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1" r:id="rId2"/>
  </p:sldMasterIdLst>
  <p:notesMasterIdLst>
    <p:notesMasterId r:id="rId9"/>
  </p:notesMasterIdLst>
  <p:sldIdLst>
    <p:sldId id="492" r:id="rId3"/>
    <p:sldId id="493" r:id="rId4"/>
    <p:sldId id="494" r:id="rId5"/>
    <p:sldId id="256" r:id="rId6"/>
    <p:sldId id="257" r:id="rId7"/>
    <p:sldId id="258" r:id="rId8"/>
  </p:sldIdLst>
  <p:sldSz cx="9144000" cy="5143500" type="screen16x9"/>
  <p:notesSz cx="5143500" cy="9144000"/>
  <p:embeddedFontLst>
    <p:embeddedFont>
      <p:font typeface="18thCentury" pitchFamily="2" charset="0"/>
      <p:regular r:id="rId10"/>
    </p:embeddedFont>
    <p:embeddedFont>
      <p:font typeface="Gauge" pitchFamily="2" charset="0"/>
      <p:regular r:id="rId11"/>
      <p:italic r:id="rId12"/>
    </p:embeddedFont>
    <p:embeddedFont>
      <p:font typeface="Hey August" pitchFamily="2" charset="0"/>
      <p:regular r:id="rId13"/>
    </p:embeddedFont>
    <p:embeddedFont>
      <p:font typeface="THE BOLD FONT (FREE VERSION)" panose="00000800000000000000" pitchFamily="2" charset="0"/>
      <p:bold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6046" autoAdjust="0"/>
  </p:normalViewPr>
  <p:slideViewPr>
    <p:cSldViewPr snapToGrid="0" snapToObjects="1">
      <p:cViewPr varScale="1">
        <p:scale>
          <a:sx n="128" d="100"/>
          <a:sy n="128" d="100"/>
        </p:scale>
        <p:origin x="11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475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0B4B27-61BB-45A3-9572-1BF7C7917FDE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415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0067BC-E4DF-4ECA-872E-5A3CE3C5500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85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1B80D-DB83-D535-1144-6C33EBA2D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1E355-5665-25BB-6BCF-3235E28C0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2DF12-80BB-1EC3-08D8-4AFC582A9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A3356A-BCDA-F50E-018A-75A662B2E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D566C-75B5-87C5-977E-1C10FC2B7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99E49-05CD-0A7D-F5D8-39F6F0A1B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88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1E69-7D6E-D289-8B47-B50A22926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5C9328-4270-FF9D-F3A7-D9505D146B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C95D0-D8DE-A15B-3262-26970E219E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D47238-4097-2972-C403-4C1010DD0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6ED30-C552-7173-0DBF-60398692B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B6732C-9162-7CBA-8EAA-8A9A4CD57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916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F268-4A96-999F-C903-90086A89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3C338A-C7AA-1E5C-8857-4A5C7D806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1F334-8154-8A20-7A50-37D9DD519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90692-5C23-DAC9-DD4E-FA02D122A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99186-2A70-935C-7B74-89BC620C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79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918A6-ED25-25B6-F7D9-A031FBDBC4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4444C7-0F05-E936-1A59-ECE33203D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E85BD-1BB8-C617-CAFB-9D6869A8C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F8E6C-04A1-5FE5-475D-01726B55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106CA-4AED-E6C2-18E3-2FBC62535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31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9652D-E121-8A6A-243F-1A9B18FFD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87992-0BBA-98BC-F729-84584815F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A1595-5670-FC67-0D49-8A6D92047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023A-9F50-4A1E-8706-C15D2B124413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B52A1-03D0-26F1-1544-F776C0EB1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667F1-C459-ABF4-6F15-B2D8A3C77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D1EB-FAB0-4ED4-A337-74881672E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698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5B251-2CF5-C55C-EF4A-85CC472DD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09E5F-C99D-9F0B-C47F-595999E7A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A43D1-3947-1754-C80F-E12F0571D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0AE1F-63A9-6D94-74AF-C794CD7C4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5AEBE-261D-6B77-B00D-654F35394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363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10F4A-F278-3267-E3CD-DA8C44C4F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BDBD1-82F1-1E61-B49D-E5568156C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BDFF7-20AE-4254-5A80-8ECFC4488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AD82-B841-403E-0037-92A252F86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A8C8B-BD79-DF42-1798-FCDB5B92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79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CE5C2-CD7A-E9A3-AD34-C856C840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6C74-61D4-7080-2A25-A8F634C42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53E82-B045-DB4C-7913-F4E5B713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EE651-49A6-570E-E069-6EC31CD01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FF3C4-7139-6789-5135-8FCA0FB95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05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3A4B0-F327-3517-181D-D81DB7BA9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8CDE6-FBFE-07E7-2BF7-0D1851E5C8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EF3D4E-D9CB-53B3-5284-073ACE6EA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12C27-A7D0-D899-3DBC-A122BBA92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1F12C-11D6-6805-4298-691DCBD2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8A603-CCF3-4AED-C1B3-1C032F720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58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03EFC-B239-A3DF-82E7-0F1F2DFFC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BD5A4-8E66-E05D-4D55-829257BC0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692D9-53B9-99F8-0763-AC4E7D56D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F5E51-F9A0-87A1-9D9F-FEE369FE0D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734F8-47CA-690F-5A63-B0E978C05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EB1AE9-674E-8BF0-646D-553AC8A9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19CDF9-7EA1-2B58-1A95-E78230E18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E5CAB5-79D2-4AD7-333C-A3056E4B1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03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1527E-473D-6075-7847-077527855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097627-7D46-0B79-9B6C-6ADC3872C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5D1AB7-093D-1BFB-8C59-58F5A764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E2853-6E0A-6365-3B13-1CC6BC3F9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426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3A854E-2DE9-4C98-2656-52042684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B5D719-DFF2-D8DF-8362-B57072967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5F5030-E9DB-A68B-76BB-12B08FF3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74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EC288A-02CB-43C3-153E-6CA25173C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8D213-4C4D-522F-3B68-D9D785421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B1CD6-5FB4-887A-27DF-469938CC81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0DECF9-5714-45D0-8F42-93E6849A50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51236-5F26-A496-F25A-FCB982C6B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22130-251B-F944-1738-F5B0F4B21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8F1C83-EE44-4AC7-A36F-FF3A9C88D2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02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hortcutstv.com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1147512">
            <a:hlinkClick r:id="" action="ppaction://media"/>
            <a:extLst>
              <a:ext uri="{FF2B5EF4-FFF2-40B4-BE49-F238E27FC236}">
                <a16:creationId xmlns:a16="http://schemas.microsoft.com/office/drawing/2014/main" id="{CBDCBD46-49B4-E374-DF5D-9C746F043C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01749"/>
            <a:ext cx="9144000" cy="444175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D192D7A-F98D-D6B9-DE51-46876FB16AE7}"/>
              </a:ext>
            </a:extLst>
          </p:cNvPr>
          <p:cNvSpPr/>
          <p:nvPr/>
        </p:nvSpPr>
        <p:spPr>
          <a:xfrm>
            <a:off x="-1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4569238" y="1697736"/>
                </a:moveTo>
                <a:cubicBezTo>
                  <a:pt x="4596670" y="1699768"/>
                  <a:pt x="4623086" y="1704340"/>
                  <a:pt x="4648486" y="1711452"/>
                </a:cubicBezTo>
                <a:cubicBezTo>
                  <a:pt x="4666774" y="1718564"/>
                  <a:pt x="4688618" y="1730248"/>
                  <a:pt x="4714018" y="1746504"/>
                </a:cubicBezTo>
                <a:cubicBezTo>
                  <a:pt x="4732306" y="1760728"/>
                  <a:pt x="4747038" y="1776984"/>
                  <a:pt x="4758214" y="1795272"/>
                </a:cubicBezTo>
                <a:cubicBezTo>
                  <a:pt x="4768374" y="1811528"/>
                  <a:pt x="4773454" y="1831340"/>
                  <a:pt x="4773454" y="1854708"/>
                </a:cubicBezTo>
                <a:cubicBezTo>
                  <a:pt x="4773454" y="1878076"/>
                  <a:pt x="4768374" y="1897888"/>
                  <a:pt x="4758214" y="1914144"/>
                </a:cubicBezTo>
                <a:cubicBezTo>
                  <a:pt x="4747038" y="1935480"/>
                  <a:pt x="4732306" y="1952244"/>
                  <a:pt x="4714018" y="1964436"/>
                </a:cubicBezTo>
                <a:cubicBezTo>
                  <a:pt x="4692682" y="1979676"/>
                  <a:pt x="4670838" y="1990852"/>
                  <a:pt x="4648486" y="1997964"/>
                </a:cubicBezTo>
                <a:cubicBezTo>
                  <a:pt x="4620038" y="2007108"/>
                  <a:pt x="4593622" y="2012188"/>
                  <a:pt x="4569238" y="2013204"/>
                </a:cubicBezTo>
                <a:close/>
                <a:moveTo>
                  <a:pt x="3670840" y="1691640"/>
                </a:moveTo>
                <a:cubicBezTo>
                  <a:pt x="3712496" y="1691640"/>
                  <a:pt x="3751612" y="1699260"/>
                  <a:pt x="3788188" y="1714500"/>
                </a:cubicBezTo>
                <a:cubicBezTo>
                  <a:pt x="3824764" y="1730756"/>
                  <a:pt x="3856768" y="1752600"/>
                  <a:pt x="3884200" y="1780032"/>
                </a:cubicBezTo>
                <a:cubicBezTo>
                  <a:pt x="3911632" y="1807464"/>
                  <a:pt x="3933476" y="1839468"/>
                  <a:pt x="3949732" y="1876044"/>
                </a:cubicBezTo>
                <a:cubicBezTo>
                  <a:pt x="3964972" y="1912620"/>
                  <a:pt x="3972592" y="1951736"/>
                  <a:pt x="3972592" y="1993392"/>
                </a:cubicBezTo>
                <a:cubicBezTo>
                  <a:pt x="3972592" y="2035048"/>
                  <a:pt x="3964972" y="2074164"/>
                  <a:pt x="3949732" y="2110740"/>
                </a:cubicBezTo>
                <a:cubicBezTo>
                  <a:pt x="3933476" y="2147316"/>
                  <a:pt x="3911632" y="2179320"/>
                  <a:pt x="3884200" y="2206752"/>
                </a:cubicBezTo>
                <a:cubicBezTo>
                  <a:pt x="3856768" y="2234184"/>
                  <a:pt x="3824764" y="2255520"/>
                  <a:pt x="3788188" y="2270760"/>
                </a:cubicBezTo>
                <a:cubicBezTo>
                  <a:pt x="3754660" y="2287016"/>
                  <a:pt x="3715544" y="2295144"/>
                  <a:pt x="3670840" y="2295144"/>
                </a:cubicBezTo>
                <a:cubicBezTo>
                  <a:pt x="3626136" y="2295144"/>
                  <a:pt x="3587020" y="2287016"/>
                  <a:pt x="3553492" y="2270760"/>
                </a:cubicBezTo>
                <a:cubicBezTo>
                  <a:pt x="3516916" y="2255520"/>
                  <a:pt x="3484912" y="2234184"/>
                  <a:pt x="3457480" y="2206752"/>
                </a:cubicBezTo>
                <a:cubicBezTo>
                  <a:pt x="3430048" y="2179320"/>
                  <a:pt x="3408712" y="2147316"/>
                  <a:pt x="3393472" y="2110740"/>
                </a:cubicBezTo>
                <a:cubicBezTo>
                  <a:pt x="3377216" y="2077212"/>
                  <a:pt x="3369088" y="2038096"/>
                  <a:pt x="3369088" y="1993392"/>
                </a:cubicBezTo>
                <a:cubicBezTo>
                  <a:pt x="3369088" y="1948688"/>
                  <a:pt x="3377216" y="1909572"/>
                  <a:pt x="3393472" y="1876044"/>
                </a:cubicBezTo>
                <a:cubicBezTo>
                  <a:pt x="3408712" y="1839468"/>
                  <a:pt x="3430048" y="1807464"/>
                  <a:pt x="3457480" y="1780032"/>
                </a:cubicBezTo>
                <a:cubicBezTo>
                  <a:pt x="3484912" y="1752600"/>
                  <a:pt x="3516916" y="1730756"/>
                  <a:pt x="3553492" y="1714500"/>
                </a:cubicBezTo>
                <a:cubicBezTo>
                  <a:pt x="3590068" y="1699260"/>
                  <a:pt x="3629184" y="1691640"/>
                  <a:pt x="3670840" y="1691640"/>
                </a:cubicBezTo>
                <a:close/>
                <a:moveTo>
                  <a:pt x="4311682" y="1438656"/>
                </a:moveTo>
                <a:lnTo>
                  <a:pt x="4311682" y="2554224"/>
                </a:lnTo>
                <a:lnTo>
                  <a:pt x="4569238" y="2554224"/>
                </a:lnTo>
                <a:lnTo>
                  <a:pt x="4569238" y="2272284"/>
                </a:lnTo>
                <a:cubicBezTo>
                  <a:pt x="4572286" y="2271268"/>
                  <a:pt x="4579398" y="2270760"/>
                  <a:pt x="4590574" y="2270760"/>
                </a:cubicBezTo>
                <a:cubicBezTo>
                  <a:pt x="4600735" y="2270760"/>
                  <a:pt x="4607338" y="2270252"/>
                  <a:pt x="4610386" y="2269236"/>
                </a:cubicBezTo>
                <a:cubicBezTo>
                  <a:pt x="4611402" y="2269236"/>
                  <a:pt x="4612926" y="2268982"/>
                  <a:pt x="4614958" y="2268474"/>
                </a:cubicBezTo>
                <a:cubicBezTo>
                  <a:pt x="4616990" y="2267966"/>
                  <a:pt x="4619530" y="2267458"/>
                  <a:pt x="4622578" y="2266950"/>
                </a:cubicBezTo>
                <a:cubicBezTo>
                  <a:pt x="4625627" y="2266442"/>
                  <a:pt x="4628167" y="2266188"/>
                  <a:pt x="4630198" y="2266188"/>
                </a:cubicBezTo>
                <a:cubicBezTo>
                  <a:pt x="4635278" y="2265172"/>
                  <a:pt x="4641882" y="2264664"/>
                  <a:pt x="4650010" y="2264664"/>
                </a:cubicBezTo>
                <a:lnTo>
                  <a:pt x="4829842" y="2554224"/>
                </a:lnTo>
                <a:lnTo>
                  <a:pt x="5133118" y="2554224"/>
                </a:lnTo>
                <a:lnTo>
                  <a:pt x="4886230" y="2154936"/>
                </a:lnTo>
                <a:cubicBezTo>
                  <a:pt x="4931950" y="2117344"/>
                  <a:pt x="4967510" y="2072640"/>
                  <a:pt x="4992910" y="2020824"/>
                </a:cubicBezTo>
                <a:cubicBezTo>
                  <a:pt x="5018310" y="1971040"/>
                  <a:pt x="5031010" y="1915668"/>
                  <a:pt x="5031010" y="1854708"/>
                </a:cubicBezTo>
                <a:cubicBezTo>
                  <a:pt x="5031010" y="1800860"/>
                  <a:pt x="5019326" y="1747520"/>
                  <a:pt x="4995958" y="1694688"/>
                </a:cubicBezTo>
                <a:cubicBezTo>
                  <a:pt x="4972590" y="1646936"/>
                  <a:pt x="4939570" y="1603248"/>
                  <a:pt x="4896898" y="1563624"/>
                </a:cubicBezTo>
                <a:cubicBezTo>
                  <a:pt x="4854226" y="1526032"/>
                  <a:pt x="4804950" y="1496060"/>
                  <a:pt x="4749070" y="1473708"/>
                </a:cubicBezTo>
                <a:cubicBezTo>
                  <a:pt x="4694206" y="1451356"/>
                  <a:pt x="4634262" y="1439672"/>
                  <a:pt x="4569238" y="1438656"/>
                </a:cubicBezTo>
                <a:close/>
                <a:moveTo>
                  <a:pt x="2197132" y="1435608"/>
                </a:moveTo>
                <a:lnTo>
                  <a:pt x="2197132" y="2554224"/>
                </a:lnTo>
                <a:lnTo>
                  <a:pt x="2454688" y="2554224"/>
                </a:lnTo>
                <a:lnTo>
                  <a:pt x="2454688" y="2132076"/>
                </a:lnTo>
                <a:lnTo>
                  <a:pt x="2777776" y="2132076"/>
                </a:lnTo>
                <a:lnTo>
                  <a:pt x="2777776" y="2554224"/>
                </a:lnTo>
                <a:lnTo>
                  <a:pt x="3035332" y="2554224"/>
                </a:lnTo>
                <a:lnTo>
                  <a:pt x="3035332" y="1435608"/>
                </a:lnTo>
                <a:lnTo>
                  <a:pt x="2777776" y="1435608"/>
                </a:lnTo>
                <a:lnTo>
                  <a:pt x="2777776" y="1874520"/>
                </a:lnTo>
                <a:lnTo>
                  <a:pt x="2454688" y="1874520"/>
                </a:lnTo>
                <a:lnTo>
                  <a:pt x="2454688" y="1435608"/>
                </a:lnTo>
                <a:close/>
                <a:moveTo>
                  <a:pt x="6835807" y="1434084"/>
                </a:moveTo>
                <a:lnTo>
                  <a:pt x="6835807" y="2133600"/>
                </a:lnTo>
                <a:cubicBezTo>
                  <a:pt x="6836823" y="2193544"/>
                  <a:pt x="6848507" y="2247900"/>
                  <a:pt x="6870859" y="2296668"/>
                </a:cubicBezTo>
                <a:cubicBezTo>
                  <a:pt x="6892195" y="2347468"/>
                  <a:pt x="6923183" y="2393188"/>
                  <a:pt x="6963823" y="2433828"/>
                </a:cubicBezTo>
                <a:cubicBezTo>
                  <a:pt x="7004463" y="2473452"/>
                  <a:pt x="7049675" y="2502916"/>
                  <a:pt x="7099459" y="2522220"/>
                </a:cubicBezTo>
                <a:cubicBezTo>
                  <a:pt x="7149243" y="2543556"/>
                  <a:pt x="7203091" y="2554224"/>
                  <a:pt x="7261003" y="2554224"/>
                </a:cubicBezTo>
                <a:lnTo>
                  <a:pt x="7265575" y="2554224"/>
                </a:lnTo>
                <a:cubicBezTo>
                  <a:pt x="7323487" y="2552192"/>
                  <a:pt x="7378351" y="2540000"/>
                  <a:pt x="7430167" y="2517648"/>
                </a:cubicBezTo>
                <a:cubicBezTo>
                  <a:pt x="7480967" y="2495296"/>
                  <a:pt x="7525671" y="2464816"/>
                  <a:pt x="7564279" y="2426208"/>
                </a:cubicBezTo>
                <a:cubicBezTo>
                  <a:pt x="7599839" y="2390648"/>
                  <a:pt x="7629811" y="2345436"/>
                  <a:pt x="7654195" y="2290572"/>
                </a:cubicBezTo>
                <a:cubicBezTo>
                  <a:pt x="7675531" y="2235708"/>
                  <a:pt x="7685690" y="2180844"/>
                  <a:pt x="7684675" y="2125980"/>
                </a:cubicBezTo>
                <a:lnTo>
                  <a:pt x="7684675" y="1434084"/>
                </a:lnTo>
                <a:lnTo>
                  <a:pt x="7427119" y="1434084"/>
                </a:lnTo>
                <a:lnTo>
                  <a:pt x="7427119" y="2127504"/>
                </a:lnTo>
                <a:cubicBezTo>
                  <a:pt x="7427119" y="2148840"/>
                  <a:pt x="7423055" y="2170684"/>
                  <a:pt x="7414927" y="2193036"/>
                </a:cubicBezTo>
                <a:cubicBezTo>
                  <a:pt x="7406799" y="2213356"/>
                  <a:pt x="7395115" y="2231136"/>
                  <a:pt x="7379875" y="2246376"/>
                </a:cubicBezTo>
                <a:cubicBezTo>
                  <a:pt x="7364635" y="2261616"/>
                  <a:pt x="7346855" y="2273808"/>
                  <a:pt x="7326535" y="2282952"/>
                </a:cubicBezTo>
                <a:cubicBezTo>
                  <a:pt x="7306215" y="2292096"/>
                  <a:pt x="7284879" y="2296668"/>
                  <a:pt x="7262527" y="2296668"/>
                </a:cubicBezTo>
                <a:cubicBezTo>
                  <a:pt x="7214775" y="2296668"/>
                  <a:pt x="7175151" y="2280920"/>
                  <a:pt x="7143655" y="2249424"/>
                </a:cubicBezTo>
                <a:cubicBezTo>
                  <a:pt x="7110127" y="2215896"/>
                  <a:pt x="7093363" y="2176780"/>
                  <a:pt x="7093363" y="2132076"/>
                </a:cubicBezTo>
                <a:lnTo>
                  <a:pt x="7093363" y="1434084"/>
                </a:lnTo>
                <a:close/>
                <a:moveTo>
                  <a:pt x="3670840" y="1434084"/>
                </a:moveTo>
                <a:cubicBezTo>
                  <a:pt x="3596672" y="1434084"/>
                  <a:pt x="3524028" y="1448816"/>
                  <a:pt x="3452908" y="1478280"/>
                </a:cubicBezTo>
                <a:cubicBezTo>
                  <a:pt x="3384836" y="1507744"/>
                  <a:pt x="3325908" y="1547368"/>
                  <a:pt x="3276124" y="1597152"/>
                </a:cubicBezTo>
                <a:cubicBezTo>
                  <a:pt x="3225324" y="1647952"/>
                  <a:pt x="3185192" y="1707388"/>
                  <a:pt x="3155728" y="1775460"/>
                </a:cubicBezTo>
                <a:cubicBezTo>
                  <a:pt x="3126264" y="1846580"/>
                  <a:pt x="3111532" y="1919224"/>
                  <a:pt x="3111532" y="1993392"/>
                </a:cubicBezTo>
                <a:cubicBezTo>
                  <a:pt x="3111532" y="2067560"/>
                  <a:pt x="3126264" y="2140204"/>
                  <a:pt x="3155728" y="2211324"/>
                </a:cubicBezTo>
                <a:cubicBezTo>
                  <a:pt x="3183160" y="2276348"/>
                  <a:pt x="3223292" y="2335276"/>
                  <a:pt x="3276124" y="2388108"/>
                </a:cubicBezTo>
                <a:cubicBezTo>
                  <a:pt x="3328956" y="2440940"/>
                  <a:pt x="3387884" y="2481072"/>
                  <a:pt x="3452908" y="2508504"/>
                </a:cubicBezTo>
                <a:cubicBezTo>
                  <a:pt x="3524028" y="2537968"/>
                  <a:pt x="3596672" y="2552700"/>
                  <a:pt x="3670840" y="2552700"/>
                </a:cubicBezTo>
                <a:cubicBezTo>
                  <a:pt x="3745008" y="2552700"/>
                  <a:pt x="3817652" y="2537968"/>
                  <a:pt x="3888772" y="2508504"/>
                </a:cubicBezTo>
                <a:cubicBezTo>
                  <a:pt x="3956844" y="2479040"/>
                  <a:pt x="4016280" y="2438908"/>
                  <a:pt x="4067080" y="2388108"/>
                </a:cubicBezTo>
                <a:cubicBezTo>
                  <a:pt x="4119912" y="2335276"/>
                  <a:pt x="4160044" y="2276348"/>
                  <a:pt x="4187476" y="2211324"/>
                </a:cubicBezTo>
                <a:cubicBezTo>
                  <a:pt x="4216940" y="2140204"/>
                  <a:pt x="4231672" y="2067560"/>
                  <a:pt x="4231672" y="1993392"/>
                </a:cubicBezTo>
                <a:cubicBezTo>
                  <a:pt x="4231672" y="1919224"/>
                  <a:pt x="4216940" y="1846580"/>
                  <a:pt x="4187476" y="1775460"/>
                </a:cubicBezTo>
                <a:cubicBezTo>
                  <a:pt x="4158012" y="1707388"/>
                  <a:pt x="4117880" y="1647952"/>
                  <a:pt x="4067080" y="1597152"/>
                </a:cubicBezTo>
                <a:cubicBezTo>
                  <a:pt x="4017296" y="1546352"/>
                  <a:pt x="3957860" y="1506728"/>
                  <a:pt x="3888772" y="1478280"/>
                </a:cubicBezTo>
                <a:cubicBezTo>
                  <a:pt x="3817652" y="1448816"/>
                  <a:pt x="3745008" y="1434084"/>
                  <a:pt x="3670840" y="1434084"/>
                </a:cubicBezTo>
                <a:close/>
                <a:moveTo>
                  <a:pt x="6378226" y="1432560"/>
                </a:moveTo>
                <a:cubicBezTo>
                  <a:pt x="6305074" y="1432560"/>
                  <a:pt x="6234462" y="1446276"/>
                  <a:pt x="6166390" y="1473708"/>
                </a:cubicBezTo>
                <a:cubicBezTo>
                  <a:pt x="6097302" y="1501140"/>
                  <a:pt x="6035325" y="1542288"/>
                  <a:pt x="5980462" y="1597152"/>
                </a:cubicBezTo>
                <a:cubicBezTo>
                  <a:pt x="5927630" y="1649984"/>
                  <a:pt x="5887498" y="1709928"/>
                  <a:pt x="5860066" y="1776984"/>
                </a:cubicBezTo>
                <a:cubicBezTo>
                  <a:pt x="5831618" y="1843024"/>
                  <a:pt x="5817394" y="1915160"/>
                  <a:pt x="5817394" y="1993392"/>
                </a:cubicBezTo>
                <a:cubicBezTo>
                  <a:pt x="5817394" y="2071624"/>
                  <a:pt x="5831618" y="2142744"/>
                  <a:pt x="5860066" y="2206752"/>
                </a:cubicBezTo>
                <a:cubicBezTo>
                  <a:pt x="5887498" y="2275840"/>
                  <a:pt x="5927630" y="2336800"/>
                  <a:pt x="5980462" y="2389632"/>
                </a:cubicBezTo>
                <a:cubicBezTo>
                  <a:pt x="6038374" y="2445512"/>
                  <a:pt x="6100350" y="2486152"/>
                  <a:pt x="6166390" y="2511552"/>
                </a:cubicBezTo>
                <a:cubicBezTo>
                  <a:pt x="6234462" y="2538984"/>
                  <a:pt x="6304566" y="2552700"/>
                  <a:pt x="6376702" y="2552700"/>
                </a:cubicBezTo>
                <a:cubicBezTo>
                  <a:pt x="6449854" y="2552700"/>
                  <a:pt x="6520466" y="2538984"/>
                  <a:pt x="6588538" y="2511552"/>
                </a:cubicBezTo>
                <a:cubicBezTo>
                  <a:pt x="6656610" y="2485136"/>
                  <a:pt x="6718078" y="2444496"/>
                  <a:pt x="6772942" y="2389632"/>
                </a:cubicBezTo>
                <a:lnTo>
                  <a:pt x="6591586" y="2206752"/>
                </a:lnTo>
                <a:cubicBezTo>
                  <a:pt x="6562122" y="2236216"/>
                  <a:pt x="6528594" y="2258060"/>
                  <a:pt x="6491002" y="2272284"/>
                </a:cubicBezTo>
                <a:cubicBezTo>
                  <a:pt x="6452394" y="2287524"/>
                  <a:pt x="6414294" y="2295144"/>
                  <a:pt x="6376702" y="2295144"/>
                </a:cubicBezTo>
                <a:cubicBezTo>
                  <a:pt x="6338094" y="2295144"/>
                  <a:pt x="6300502" y="2287524"/>
                  <a:pt x="6263926" y="2272284"/>
                </a:cubicBezTo>
                <a:cubicBezTo>
                  <a:pt x="6226334" y="2258060"/>
                  <a:pt x="6192805" y="2236216"/>
                  <a:pt x="6163341" y="2206752"/>
                </a:cubicBezTo>
                <a:cubicBezTo>
                  <a:pt x="6136926" y="2180336"/>
                  <a:pt x="6115082" y="2147316"/>
                  <a:pt x="6097810" y="2107692"/>
                </a:cubicBezTo>
                <a:cubicBezTo>
                  <a:pt x="6082570" y="2072132"/>
                  <a:pt x="6074950" y="2034032"/>
                  <a:pt x="6074950" y="1993392"/>
                </a:cubicBezTo>
                <a:cubicBezTo>
                  <a:pt x="6074950" y="1952752"/>
                  <a:pt x="6082570" y="1914144"/>
                  <a:pt x="6097810" y="1877568"/>
                </a:cubicBezTo>
                <a:cubicBezTo>
                  <a:pt x="6115082" y="1837944"/>
                  <a:pt x="6136926" y="1804924"/>
                  <a:pt x="6163341" y="1778508"/>
                </a:cubicBezTo>
                <a:cubicBezTo>
                  <a:pt x="6192805" y="1749044"/>
                  <a:pt x="6226334" y="1726692"/>
                  <a:pt x="6263926" y="1711452"/>
                </a:cubicBezTo>
                <a:cubicBezTo>
                  <a:pt x="6303550" y="1697228"/>
                  <a:pt x="6341142" y="1690116"/>
                  <a:pt x="6376702" y="1690116"/>
                </a:cubicBezTo>
                <a:cubicBezTo>
                  <a:pt x="6412262" y="1690116"/>
                  <a:pt x="6450362" y="1697228"/>
                  <a:pt x="6491002" y="1711452"/>
                </a:cubicBezTo>
                <a:cubicBezTo>
                  <a:pt x="6528594" y="1726692"/>
                  <a:pt x="6562122" y="1749044"/>
                  <a:pt x="6591586" y="1778508"/>
                </a:cubicBezTo>
                <a:lnTo>
                  <a:pt x="6772942" y="1597152"/>
                </a:lnTo>
                <a:cubicBezTo>
                  <a:pt x="6718078" y="1542288"/>
                  <a:pt x="6656610" y="1501140"/>
                  <a:pt x="6588538" y="1473708"/>
                </a:cubicBezTo>
                <a:cubicBezTo>
                  <a:pt x="6519450" y="1446276"/>
                  <a:pt x="6449346" y="1432560"/>
                  <a:pt x="6378226" y="1432560"/>
                </a:cubicBezTo>
                <a:close/>
                <a:moveTo>
                  <a:pt x="7776496" y="1431036"/>
                </a:moveTo>
                <a:lnTo>
                  <a:pt x="7776496" y="1690116"/>
                </a:lnTo>
                <a:lnTo>
                  <a:pt x="7989856" y="1690116"/>
                </a:lnTo>
                <a:lnTo>
                  <a:pt x="7989856" y="2554224"/>
                </a:lnTo>
                <a:lnTo>
                  <a:pt x="8247412" y="2554224"/>
                </a:lnTo>
                <a:lnTo>
                  <a:pt x="8247412" y="1690116"/>
                </a:lnTo>
                <a:lnTo>
                  <a:pt x="8462296" y="1690116"/>
                </a:lnTo>
                <a:lnTo>
                  <a:pt x="8462296" y="1431036"/>
                </a:lnTo>
                <a:close/>
                <a:moveTo>
                  <a:pt x="5128546" y="1431036"/>
                </a:moveTo>
                <a:lnTo>
                  <a:pt x="5128546" y="1690116"/>
                </a:lnTo>
                <a:lnTo>
                  <a:pt x="5341906" y="1690116"/>
                </a:lnTo>
                <a:lnTo>
                  <a:pt x="5341906" y="2554224"/>
                </a:lnTo>
                <a:lnTo>
                  <a:pt x="5599462" y="2554224"/>
                </a:lnTo>
                <a:lnTo>
                  <a:pt x="5599462" y="1690116"/>
                </a:lnTo>
                <a:lnTo>
                  <a:pt x="5814346" y="1690116"/>
                </a:lnTo>
                <a:lnTo>
                  <a:pt x="5814346" y="1431036"/>
                </a:lnTo>
                <a:close/>
                <a:moveTo>
                  <a:pt x="9908571" y="1426464"/>
                </a:moveTo>
                <a:lnTo>
                  <a:pt x="9910036" y="1431036"/>
                </a:lnTo>
                <a:lnTo>
                  <a:pt x="9262396" y="1431036"/>
                </a:lnTo>
                <a:lnTo>
                  <a:pt x="9262396" y="1690116"/>
                </a:lnTo>
                <a:lnTo>
                  <a:pt x="9475755" y="1690116"/>
                </a:lnTo>
                <a:lnTo>
                  <a:pt x="9475755" y="2554224"/>
                </a:lnTo>
                <a:lnTo>
                  <a:pt x="9733312" y="2554224"/>
                </a:lnTo>
                <a:lnTo>
                  <a:pt x="9733312" y="1690116"/>
                </a:lnTo>
                <a:lnTo>
                  <a:pt x="9948195" y="1690116"/>
                </a:lnTo>
                <a:lnTo>
                  <a:pt x="9948195" y="1550186"/>
                </a:lnTo>
                <a:lnTo>
                  <a:pt x="10269759" y="2554224"/>
                </a:lnTo>
                <a:lnTo>
                  <a:pt x="10513599" y="2554224"/>
                </a:lnTo>
                <a:lnTo>
                  <a:pt x="10894599" y="1426464"/>
                </a:lnTo>
                <a:lnTo>
                  <a:pt x="10621803" y="1426464"/>
                </a:lnTo>
                <a:lnTo>
                  <a:pt x="10394727" y="2118360"/>
                </a:lnTo>
                <a:lnTo>
                  <a:pt x="10179844" y="1426464"/>
                </a:lnTo>
                <a:close/>
                <a:moveTo>
                  <a:pt x="8860345" y="1411700"/>
                </a:moveTo>
                <a:cubicBezTo>
                  <a:pt x="8850249" y="1411637"/>
                  <a:pt x="8839994" y="1411986"/>
                  <a:pt x="8829580" y="1412748"/>
                </a:cubicBezTo>
                <a:cubicBezTo>
                  <a:pt x="8794020" y="1415796"/>
                  <a:pt x="8757951" y="1424432"/>
                  <a:pt x="8721376" y="1438656"/>
                </a:cubicBezTo>
                <a:cubicBezTo>
                  <a:pt x="8685815" y="1453896"/>
                  <a:pt x="8655335" y="1474216"/>
                  <a:pt x="8629935" y="1499616"/>
                </a:cubicBezTo>
                <a:cubicBezTo>
                  <a:pt x="8601488" y="1525016"/>
                  <a:pt x="8578628" y="1554988"/>
                  <a:pt x="8561355" y="1589532"/>
                </a:cubicBezTo>
                <a:cubicBezTo>
                  <a:pt x="8542052" y="1627124"/>
                  <a:pt x="8530876" y="1666240"/>
                  <a:pt x="8527828" y="1706880"/>
                </a:cubicBezTo>
                <a:cubicBezTo>
                  <a:pt x="8523764" y="1743456"/>
                  <a:pt x="8527320" y="1783588"/>
                  <a:pt x="8538496" y="1827276"/>
                </a:cubicBezTo>
                <a:cubicBezTo>
                  <a:pt x="8548656" y="1865884"/>
                  <a:pt x="8565928" y="1901952"/>
                  <a:pt x="8590312" y="1935480"/>
                </a:cubicBezTo>
                <a:cubicBezTo>
                  <a:pt x="8611648" y="1965960"/>
                  <a:pt x="8641620" y="1993900"/>
                  <a:pt x="8680228" y="2019300"/>
                </a:cubicBezTo>
                <a:cubicBezTo>
                  <a:pt x="8707660" y="2036572"/>
                  <a:pt x="8735092" y="2050288"/>
                  <a:pt x="8762524" y="2060448"/>
                </a:cubicBezTo>
                <a:cubicBezTo>
                  <a:pt x="8781827" y="2067560"/>
                  <a:pt x="8808244" y="2076704"/>
                  <a:pt x="8841771" y="2087880"/>
                </a:cubicBezTo>
                <a:lnTo>
                  <a:pt x="8882919" y="2101596"/>
                </a:lnTo>
                <a:cubicBezTo>
                  <a:pt x="8888000" y="2103628"/>
                  <a:pt x="8899684" y="2108200"/>
                  <a:pt x="8917971" y="2115312"/>
                </a:cubicBezTo>
                <a:cubicBezTo>
                  <a:pt x="8934227" y="2123440"/>
                  <a:pt x="8945912" y="2131060"/>
                  <a:pt x="8953024" y="2138172"/>
                </a:cubicBezTo>
                <a:cubicBezTo>
                  <a:pt x="8962167" y="2149348"/>
                  <a:pt x="8968772" y="2158492"/>
                  <a:pt x="8972835" y="2165604"/>
                </a:cubicBezTo>
                <a:cubicBezTo>
                  <a:pt x="8976899" y="2170684"/>
                  <a:pt x="8979440" y="2179320"/>
                  <a:pt x="8980455" y="2191512"/>
                </a:cubicBezTo>
                <a:cubicBezTo>
                  <a:pt x="8981472" y="2194560"/>
                  <a:pt x="8981980" y="2201164"/>
                  <a:pt x="8981980" y="2211324"/>
                </a:cubicBezTo>
                <a:cubicBezTo>
                  <a:pt x="8981980" y="2221484"/>
                  <a:pt x="8981472" y="2228088"/>
                  <a:pt x="8980455" y="2231136"/>
                </a:cubicBezTo>
                <a:cubicBezTo>
                  <a:pt x="8979440" y="2241296"/>
                  <a:pt x="8976899" y="2249424"/>
                  <a:pt x="8972835" y="2255520"/>
                </a:cubicBezTo>
                <a:cubicBezTo>
                  <a:pt x="8968772" y="2262632"/>
                  <a:pt x="8962167" y="2271776"/>
                  <a:pt x="8953024" y="2282952"/>
                </a:cubicBezTo>
                <a:cubicBezTo>
                  <a:pt x="8943880" y="2292096"/>
                  <a:pt x="8932196" y="2299716"/>
                  <a:pt x="8917971" y="2305812"/>
                </a:cubicBezTo>
                <a:cubicBezTo>
                  <a:pt x="8895620" y="2314956"/>
                  <a:pt x="8874791" y="2319020"/>
                  <a:pt x="8855487" y="2318004"/>
                </a:cubicBezTo>
                <a:cubicBezTo>
                  <a:pt x="8834151" y="2316988"/>
                  <a:pt x="8814339" y="2310384"/>
                  <a:pt x="8796051" y="2298192"/>
                </a:cubicBezTo>
                <a:cubicBezTo>
                  <a:pt x="8785892" y="2292096"/>
                  <a:pt x="8774207" y="2280412"/>
                  <a:pt x="8761000" y="2263140"/>
                </a:cubicBezTo>
                <a:cubicBezTo>
                  <a:pt x="8747792" y="2246884"/>
                  <a:pt x="8741187" y="2223516"/>
                  <a:pt x="8741187" y="2193036"/>
                </a:cubicBezTo>
                <a:lnTo>
                  <a:pt x="8483632" y="2193036"/>
                </a:lnTo>
                <a:cubicBezTo>
                  <a:pt x="8483632" y="2259076"/>
                  <a:pt x="8498871" y="2320544"/>
                  <a:pt x="8529351" y="2377440"/>
                </a:cubicBezTo>
                <a:cubicBezTo>
                  <a:pt x="8560847" y="2434336"/>
                  <a:pt x="8603520" y="2480564"/>
                  <a:pt x="8657367" y="2516124"/>
                </a:cubicBezTo>
                <a:cubicBezTo>
                  <a:pt x="8689880" y="2535428"/>
                  <a:pt x="8723408" y="2550668"/>
                  <a:pt x="8757951" y="2561844"/>
                </a:cubicBezTo>
                <a:cubicBezTo>
                  <a:pt x="8792495" y="2570988"/>
                  <a:pt x="8827547" y="2575560"/>
                  <a:pt x="8863108" y="2575560"/>
                </a:cubicBezTo>
                <a:cubicBezTo>
                  <a:pt x="8884444" y="2575560"/>
                  <a:pt x="8911876" y="2573020"/>
                  <a:pt x="8945403" y="2567940"/>
                </a:cubicBezTo>
                <a:cubicBezTo>
                  <a:pt x="8972835" y="2561844"/>
                  <a:pt x="8999759" y="2552700"/>
                  <a:pt x="9026176" y="2540508"/>
                </a:cubicBezTo>
                <a:cubicBezTo>
                  <a:pt x="9094247" y="2509012"/>
                  <a:pt x="9147080" y="2464308"/>
                  <a:pt x="9184671" y="2406396"/>
                </a:cubicBezTo>
                <a:cubicBezTo>
                  <a:pt x="9222263" y="2347468"/>
                  <a:pt x="9241060" y="2282444"/>
                  <a:pt x="9241060" y="2211324"/>
                </a:cubicBezTo>
                <a:cubicBezTo>
                  <a:pt x="9241060" y="2139188"/>
                  <a:pt x="9222263" y="2073656"/>
                  <a:pt x="9184671" y="2014728"/>
                </a:cubicBezTo>
                <a:cubicBezTo>
                  <a:pt x="9147080" y="1956816"/>
                  <a:pt x="9094247" y="1912112"/>
                  <a:pt x="9026176" y="1880616"/>
                </a:cubicBezTo>
                <a:cubicBezTo>
                  <a:pt x="9017032" y="1876552"/>
                  <a:pt x="9006364" y="1872234"/>
                  <a:pt x="8994171" y="1867662"/>
                </a:cubicBezTo>
                <a:cubicBezTo>
                  <a:pt x="8981980" y="1863090"/>
                  <a:pt x="8974868" y="1860296"/>
                  <a:pt x="8972835" y="1859280"/>
                </a:cubicBezTo>
                <a:cubicBezTo>
                  <a:pt x="8966739" y="1857248"/>
                  <a:pt x="8959628" y="1854962"/>
                  <a:pt x="8951500" y="1852422"/>
                </a:cubicBezTo>
                <a:cubicBezTo>
                  <a:pt x="8943372" y="1849882"/>
                  <a:pt x="8936768" y="1847850"/>
                  <a:pt x="8931687" y="1846326"/>
                </a:cubicBezTo>
                <a:cubicBezTo>
                  <a:pt x="8926607" y="1844802"/>
                  <a:pt x="8922544" y="1843532"/>
                  <a:pt x="8919496" y="1842516"/>
                </a:cubicBezTo>
                <a:cubicBezTo>
                  <a:pt x="8892064" y="1833372"/>
                  <a:pt x="8873776" y="1826768"/>
                  <a:pt x="8864632" y="1822704"/>
                </a:cubicBezTo>
                <a:cubicBezTo>
                  <a:pt x="8847359" y="1816608"/>
                  <a:pt x="8831612" y="1809496"/>
                  <a:pt x="8817387" y="1801368"/>
                </a:cubicBezTo>
                <a:cubicBezTo>
                  <a:pt x="8802148" y="1791208"/>
                  <a:pt x="8791988" y="1776984"/>
                  <a:pt x="8786908" y="1758696"/>
                </a:cubicBezTo>
                <a:cubicBezTo>
                  <a:pt x="8781827" y="1742440"/>
                  <a:pt x="8783351" y="1725676"/>
                  <a:pt x="8791480" y="1708404"/>
                </a:cubicBezTo>
                <a:cubicBezTo>
                  <a:pt x="8797576" y="1696212"/>
                  <a:pt x="8805704" y="1687068"/>
                  <a:pt x="8815864" y="1680972"/>
                </a:cubicBezTo>
                <a:cubicBezTo>
                  <a:pt x="8820944" y="1678940"/>
                  <a:pt x="8831103" y="1675384"/>
                  <a:pt x="8846344" y="1670304"/>
                </a:cubicBezTo>
                <a:cubicBezTo>
                  <a:pt x="8855487" y="1668272"/>
                  <a:pt x="8864123" y="1668272"/>
                  <a:pt x="8872251" y="1670304"/>
                </a:cubicBezTo>
                <a:lnTo>
                  <a:pt x="8878348" y="1670304"/>
                </a:lnTo>
                <a:lnTo>
                  <a:pt x="8881396" y="1671828"/>
                </a:lnTo>
                <a:cubicBezTo>
                  <a:pt x="8882411" y="1672844"/>
                  <a:pt x="8883428" y="1673352"/>
                  <a:pt x="8884444" y="1673352"/>
                </a:cubicBezTo>
                <a:lnTo>
                  <a:pt x="8885967" y="1673352"/>
                </a:lnTo>
                <a:cubicBezTo>
                  <a:pt x="8897144" y="1676400"/>
                  <a:pt x="8910351" y="1682496"/>
                  <a:pt x="8925592" y="1691640"/>
                </a:cubicBezTo>
                <a:cubicBezTo>
                  <a:pt x="8939816" y="1700784"/>
                  <a:pt x="8946928" y="1717040"/>
                  <a:pt x="8946928" y="1740408"/>
                </a:cubicBezTo>
                <a:lnTo>
                  <a:pt x="9204484" y="1740408"/>
                </a:lnTo>
                <a:cubicBezTo>
                  <a:pt x="9204484" y="1703832"/>
                  <a:pt x="9198387" y="1667764"/>
                  <a:pt x="9186196" y="1632204"/>
                </a:cubicBezTo>
                <a:cubicBezTo>
                  <a:pt x="9174003" y="1597660"/>
                  <a:pt x="9156731" y="1566164"/>
                  <a:pt x="9134380" y="1537716"/>
                </a:cubicBezTo>
                <a:cubicBezTo>
                  <a:pt x="9113044" y="1510284"/>
                  <a:pt x="9085612" y="1486408"/>
                  <a:pt x="9052084" y="1466088"/>
                </a:cubicBezTo>
                <a:cubicBezTo>
                  <a:pt x="9022620" y="1446784"/>
                  <a:pt x="8987567" y="1432560"/>
                  <a:pt x="8946928" y="1423416"/>
                </a:cubicBezTo>
                <a:cubicBezTo>
                  <a:pt x="8919496" y="1415796"/>
                  <a:pt x="8890635" y="1411891"/>
                  <a:pt x="8860345" y="1411700"/>
                </a:cubicBezTo>
                <a:close/>
                <a:moveTo>
                  <a:pt x="1735646" y="1411700"/>
                </a:moveTo>
                <a:cubicBezTo>
                  <a:pt x="1725549" y="1411637"/>
                  <a:pt x="1715294" y="1411986"/>
                  <a:pt x="1704880" y="1412748"/>
                </a:cubicBezTo>
                <a:cubicBezTo>
                  <a:pt x="1669320" y="1415796"/>
                  <a:pt x="1633252" y="1424432"/>
                  <a:pt x="1596676" y="1438656"/>
                </a:cubicBezTo>
                <a:cubicBezTo>
                  <a:pt x="1561116" y="1453896"/>
                  <a:pt x="1530636" y="1474216"/>
                  <a:pt x="1505236" y="1499616"/>
                </a:cubicBezTo>
                <a:cubicBezTo>
                  <a:pt x="1476788" y="1525016"/>
                  <a:pt x="1453928" y="1554988"/>
                  <a:pt x="1436656" y="1589532"/>
                </a:cubicBezTo>
                <a:cubicBezTo>
                  <a:pt x="1417352" y="1627124"/>
                  <a:pt x="1406176" y="1666240"/>
                  <a:pt x="1403128" y="1706880"/>
                </a:cubicBezTo>
                <a:cubicBezTo>
                  <a:pt x="1399064" y="1743456"/>
                  <a:pt x="1402620" y="1783588"/>
                  <a:pt x="1413796" y="1827276"/>
                </a:cubicBezTo>
                <a:cubicBezTo>
                  <a:pt x="1423956" y="1865884"/>
                  <a:pt x="1441228" y="1901952"/>
                  <a:pt x="1465612" y="1935480"/>
                </a:cubicBezTo>
                <a:cubicBezTo>
                  <a:pt x="1486948" y="1965960"/>
                  <a:pt x="1516920" y="1993900"/>
                  <a:pt x="1555528" y="2019300"/>
                </a:cubicBezTo>
                <a:cubicBezTo>
                  <a:pt x="1582960" y="2036572"/>
                  <a:pt x="1610392" y="2050288"/>
                  <a:pt x="1637824" y="2060448"/>
                </a:cubicBezTo>
                <a:cubicBezTo>
                  <a:pt x="1657128" y="2067560"/>
                  <a:pt x="1683544" y="2076704"/>
                  <a:pt x="1717072" y="2087880"/>
                </a:cubicBezTo>
                <a:lnTo>
                  <a:pt x="1758220" y="2101596"/>
                </a:lnTo>
                <a:cubicBezTo>
                  <a:pt x="1763300" y="2103628"/>
                  <a:pt x="1774984" y="2108200"/>
                  <a:pt x="1793272" y="2115312"/>
                </a:cubicBezTo>
                <a:cubicBezTo>
                  <a:pt x="1809528" y="2123440"/>
                  <a:pt x="1821212" y="2131060"/>
                  <a:pt x="1828324" y="2138172"/>
                </a:cubicBezTo>
                <a:cubicBezTo>
                  <a:pt x="1837468" y="2149348"/>
                  <a:pt x="1844072" y="2158492"/>
                  <a:pt x="1848136" y="2165604"/>
                </a:cubicBezTo>
                <a:cubicBezTo>
                  <a:pt x="1852200" y="2170684"/>
                  <a:pt x="1854740" y="2179320"/>
                  <a:pt x="1855756" y="2191512"/>
                </a:cubicBezTo>
                <a:cubicBezTo>
                  <a:pt x="1856772" y="2194560"/>
                  <a:pt x="1857280" y="2201164"/>
                  <a:pt x="1857280" y="2211324"/>
                </a:cubicBezTo>
                <a:cubicBezTo>
                  <a:pt x="1857280" y="2221484"/>
                  <a:pt x="1856772" y="2228088"/>
                  <a:pt x="1855756" y="2231136"/>
                </a:cubicBezTo>
                <a:cubicBezTo>
                  <a:pt x="1854740" y="2241296"/>
                  <a:pt x="1852200" y="2249424"/>
                  <a:pt x="1848136" y="2255520"/>
                </a:cubicBezTo>
                <a:cubicBezTo>
                  <a:pt x="1844072" y="2262632"/>
                  <a:pt x="1837468" y="2271776"/>
                  <a:pt x="1828324" y="2282952"/>
                </a:cubicBezTo>
                <a:cubicBezTo>
                  <a:pt x="1819180" y="2292096"/>
                  <a:pt x="1807496" y="2299716"/>
                  <a:pt x="1793272" y="2305812"/>
                </a:cubicBezTo>
                <a:cubicBezTo>
                  <a:pt x="1770920" y="2314956"/>
                  <a:pt x="1750092" y="2319020"/>
                  <a:pt x="1730788" y="2318004"/>
                </a:cubicBezTo>
                <a:cubicBezTo>
                  <a:pt x="1709452" y="2316988"/>
                  <a:pt x="1689640" y="2310384"/>
                  <a:pt x="1671352" y="2298192"/>
                </a:cubicBezTo>
                <a:cubicBezTo>
                  <a:pt x="1661192" y="2292096"/>
                  <a:pt x="1649508" y="2280412"/>
                  <a:pt x="1636300" y="2263140"/>
                </a:cubicBezTo>
                <a:cubicBezTo>
                  <a:pt x="1623092" y="2246884"/>
                  <a:pt x="1616488" y="2223516"/>
                  <a:pt x="1616488" y="2193036"/>
                </a:cubicBezTo>
                <a:lnTo>
                  <a:pt x="1358932" y="2193036"/>
                </a:lnTo>
                <a:cubicBezTo>
                  <a:pt x="1358932" y="2259076"/>
                  <a:pt x="1374172" y="2320544"/>
                  <a:pt x="1404652" y="2377440"/>
                </a:cubicBezTo>
                <a:cubicBezTo>
                  <a:pt x="1436148" y="2434336"/>
                  <a:pt x="1478820" y="2480564"/>
                  <a:pt x="1532668" y="2516124"/>
                </a:cubicBezTo>
                <a:cubicBezTo>
                  <a:pt x="1565180" y="2535428"/>
                  <a:pt x="1598708" y="2550668"/>
                  <a:pt x="1633252" y="2561844"/>
                </a:cubicBezTo>
                <a:cubicBezTo>
                  <a:pt x="1667796" y="2570988"/>
                  <a:pt x="1702848" y="2575560"/>
                  <a:pt x="1738408" y="2575560"/>
                </a:cubicBezTo>
                <a:cubicBezTo>
                  <a:pt x="1759744" y="2575560"/>
                  <a:pt x="1787176" y="2573020"/>
                  <a:pt x="1820704" y="2567940"/>
                </a:cubicBezTo>
                <a:cubicBezTo>
                  <a:pt x="1848136" y="2561844"/>
                  <a:pt x="1875060" y="2552700"/>
                  <a:pt x="1901476" y="2540508"/>
                </a:cubicBezTo>
                <a:cubicBezTo>
                  <a:pt x="1969548" y="2509012"/>
                  <a:pt x="2022380" y="2464308"/>
                  <a:pt x="2059972" y="2406396"/>
                </a:cubicBezTo>
                <a:cubicBezTo>
                  <a:pt x="2097564" y="2347468"/>
                  <a:pt x="2116360" y="2282444"/>
                  <a:pt x="2116360" y="2211324"/>
                </a:cubicBezTo>
                <a:cubicBezTo>
                  <a:pt x="2116360" y="2139188"/>
                  <a:pt x="2097564" y="2073656"/>
                  <a:pt x="2059972" y="2014728"/>
                </a:cubicBezTo>
                <a:cubicBezTo>
                  <a:pt x="2022380" y="1956816"/>
                  <a:pt x="1969548" y="1912112"/>
                  <a:pt x="1901476" y="1880616"/>
                </a:cubicBezTo>
                <a:cubicBezTo>
                  <a:pt x="1892332" y="1876552"/>
                  <a:pt x="1881664" y="1872234"/>
                  <a:pt x="1869472" y="1867662"/>
                </a:cubicBezTo>
                <a:cubicBezTo>
                  <a:pt x="1857280" y="1863090"/>
                  <a:pt x="1850168" y="1860296"/>
                  <a:pt x="1848136" y="1859280"/>
                </a:cubicBezTo>
                <a:cubicBezTo>
                  <a:pt x="1842040" y="1857248"/>
                  <a:pt x="1834928" y="1854962"/>
                  <a:pt x="1826800" y="1852422"/>
                </a:cubicBezTo>
                <a:cubicBezTo>
                  <a:pt x="1818672" y="1849882"/>
                  <a:pt x="1812068" y="1847850"/>
                  <a:pt x="1806988" y="1846326"/>
                </a:cubicBezTo>
                <a:cubicBezTo>
                  <a:pt x="1801908" y="1844802"/>
                  <a:pt x="1797844" y="1843532"/>
                  <a:pt x="1794796" y="1842516"/>
                </a:cubicBezTo>
                <a:cubicBezTo>
                  <a:pt x="1767364" y="1833372"/>
                  <a:pt x="1749076" y="1826768"/>
                  <a:pt x="1739932" y="1822704"/>
                </a:cubicBezTo>
                <a:cubicBezTo>
                  <a:pt x="1722660" y="1816608"/>
                  <a:pt x="1706912" y="1809496"/>
                  <a:pt x="1692688" y="1801368"/>
                </a:cubicBezTo>
                <a:cubicBezTo>
                  <a:pt x="1677448" y="1791208"/>
                  <a:pt x="1667288" y="1776984"/>
                  <a:pt x="1662208" y="1758696"/>
                </a:cubicBezTo>
                <a:cubicBezTo>
                  <a:pt x="1657128" y="1742440"/>
                  <a:pt x="1658652" y="1725676"/>
                  <a:pt x="1666780" y="1708404"/>
                </a:cubicBezTo>
                <a:cubicBezTo>
                  <a:pt x="1672876" y="1696212"/>
                  <a:pt x="1681004" y="1687068"/>
                  <a:pt x="1691164" y="1680972"/>
                </a:cubicBezTo>
                <a:cubicBezTo>
                  <a:pt x="1696244" y="1678940"/>
                  <a:pt x="1706404" y="1675384"/>
                  <a:pt x="1721644" y="1670304"/>
                </a:cubicBezTo>
                <a:cubicBezTo>
                  <a:pt x="1730788" y="1668272"/>
                  <a:pt x="1739424" y="1668272"/>
                  <a:pt x="1747552" y="1670304"/>
                </a:cubicBezTo>
                <a:lnTo>
                  <a:pt x="1753648" y="1670304"/>
                </a:lnTo>
                <a:lnTo>
                  <a:pt x="1756696" y="1671828"/>
                </a:lnTo>
                <a:cubicBezTo>
                  <a:pt x="1757712" y="1672844"/>
                  <a:pt x="1758728" y="1673352"/>
                  <a:pt x="1759744" y="1673352"/>
                </a:cubicBezTo>
                <a:lnTo>
                  <a:pt x="1761268" y="1673352"/>
                </a:lnTo>
                <a:cubicBezTo>
                  <a:pt x="1772444" y="1676400"/>
                  <a:pt x="1785652" y="1682496"/>
                  <a:pt x="1800892" y="1691640"/>
                </a:cubicBezTo>
                <a:cubicBezTo>
                  <a:pt x="1815116" y="1700784"/>
                  <a:pt x="1822228" y="1717040"/>
                  <a:pt x="1822228" y="1740408"/>
                </a:cubicBezTo>
                <a:lnTo>
                  <a:pt x="2079784" y="1740408"/>
                </a:lnTo>
                <a:cubicBezTo>
                  <a:pt x="2079784" y="1703832"/>
                  <a:pt x="2073688" y="1667764"/>
                  <a:pt x="2061496" y="1632204"/>
                </a:cubicBezTo>
                <a:cubicBezTo>
                  <a:pt x="2049304" y="1597660"/>
                  <a:pt x="2032032" y="1566164"/>
                  <a:pt x="2009680" y="1537716"/>
                </a:cubicBezTo>
                <a:cubicBezTo>
                  <a:pt x="1988344" y="1510284"/>
                  <a:pt x="1960912" y="1486408"/>
                  <a:pt x="1927384" y="1466088"/>
                </a:cubicBezTo>
                <a:cubicBezTo>
                  <a:pt x="1897920" y="1446784"/>
                  <a:pt x="1862868" y="1432560"/>
                  <a:pt x="1822228" y="1423416"/>
                </a:cubicBezTo>
                <a:cubicBezTo>
                  <a:pt x="1794796" y="1415796"/>
                  <a:pt x="1765935" y="1411891"/>
                  <a:pt x="1735646" y="14117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BE1A52-D9A2-43CD-78C4-46A68BC02457}"/>
              </a:ext>
            </a:extLst>
          </p:cNvPr>
          <p:cNvSpPr txBox="1"/>
          <p:nvPr/>
        </p:nvSpPr>
        <p:spPr>
          <a:xfrm>
            <a:off x="2264735" y="2178501"/>
            <a:ext cx="2240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E BOLD FONT (FREE VERSION)" panose="00000800000000000000" pitchFamily="2" charset="0"/>
                <a:ea typeface="+mn-ea"/>
                <a:cs typeface="+mn-cs"/>
              </a:rPr>
              <a:t>Pres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CB77A6-98C2-2FA6-0D9D-E161D85ED4FA}"/>
              </a:ext>
            </a:extLst>
          </p:cNvPr>
          <p:cNvSpPr txBox="1"/>
          <p:nvPr/>
        </p:nvSpPr>
        <p:spPr>
          <a:xfrm>
            <a:off x="4276945" y="2178501"/>
            <a:ext cx="2240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E BOLD FONT (FREE VERSION)" panose="00000800000000000000" pitchFamily="2" charset="0"/>
                <a:ea typeface="+mn-ea"/>
                <a:cs typeface="+mn-cs"/>
              </a:rPr>
              <a:t>Ents</a:t>
            </a:r>
          </a:p>
        </p:txBody>
      </p:sp>
    </p:spTree>
    <p:extLst>
      <p:ext uri="{BB962C8B-B14F-4D97-AF65-F5344CB8AC3E}">
        <p14:creationId xmlns:p14="http://schemas.microsoft.com/office/powerpoint/2010/main" val="29013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>
        <p:cut/>
      </p:transition>
    </mc:Choice>
    <mc:Fallback xmlns="">
      <p:transition advClick="0" advTm="5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55FE0F-D1DD-70F4-D337-14ACAB4A2F4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TextBox 10">
            <a:extLst>
              <a:ext uri="{FF2B5EF4-FFF2-40B4-BE49-F238E27FC236}">
                <a16:creationId xmlns:a16="http://schemas.microsoft.com/office/drawing/2014/main" id="{EBF3C0FC-215A-E419-EF17-E476181EF054}"/>
              </a:ext>
            </a:extLst>
          </p:cNvPr>
          <p:cNvSpPr txBox="1"/>
          <p:nvPr/>
        </p:nvSpPr>
        <p:spPr>
          <a:xfrm rot="1701327">
            <a:off x="819467" y="445910"/>
            <a:ext cx="744503" cy="2468210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24" name="TextBox 23">
            <a:extLst>
              <a:ext uri="{FF2B5EF4-FFF2-40B4-BE49-F238E27FC236}">
                <a16:creationId xmlns:a16="http://schemas.microsoft.com/office/drawing/2014/main" id="{85A65B12-ED47-73B8-D4CB-0409838E5168}"/>
              </a:ext>
            </a:extLst>
          </p:cNvPr>
          <p:cNvSpPr txBox="1"/>
          <p:nvPr/>
        </p:nvSpPr>
        <p:spPr>
          <a:xfrm rot="1701327">
            <a:off x="882301" y="729487"/>
            <a:ext cx="941996" cy="2468210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25" name="TextBox 24">
            <a:extLst>
              <a:ext uri="{FF2B5EF4-FFF2-40B4-BE49-F238E27FC236}">
                <a16:creationId xmlns:a16="http://schemas.microsoft.com/office/drawing/2014/main" id="{F9851590-02EE-2561-620D-38D91987C77A}"/>
              </a:ext>
            </a:extLst>
          </p:cNvPr>
          <p:cNvSpPr txBox="1"/>
          <p:nvPr/>
        </p:nvSpPr>
        <p:spPr>
          <a:xfrm rot="1701327">
            <a:off x="1280457" y="419019"/>
            <a:ext cx="915951" cy="3621116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26" name="TextBox 25">
            <a:extLst>
              <a:ext uri="{FF2B5EF4-FFF2-40B4-BE49-F238E27FC236}">
                <a16:creationId xmlns:a16="http://schemas.microsoft.com/office/drawing/2014/main" id="{97D6CAB7-1B21-45CE-A61E-70132A427369}"/>
              </a:ext>
            </a:extLst>
          </p:cNvPr>
          <p:cNvSpPr txBox="1"/>
          <p:nvPr/>
        </p:nvSpPr>
        <p:spPr>
          <a:xfrm rot="1701327">
            <a:off x="1432395" y="134354"/>
            <a:ext cx="1209726" cy="4612601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27" name="TextBox 26">
            <a:extLst>
              <a:ext uri="{FF2B5EF4-FFF2-40B4-BE49-F238E27FC236}">
                <a16:creationId xmlns:a16="http://schemas.microsoft.com/office/drawing/2014/main" id="{993AD8CA-1705-ADC5-4D31-409EFE5673F2}"/>
              </a:ext>
            </a:extLst>
          </p:cNvPr>
          <p:cNvSpPr txBox="1"/>
          <p:nvPr/>
        </p:nvSpPr>
        <p:spPr>
          <a:xfrm rot="1701327">
            <a:off x="2258485" y="463195"/>
            <a:ext cx="854393" cy="4612601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28" name="TextBox 27">
            <a:extLst>
              <a:ext uri="{FF2B5EF4-FFF2-40B4-BE49-F238E27FC236}">
                <a16:creationId xmlns:a16="http://schemas.microsoft.com/office/drawing/2014/main" id="{A97E6CE8-AF28-FAF2-2AEA-A4DB3E6EA080}"/>
              </a:ext>
            </a:extLst>
          </p:cNvPr>
          <p:cNvSpPr txBox="1"/>
          <p:nvPr/>
        </p:nvSpPr>
        <p:spPr>
          <a:xfrm rot="1701327">
            <a:off x="2592329" y="401401"/>
            <a:ext cx="1114613" cy="4612601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29" name="TextBox 28">
            <a:extLst>
              <a:ext uri="{FF2B5EF4-FFF2-40B4-BE49-F238E27FC236}">
                <a16:creationId xmlns:a16="http://schemas.microsoft.com/office/drawing/2014/main" id="{53AE4E73-01F7-28B8-D31E-09FD706F12BD}"/>
              </a:ext>
            </a:extLst>
          </p:cNvPr>
          <p:cNvSpPr txBox="1"/>
          <p:nvPr/>
        </p:nvSpPr>
        <p:spPr>
          <a:xfrm rot="1701327">
            <a:off x="3091636" y="307778"/>
            <a:ext cx="1159405" cy="4612601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30" name="TextBox 29">
            <a:extLst>
              <a:ext uri="{FF2B5EF4-FFF2-40B4-BE49-F238E27FC236}">
                <a16:creationId xmlns:a16="http://schemas.microsoft.com/office/drawing/2014/main" id="{2E52C019-24DF-9B31-F08C-514E859FB7AE}"/>
              </a:ext>
            </a:extLst>
          </p:cNvPr>
          <p:cNvSpPr txBox="1"/>
          <p:nvPr/>
        </p:nvSpPr>
        <p:spPr>
          <a:xfrm rot="1701327">
            <a:off x="3414985" y="496950"/>
            <a:ext cx="1308224" cy="4612601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31" name="TextBox 30">
            <a:extLst>
              <a:ext uri="{FF2B5EF4-FFF2-40B4-BE49-F238E27FC236}">
                <a16:creationId xmlns:a16="http://schemas.microsoft.com/office/drawing/2014/main" id="{9BBE9263-F6F6-C1E1-9222-4D035C69185D}"/>
              </a:ext>
            </a:extLst>
          </p:cNvPr>
          <p:cNvSpPr txBox="1"/>
          <p:nvPr/>
        </p:nvSpPr>
        <p:spPr>
          <a:xfrm rot="1701327">
            <a:off x="4495433" y="492466"/>
            <a:ext cx="854393" cy="4612601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32" name="TextBox 31">
            <a:extLst>
              <a:ext uri="{FF2B5EF4-FFF2-40B4-BE49-F238E27FC236}">
                <a16:creationId xmlns:a16="http://schemas.microsoft.com/office/drawing/2014/main" id="{87B207FF-B5EE-3799-E129-81A571D7A013}"/>
              </a:ext>
            </a:extLst>
          </p:cNvPr>
          <p:cNvSpPr txBox="1"/>
          <p:nvPr/>
        </p:nvSpPr>
        <p:spPr>
          <a:xfrm rot="1701327">
            <a:off x="4463832" y="-38206"/>
            <a:ext cx="1607570" cy="5005747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33" name="TextBox 32">
            <a:extLst>
              <a:ext uri="{FF2B5EF4-FFF2-40B4-BE49-F238E27FC236}">
                <a16:creationId xmlns:a16="http://schemas.microsoft.com/office/drawing/2014/main" id="{54092A5B-6059-87CF-3708-A4E15153FA0C}"/>
              </a:ext>
            </a:extLst>
          </p:cNvPr>
          <p:cNvSpPr txBox="1"/>
          <p:nvPr/>
        </p:nvSpPr>
        <p:spPr>
          <a:xfrm rot="1701327">
            <a:off x="5237290" y="627316"/>
            <a:ext cx="1528577" cy="4234277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34" name="TextBox 33">
            <a:extLst>
              <a:ext uri="{FF2B5EF4-FFF2-40B4-BE49-F238E27FC236}">
                <a16:creationId xmlns:a16="http://schemas.microsoft.com/office/drawing/2014/main" id="{D300D59B-D3EB-EE76-3E11-CABC099F7238}"/>
              </a:ext>
            </a:extLst>
          </p:cNvPr>
          <p:cNvSpPr txBox="1"/>
          <p:nvPr/>
        </p:nvSpPr>
        <p:spPr>
          <a:xfrm rot="1701327">
            <a:off x="5729992" y="1160169"/>
            <a:ext cx="1281737" cy="3517673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35" name="TextBox 34">
            <a:extLst>
              <a:ext uri="{FF2B5EF4-FFF2-40B4-BE49-F238E27FC236}">
                <a16:creationId xmlns:a16="http://schemas.microsoft.com/office/drawing/2014/main" id="{7A9D037C-21EE-5CBC-6AE8-597653A9B715}"/>
              </a:ext>
            </a:extLst>
          </p:cNvPr>
          <p:cNvSpPr txBox="1"/>
          <p:nvPr/>
        </p:nvSpPr>
        <p:spPr>
          <a:xfrm rot="1701327">
            <a:off x="6564456" y="1002109"/>
            <a:ext cx="1016630" cy="3697492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sp useBgFill="1">
        <p:nvSpPr>
          <p:cNvPr id="36" name="TextBox 35">
            <a:extLst>
              <a:ext uri="{FF2B5EF4-FFF2-40B4-BE49-F238E27FC236}">
                <a16:creationId xmlns:a16="http://schemas.microsoft.com/office/drawing/2014/main" id="{8E261BD9-A4AE-C9F5-8B83-C26E8067BD83}"/>
              </a:ext>
            </a:extLst>
          </p:cNvPr>
          <p:cNvSpPr txBox="1"/>
          <p:nvPr/>
        </p:nvSpPr>
        <p:spPr>
          <a:xfrm rot="1701327">
            <a:off x="6867332" y="1374151"/>
            <a:ext cx="1222983" cy="3177863"/>
          </a:xfrm>
          <a:custGeom>
            <a:avLst/>
            <a:gdLst>
              <a:gd name="connsiteX0" fmla="*/ 513256 w 635184"/>
              <a:gd name="connsiteY0" fmla="*/ 2435822 h 3290946"/>
              <a:gd name="connsiteX1" fmla="*/ 512940 w 635184"/>
              <a:gd name="connsiteY1" fmla="*/ 2437009 h 3290946"/>
              <a:gd name="connsiteX2" fmla="*/ 513014 w 635184"/>
              <a:gd name="connsiteY2" fmla="*/ 2437660 h 3290946"/>
              <a:gd name="connsiteX3" fmla="*/ 14126 w 635184"/>
              <a:gd name="connsiteY3" fmla="*/ 2099086 h 3290946"/>
              <a:gd name="connsiteX4" fmla="*/ 14011 w 635184"/>
              <a:gd name="connsiteY4" fmla="*/ 2102643 h 3290946"/>
              <a:gd name="connsiteX5" fmla="*/ 13720 w 635184"/>
              <a:gd name="connsiteY5" fmla="*/ 2103694 h 3290946"/>
              <a:gd name="connsiteX6" fmla="*/ 96538 w 635184"/>
              <a:gd name="connsiteY6" fmla="*/ 1843646 h 3290946"/>
              <a:gd name="connsiteX7" fmla="*/ 96515 w 635184"/>
              <a:gd name="connsiteY7" fmla="*/ 1844433 h 3290946"/>
              <a:gd name="connsiteX8" fmla="*/ 96478 w 635184"/>
              <a:gd name="connsiteY8" fmla="*/ 1845626 h 3290946"/>
              <a:gd name="connsiteX9" fmla="*/ 96647 w 635184"/>
              <a:gd name="connsiteY9" fmla="*/ 1844679 h 3290946"/>
              <a:gd name="connsiteX10" fmla="*/ 272619 w 635184"/>
              <a:gd name="connsiteY10" fmla="*/ 1794529 h 3290946"/>
              <a:gd name="connsiteX11" fmla="*/ 272596 w 635184"/>
              <a:gd name="connsiteY11" fmla="*/ 1795316 h 3290946"/>
              <a:gd name="connsiteX12" fmla="*/ 272559 w 635184"/>
              <a:gd name="connsiteY12" fmla="*/ 1796509 h 3290946"/>
              <a:gd name="connsiteX13" fmla="*/ 272728 w 635184"/>
              <a:gd name="connsiteY13" fmla="*/ 1795562 h 3290946"/>
              <a:gd name="connsiteX14" fmla="*/ 97240 w 635184"/>
              <a:gd name="connsiteY14" fmla="*/ 1721538 h 3290946"/>
              <a:gd name="connsiteX15" fmla="*/ 95561 w 635184"/>
              <a:gd name="connsiteY15" fmla="*/ 1745797 h 3290946"/>
              <a:gd name="connsiteX16" fmla="*/ 97924 w 635184"/>
              <a:gd name="connsiteY16" fmla="*/ 1757412 h 3290946"/>
              <a:gd name="connsiteX17" fmla="*/ 98506 w 635184"/>
              <a:gd name="connsiteY17" fmla="*/ 1748685 h 3290946"/>
              <a:gd name="connsiteX18" fmla="*/ 99259 w 635184"/>
              <a:gd name="connsiteY18" fmla="*/ 1739724 h 3290946"/>
              <a:gd name="connsiteX19" fmla="*/ 98040 w 635184"/>
              <a:gd name="connsiteY19" fmla="*/ 1734637 h 3290946"/>
              <a:gd name="connsiteX20" fmla="*/ 97240 w 635184"/>
              <a:gd name="connsiteY20" fmla="*/ 1721538 h 3290946"/>
              <a:gd name="connsiteX21" fmla="*/ 273321 w 635184"/>
              <a:gd name="connsiteY21" fmla="*/ 1672421 h 3290946"/>
              <a:gd name="connsiteX22" fmla="*/ 271642 w 635184"/>
              <a:gd name="connsiteY22" fmla="*/ 1696680 h 3290946"/>
              <a:gd name="connsiteX23" fmla="*/ 274005 w 635184"/>
              <a:gd name="connsiteY23" fmla="*/ 1708295 h 3290946"/>
              <a:gd name="connsiteX24" fmla="*/ 274587 w 635184"/>
              <a:gd name="connsiteY24" fmla="*/ 1699568 h 3290946"/>
              <a:gd name="connsiteX25" fmla="*/ 275340 w 635184"/>
              <a:gd name="connsiteY25" fmla="*/ 1690607 h 3290946"/>
              <a:gd name="connsiteX26" fmla="*/ 274121 w 635184"/>
              <a:gd name="connsiteY26" fmla="*/ 1685520 h 3290946"/>
              <a:gd name="connsiteX27" fmla="*/ 273321 w 635184"/>
              <a:gd name="connsiteY27" fmla="*/ 1672421 h 3290946"/>
              <a:gd name="connsiteX28" fmla="*/ 615802 w 635184"/>
              <a:gd name="connsiteY28" fmla="*/ 1055870 h 3290946"/>
              <a:gd name="connsiteX29" fmla="*/ 616258 w 635184"/>
              <a:gd name="connsiteY29" fmla="*/ 1067965 h 3290946"/>
              <a:gd name="connsiteX30" fmla="*/ 612339 w 635184"/>
              <a:gd name="connsiteY30" fmla="*/ 1067965 h 3290946"/>
              <a:gd name="connsiteX31" fmla="*/ 161479 w 635184"/>
              <a:gd name="connsiteY31" fmla="*/ 1052526 h 3290946"/>
              <a:gd name="connsiteX32" fmla="*/ 160758 w 635184"/>
              <a:gd name="connsiteY32" fmla="*/ 1055146 h 3290946"/>
              <a:gd name="connsiteX33" fmla="*/ 160720 w 635184"/>
              <a:gd name="connsiteY33" fmla="*/ 1055727 h 3290946"/>
              <a:gd name="connsiteX34" fmla="*/ 161444 w 635184"/>
              <a:gd name="connsiteY34" fmla="*/ 1054402 h 3290946"/>
              <a:gd name="connsiteX35" fmla="*/ 161479 w 635184"/>
              <a:gd name="connsiteY35" fmla="*/ 1052526 h 3290946"/>
              <a:gd name="connsiteX36" fmla="*/ 337560 w 635184"/>
              <a:gd name="connsiteY36" fmla="*/ 1003409 h 3290946"/>
              <a:gd name="connsiteX37" fmla="*/ 336839 w 635184"/>
              <a:gd name="connsiteY37" fmla="*/ 1006029 h 3290946"/>
              <a:gd name="connsiteX38" fmla="*/ 336801 w 635184"/>
              <a:gd name="connsiteY38" fmla="*/ 1006610 h 3290946"/>
              <a:gd name="connsiteX39" fmla="*/ 337525 w 635184"/>
              <a:gd name="connsiteY39" fmla="*/ 1005285 h 3290946"/>
              <a:gd name="connsiteX40" fmla="*/ 337560 w 635184"/>
              <a:gd name="connsiteY40" fmla="*/ 1003409 h 3290946"/>
              <a:gd name="connsiteX41" fmla="*/ 627675 w 635184"/>
              <a:gd name="connsiteY41" fmla="*/ 961817 h 3290946"/>
              <a:gd name="connsiteX42" fmla="*/ 625223 w 635184"/>
              <a:gd name="connsiteY42" fmla="*/ 970810 h 3290946"/>
              <a:gd name="connsiteX43" fmla="*/ 627615 w 635184"/>
              <a:gd name="connsiteY43" fmla="*/ 970810 h 3290946"/>
              <a:gd name="connsiteX44" fmla="*/ 167359 w 635184"/>
              <a:gd name="connsiteY44" fmla="*/ 888109 h 3290946"/>
              <a:gd name="connsiteX45" fmla="*/ 167321 w 635184"/>
              <a:gd name="connsiteY45" fmla="*/ 889003 h 3290946"/>
              <a:gd name="connsiteX46" fmla="*/ 167662 w 635184"/>
              <a:gd name="connsiteY46" fmla="*/ 898510 h 3290946"/>
              <a:gd name="connsiteX47" fmla="*/ 172554 w 635184"/>
              <a:gd name="connsiteY47" fmla="*/ 915337 h 3290946"/>
              <a:gd name="connsiteX48" fmla="*/ 180373 w 635184"/>
              <a:gd name="connsiteY48" fmla="*/ 915813 h 3290946"/>
              <a:gd name="connsiteX49" fmla="*/ 183046 w 635184"/>
              <a:gd name="connsiteY49" fmla="*/ 900186 h 3290946"/>
              <a:gd name="connsiteX50" fmla="*/ 174182 w 635184"/>
              <a:gd name="connsiteY50" fmla="*/ 888856 h 3290946"/>
              <a:gd name="connsiteX51" fmla="*/ 343440 w 635184"/>
              <a:gd name="connsiteY51" fmla="*/ 838992 h 3290946"/>
              <a:gd name="connsiteX52" fmla="*/ 343402 w 635184"/>
              <a:gd name="connsiteY52" fmla="*/ 839886 h 3290946"/>
              <a:gd name="connsiteX53" fmla="*/ 343743 w 635184"/>
              <a:gd name="connsiteY53" fmla="*/ 849393 h 3290946"/>
              <a:gd name="connsiteX54" fmla="*/ 348635 w 635184"/>
              <a:gd name="connsiteY54" fmla="*/ 866220 h 3290946"/>
              <a:gd name="connsiteX55" fmla="*/ 356454 w 635184"/>
              <a:gd name="connsiteY55" fmla="*/ 866696 h 3290946"/>
              <a:gd name="connsiteX56" fmla="*/ 359127 w 635184"/>
              <a:gd name="connsiteY56" fmla="*/ 851069 h 3290946"/>
              <a:gd name="connsiteX57" fmla="*/ 350263 w 635184"/>
              <a:gd name="connsiteY57" fmla="*/ 839739 h 3290946"/>
              <a:gd name="connsiteX58" fmla="*/ 521461 w 635184"/>
              <a:gd name="connsiteY58" fmla="*/ 529233 h 3290946"/>
              <a:gd name="connsiteX59" fmla="*/ 521917 w 635184"/>
              <a:gd name="connsiteY59" fmla="*/ 541328 h 3290946"/>
              <a:gd name="connsiteX60" fmla="*/ 517998 w 635184"/>
              <a:gd name="connsiteY60" fmla="*/ 541328 h 3290946"/>
              <a:gd name="connsiteX61" fmla="*/ 533334 w 635184"/>
              <a:gd name="connsiteY61" fmla="*/ 435180 h 3290946"/>
              <a:gd name="connsiteX62" fmla="*/ 530882 w 635184"/>
              <a:gd name="connsiteY62" fmla="*/ 444173 h 3290946"/>
              <a:gd name="connsiteX63" fmla="*/ 533274 w 635184"/>
              <a:gd name="connsiteY63" fmla="*/ 444173 h 3290946"/>
              <a:gd name="connsiteX64" fmla="*/ 379808 w 635184"/>
              <a:gd name="connsiteY64" fmla="*/ 527 h 3290946"/>
              <a:gd name="connsiteX65" fmla="*/ 383881 w 635184"/>
              <a:gd name="connsiteY65" fmla="*/ 5427 h 3290946"/>
              <a:gd name="connsiteX66" fmla="*/ 407629 w 635184"/>
              <a:gd name="connsiteY66" fmla="*/ 12869 h 3290946"/>
              <a:gd name="connsiteX67" fmla="*/ 421840 w 635184"/>
              <a:gd name="connsiteY67" fmla="*/ 59392 h 3290946"/>
              <a:gd name="connsiteX68" fmla="*/ 424531 w 635184"/>
              <a:gd name="connsiteY68" fmla="*/ 67565 h 3290946"/>
              <a:gd name="connsiteX69" fmla="*/ 425912 w 635184"/>
              <a:gd name="connsiteY69" fmla="*/ 75609 h 3290946"/>
              <a:gd name="connsiteX70" fmla="*/ 427781 w 635184"/>
              <a:gd name="connsiteY70" fmla="*/ 78770 h 3290946"/>
              <a:gd name="connsiteX71" fmla="*/ 430161 w 635184"/>
              <a:gd name="connsiteY71" fmla="*/ 81389 h 3290946"/>
              <a:gd name="connsiteX72" fmla="*/ 462542 w 635184"/>
              <a:gd name="connsiteY72" fmla="*/ 106452 h 3290946"/>
              <a:gd name="connsiteX73" fmla="*/ 501717 w 635184"/>
              <a:gd name="connsiteY73" fmla="*/ 154196 h 3290946"/>
              <a:gd name="connsiteX74" fmla="*/ 501648 w 635184"/>
              <a:gd name="connsiteY74" fmla="*/ 154514 h 3290946"/>
              <a:gd name="connsiteX75" fmla="*/ 503592 w 635184"/>
              <a:gd name="connsiteY75" fmla="*/ 153723 h 3290946"/>
              <a:gd name="connsiteX76" fmla="*/ 516400 w 635184"/>
              <a:gd name="connsiteY76" fmla="*/ 158423 h 3290946"/>
              <a:gd name="connsiteX77" fmla="*/ 525495 w 635184"/>
              <a:gd name="connsiteY77" fmla="*/ 216466 h 3290946"/>
              <a:gd name="connsiteX78" fmla="*/ 538319 w 635184"/>
              <a:gd name="connsiteY78" fmla="*/ 207298 h 3290946"/>
              <a:gd name="connsiteX79" fmla="*/ 535636 w 635184"/>
              <a:gd name="connsiteY79" fmla="*/ 278259 h 3290946"/>
              <a:gd name="connsiteX80" fmla="*/ 537987 w 635184"/>
              <a:gd name="connsiteY80" fmla="*/ 316180 h 3290946"/>
              <a:gd name="connsiteX81" fmla="*/ 540680 w 635184"/>
              <a:gd name="connsiteY81" fmla="*/ 375295 h 3290946"/>
              <a:gd name="connsiteX82" fmla="*/ 535708 w 635184"/>
              <a:gd name="connsiteY82" fmla="*/ 426473 h 3290946"/>
              <a:gd name="connsiteX83" fmla="*/ 534002 w 635184"/>
              <a:gd name="connsiteY83" fmla="*/ 432729 h 3290946"/>
              <a:gd name="connsiteX84" fmla="*/ 534540 w 635184"/>
              <a:gd name="connsiteY84" fmla="*/ 444292 h 3290946"/>
              <a:gd name="connsiteX85" fmla="*/ 525796 w 635184"/>
              <a:gd name="connsiteY85" fmla="*/ 507693 h 3290946"/>
              <a:gd name="connsiteX86" fmla="*/ 525696 w 635184"/>
              <a:gd name="connsiteY86" fmla="*/ 507693 h 3290946"/>
              <a:gd name="connsiteX87" fmla="*/ 525700 w 635184"/>
              <a:gd name="connsiteY87" fmla="*/ 506290 h 3290946"/>
              <a:gd name="connsiteX88" fmla="*/ 524563 w 635184"/>
              <a:gd name="connsiteY88" fmla="*/ 515186 h 3290946"/>
              <a:gd name="connsiteX89" fmla="*/ 521880 w 635184"/>
              <a:gd name="connsiteY89" fmla="*/ 527768 h 3290946"/>
              <a:gd name="connsiteX90" fmla="*/ 521461 w 635184"/>
              <a:gd name="connsiteY90" fmla="*/ 529233 h 3290946"/>
              <a:gd name="connsiteX91" fmla="*/ 521231 w 635184"/>
              <a:gd name="connsiteY91" fmla="*/ 523154 h 3290946"/>
              <a:gd name="connsiteX92" fmla="*/ 510943 w 635184"/>
              <a:gd name="connsiteY92" fmla="*/ 494149 h 3290946"/>
              <a:gd name="connsiteX93" fmla="*/ 502712 w 635184"/>
              <a:gd name="connsiteY93" fmla="*/ 507328 h 3290946"/>
              <a:gd name="connsiteX94" fmla="*/ 501051 w 635184"/>
              <a:gd name="connsiteY94" fmla="*/ 539218 h 3290946"/>
              <a:gd name="connsiteX95" fmla="*/ 501970 w 635184"/>
              <a:gd name="connsiteY95" fmla="*/ 539506 h 3290946"/>
              <a:gd name="connsiteX96" fmla="*/ 510003 w 635184"/>
              <a:gd name="connsiteY96" fmla="*/ 565805 h 3290946"/>
              <a:gd name="connsiteX97" fmla="*/ 516390 w 635184"/>
              <a:gd name="connsiteY97" fmla="*/ 569486 h 3290946"/>
              <a:gd name="connsiteX98" fmla="*/ 520229 w 635184"/>
              <a:gd name="connsiteY98" fmla="*/ 587167 h 3290946"/>
              <a:gd name="connsiteX99" fmla="*/ 519429 w 635184"/>
              <a:gd name="connsiteY99" fmla="*/ 597447 h 3290946"/>
              <a:gd name="connsiteX100" fmla="*/ 520253 w 635184"/>
              <a:gd name="connsiteY100" fmla="*/ 602246 h 3290946"/>
              <a:gd name="connsiteX101" fmla="*/ 522122 w 635184"/>
              <a:gd name="connsiteY101" fmla="*/ 605407 h 3290946"/>
              <a:gd name="connsiteX102" fmla="*/ 524502 w 635184"/>
              <a:gd name="connsiteY102" fmla="*/ 608026 h 3290946"/>
              <a:gd name="connsiteX103" fmla="*/ 556883 w 635184"/>
              <a:gd name="connsiteY103" fmla="*/ 633089 h 3290946"/>
              <a:gd name="connsiteX104" fmla="*/ 596058 w 635184"/>
              <a:gd name="connsiteY104" fmla="*/ 680833 h 3290946"/>
              <a:gd name="connsiteX105" fmla="*/ 595989 w 635184"/>
              <a:gd name="connsiteY105" fmla="*/ 681151 h 3290946"/>
              <a:gd name="connsiteX106" fmla="*/ 597933 w 635184"/>
              <a:gd name="connsiteY106" fmla="*/ 680360 h 3290946"/>
              <a:gd name="connsiteX107" fmla="*/ 610741 w 635184"/>
              <a:gd name="connsiteY107" fmla="*/ 685060 h 3290946"/>
              <a:gd name="connsiteX108" fmla="*/ 619836 w 635184"/>
              <a:gd name="connsiteY108" fmla="*/ 743103 h 3290946"/>
              <a:gd name="connsiteX109" fmla="*/ 632660 w 635184"/>
              <a:gd name="connsiteY109" fmla="*/ 733935 h 3290946"/>
              <a:gd name="connsiteX110" fmla="*/ 629977 w 635184"/>
              <a:gd name="connsiteY110" fmla="*/ 804896 h 3290946"/>
              <a:gd name="connsiteX111" fmla="*/ 632328 w 635184"/>
              <a:gd name="connsiteY111" fmla="*/ 842817 h 3290946"/>
              <a:gd name="connsiteX112" fmla="*/ 635021 w 635184"/>
              <a:gd name="connsiteY112" fmla="*/ 901932 h 3290946"/>
              <a:gd name="connsiteX113" fmla="*/ 630049 w 635184"/>
              <a:gd name="connsiteY113" fmla="*/ 953110 h 3290946"/>
              <a:gd name="connsiteX114" fmla="*/ 628343 w 635184"/>
              <a:gd name="connsiteY114" fmla="*/ 959366 h 3290946"/>
              <a:gd name="connsiteX115" fmla="*/ 628881 w 635184"/>
              <a:gd name="connsiteY115" fmla="*/ 970929 h 3290946"/>
              <a:gd name="connsiteX116" fmla="*/ 620137 w 635184"/>
              <a:gd name="connsiteY116" fmla="*/ 1034330 h 3290946"/>
              <a:gd name="connsiteX117" fmla="*/ 620037 w 635184"/>
              <a:gd name="connsiteY117" fmla="*/ 1034330 h 3290946"/>
              <a:gd name="connsiteX118" fmla="*/ 620041 w 635184"/>
              <a:gd name="connsiteY118" fmla="*/ 1032927 h 3290946"/>
              <a:gd name="connsiteX119" fmla="*/ 618904 w 635184"/>
              <a:gd name="connsiteY119" fmla="*/ 1041823 h 3290946"/>
              <a:gd name="connsiteX120" fmla="*/ 616221 w 635184"/>
              <a:gd name="connsiteY120" fmla="*/ 1054405 h 3290946"/>
              <a:gd name="connsiteX121" fmla="*/ 615802 w 635184"/>
              <a:gd name="connsiteY121" fmla="*/ 1055870 h 3290946"/>
              <a:gd name="connsiteX122" fmla="*/ 615572 w 635184"/>
              <a:gd name="connsiteY122" fmla="*/ 1049791 h 3290946"/>
              <a:gd name="connsiteX123" fmla="*/ 605284 w 635184"/>
              <a:gd name="connsiteY123" fmla="*/ 1020786 h 3290946"/>
              <a:gd name="connsiteX124" fmla="*/ 594309 w 635184"/>
              <a:gd name="connsiteY124" fmla="*/ 1086658 h 3290946"/>
              <a:gd name="connsiteX125" fmla="*/ 614570 w 635184"/>
              <a:gd name="connsiteY125" fmla="*/ 1113804 h 3290946"/>
              <a:gd name="connsiteX126" fmla="*/ 611213 w 635184"/>
              <a:gd name="connsiteY126" fmla="*/ 1156964 h 3290946"/>
              <a:gd name="connsiteX127" fmla="*/ 609746 w 635184"/>
              <a:gd name="connsiteY127" fmla="*/ 1206405 h 3290946"/>
              <a:gd name="connsiteX128" fmla="*/ 605967 w 635184"/>
              <a:gd name="connsiteY128" fmla="*/ 1265192 h 3290946"/>
              <a:gd name="connsiteX129" fmla="*/ 603646 w 635184"/>
              <a:gd name="connsiteY129" fmla="*/ 1297517 h 3290946"/>
              <a:gd name="connsiteX130" fmla="*/ 601123 w 635184"/>
              <a:gd name="connsiteY130" fmla="*/ 1275967 h 3290946"/>
              <a:gd name="connsiteX131" fmla="*/ 598942 w 635184"/>
              <a:gd name="connsiteY131" fmla="*/ 1340737 h 3290946"/>
              <a:gd name="connsiteX132" fmla="*/ 596058 w 635184"/>
              <a:gd name="connsiteY132" fmla="*/ 1400566 h 3290946"/>
              <a:gd name="connsiteX133" fmla="*/ 593535 w 635184"/>
              <a:gd name="connsiteY133" fmla="*/ 1439410 h 3290946"/>
              <a:gd name="connsiteX134" fmla="*/ 591012 w 635184"/>
              <a:gd name="connsiteY134" fmla="*/ 1422354 h 3290946"/>
              <a:gd name="connsiteX135" fmla="*/ 586771 w 635184"/>
              <a:gd name="connsiteY135" fmla="*/ 1486470 h 3290946"/>
              <a:gd name="connsiteX136" fmla="*/ 580520 w 635184"/>
              <a:gd name="connsiteY136" fmla="*/ 1528141 h 3290946"/>
              <a:gd name="connsiteX137" fmla="*/ 580923 w 635184"/>
              <a:gd name="connsiteY137" fmla="*/ 1559991 h 3290946"/>
              <a:gd name="connsiteX138" fmla="*/ 579174 w 635184"/>
              <a:gd name="connsiteY138" fmla="*/ 1643572 h 3290946"/>
              <a:gd name="connsiteX139" fmla="*/ 575158 w 635184"/>
              <a:gd name="connsiteY139" fmla="*/ 1643572 h 3290946"/>
              <a:gd name="connsiteX140" fmla="*/ 573807 w 635184"/>
              <a:gd name="connsiteY140" fmla="*/ 1656163 h 3290946"/>
              <a:gd name="connsiteX141" fmla="*/ 570832 w 635184"/>
              <a:gd name="connsiteY141" fmla="*/ 1672147 h 3290946"/>
              <a:gd name="connsiteX142" fmla="*/ 572089 w 635184"/>
              <a:gd name="connsiteY142" fmla="*/ 1707152 h 3290946"/>
              <a:gd name="connsiteX143" fmla="*/ 563415 w 635184"/>
              <a:gd name="connsiteY143" fmla="*/ 1770672 h 3290946"/>
              <a:gd name="connsiteX144" fmla="*/ 561687 w 635184"/>
              <a:gd name="connsiteY144" fmla="*/ 1770672 h 3290946"/>
              <a:gd name="connsiteX145" fmla="*/ 561043 w 635184"/>
              <a:gd name="connsiteY145" fmla="*/ 1798532 h 3290946"/>
              <a:gd name="connsiteX146" fmla="*/ 558209 w 635184"/>
              <a:gd name="connsiteY146" fmla="*/ 1849253 h 3290946"/>
              <a:gd name="connsiteX147" fmla="*/ 554421 w 635184"/>
              <a:gd name="connsiteY147" fmla="*/ 1879733 h 3290946"/>
              <a:gd name="connsiteX148" fmla="*/ 552921 w 635184"/>
              <a:gd name="connsiteY148" fmla="*/ 1880444 h 3290946"/>
              <a:gd name="connsiteX149" fmla="*/ 552868 w 635184"/>
              <a:gd name="connsiteY149" fmla="*/ 1880321 h 3290946"/>
              <a:gd name="connsiteX150" fmla="*/ 552747 w 635184"/>
              <a:gd name="connsiteY150" fmla="*/ 1885068 h 3290946"/>
              <a:gd name="connsiteX151" fmla="*/ 551496 w 635184"/>
              <a:gd name="connsiteY151" fmla="*/ 1897086 h 3290946"/>
              <a:gd name="connsiteX152" fmla="*/ 548561 w 635184"/>
              <a:gd name="connsiteY152" fmla="*/ 1925572 h 3290946"/>
              <a:gd name="connsiteX153" fmla="*/ 550009 w 635184"/>
              <a:gd name="connsiteY153" fmla="*/ 1955010 h 3290946"/>
              <a:gd name="connsiteX154" fmla="*/ 541888 w 635184"/>
              <a:gd name="connsiteY154" fmla="*/ 2017310 h 3290946"/>
              <a:gd name="connsiteX155" fmla="*/ 541526 w 635184"/>
              <a:gd name="connsiteY155" fmla="*/ 2017310 h 3290946"/>
              <a:gd name="connsiteX156" fmla="*/ 542441 w 635184"/>
              <a:gd name="connsiteY156" fmla="*/ 2032788 h 3290946"/>
              <a:gd name="connsiteX157" fmla="*/ 538009 w 635184"/>
              <a:gd name="connsiteY157" fmla="*/ 2094164 h 3290946"/>
              <a:gd name="connsiteX158" fmla="*/ 531577 w 635184"/>
              <a:gd name="connsiteY158" fmla="*/ 2126252 h 3290946"/>
              <a:gd name="connsiteX159" fmla="*/ 533064 w 635184"/>
              <a:gd name="connsiteY159" fmla="*/ 2121608 h 3290946"/>
              <a:gd name="connsiteX160" fmla="*/ 526421 w 635184"/>
              <a:gd name="connsiteY160" fmla="*/ 2257429 h 3290946"/>
              <a:gd name="connsiteX161" fmla="*/ 517909 w 635184"/>
              <a:gd name="connsiteY161" fmla="*/ 2421170 h 3290946"/>
              <a:gd name="connsiteX162" fmla="*/ 515387 w 635184"/>
              <a:gd name="connsiteY162" fmla="*/ 2428764 h 3290946"/>
              <a:gd name="connsiteX163" fmla="*/ 514267 w 635184"/>
              <a:gd name="connsiteY163" fmla="*/ 2432332 h 3290946"/>
              <a:gd name="connsiteX164" fmla="*/ 514663 w 635184"/>
              <a:gd name="connsiteY164" fmla="*/ 2450161 h 3290946"/>
              <a:gd name="connsiteX165" fmla="*/ 510110 w 635184"/>
              <a:gd name="connsiteY165" fmla="*/ 2492488 h 3290946"/>
              <a:gd name="connsiteX166" fmla="*/ 510251 w 635184"/>
              <a:gd name="connsiteY166" fmla="*/ 2498590 h 3290946"/>
              <a:gd name="connsiteX167" fmla="*/ 508784 w 635184"/>
              <a:gd name="connsiteY167" fmla="*/ 2547495 h 3290946"/>
              <a:gd name="connsiteX168" fmla="*/ 504402 w 635184"/>
              <a:gd name="connsiteY168" fmla="*/ 2581041 h 3290946"/>
              <a:gd name="connsiteX169" fmla="*/ 502575 w 635184"/>
              <a:gd name="connsiteY169" fmla="*/ 2581456 h 3290946"/>
              <a:gd name="connsiteX170" fmla="*/ 502492 w 635184"/>
              <a:gd name="connsiteY170" fmla="*/ 2581260 h 3290946"/>
              <a:gd name="connsiteX171" fmla="*/ 502309 w 635184"/>
              <a:gd name="connsiteY171" fmla="*/ 2595239 h 3290946"/>
              <a:gd name="connsiteX172" fmla="*/ 501216 w 635184"/>
              <a:gd name="connsiteY172" fmla="*/ 2620361 h 3290946"/>
              <a:gd name="connsiteX173" fmla="*/ 497427 w 635184"/>
              <a:gd name="connsiteY173" fmla="*/ 2681738 h 3290946"/>
              <a:gd name="connsiteX174" fmla="*/ 494472 w 635184"/>
              <a:gd name="connsiteY174" fmla="*/ 2720016 h 3290946"/>
              <a:gd name="connsiteX175" fmla="*/ 491317 w 635184"/>
              <a:gd name="connsiteY175" fmla="*/ 2693108 h 3290946"/>
              <a:gd name="connsiteX176" fmla="*/ 489899 w 635184"/>
              <a:gd name="connsiteY176" fmla="*/ 2753056 h 3290946"/>
              <a:gd name="connsiteX177" fmla="*/ 485689 w 635184"/>
              <a:gd name="connsiteY177" fmla="*/ 2815743 h 3290946"/>
              <a:gd name="connsiteX178" fmla="*/ 474664 w 635184"/>
              <a:gd name="connsiteY178" fmla="*/ 3033627 h 3290946"/>
              <a:gd name="connsiteX179" fmla="*/ 466614 w 635184"/>
              <a:gd name="connsiteY179" fmla="*/ 3268299 h 3290946"/>
              <a:gd name="connsiteX180" fmla="*/ 438584 w 635184"/>
              <a:gd name="connsiteY180" fmla="*/ 3287855 h 3290946"/>
              <a:gd name="connsiteX181" fmla="*/ 428086 w 635184"/>
              <a:gd name="connsiteY181" fmla="*/ 3270549 h 3290946"/>
              <a:gd name="connsiteX182" fmla="*/ 426655 w 635184"/>
              <a:gd name="connsiteY182" fmla="*/ 3266887 h 3290946"/>
              <a:gd name="connsiteX183" fmla="*/ 426374 w 635184"/>
              <a:gd name="connsiteY183" fmla="*/ 3269430 h 3290946"/>
              <a:gd name="connsiteX184" fmla="*/ 408424 w 635184"/>
              <a:gd name="connsiteY184" fmla="*/ 3265710 h 3290946"/>
              <a:gd name="connsiteX185" fmla="*/ 388224 w 635184"/>
              <a:gd name="connsiteY185" fmla="*/ 3254488 h 3290946"/>
              <a:gd name="connsiteX186" fmla="*/ 371058 w 635184"/>
              <a:gd name="connsiteY186" fmla="*/ 3230914 h 3290946"/>
              <a:gd name="connsiteX187" fmla="*/ 370261 w 635184"/>
              <a:gd name="connsiteY187" fmla="*/ 3220752 h 3290946"/>
              <a:gd name="connsiteX188" fmla="*/ 366416 w 635184"/>
              <a:gd name="connsiteY188" fmla="*/ 3218274 h 3290946"/>
              <a:gd name="connsiteX189" fmla="*/ 365391 w 635184"/>
              <a:gd name="connsiteY189" fmla="*/ 3216603 h 3290946"/>
              <a:gd name="connsiteX190" fmla="*/ 361488 w 635184"/>
              <a:gd name="connsiteY190" fmla="*/ 3217692 h 3290946"/>
              <a:gd name="connsiteX191" fmla="*/ 356204 w 635184"/>
              <a:gd name="connsiteY191" fmla="*/ 3214810 h 3290946"/>
              <a:gd name="connsiteX192" fmla="*/ 341803 w 635184"/>
              <a:gd name="connsiteY192" fmla="*/ 3186682 h 3290946"/>
              <a:gd name="connsiteX193" fmla="*/ 340265 w 635184"/>
              <a:gd name="connsiteY193" fmla="*/ 3172484 h 3290946"/>
              <a:gd name="connsiteX194" fmla="*/ 340850 w 635184"/>
              <a:gd name="connsiteY194" fmla="*/ 3167630 h 3290946"/>
              <a:gd name="connsiteX195" fmla="*/ 337321 w 635184"/>
              <a:gd name="connsiteY195" fmla="*/ 3166099 h 3290946"/>
              <a:gd name="connsiteX196" fmla="*/ 329753 w 635184"/>
              <a:gd name="connsiteY196" fmla="*/ 3155904 h 3290946"/>
              <a:gd name="connsiteX197" fmla="*/ 325502 w 635184"/>
              <a:gd name="connsiteY197" fmla="*/ 3161054 h 3290946"/>
              <a:gd name="connsiteX198" fmla="*/ 291443 w 635184"/>
              <a:gd name="connsiteY198" fmla="*/ 3141557 h 3290946"/>
              <a:gd name="connsiteX199" fmla="*/ 276850 w 635184"/>
              <a:gd name="connsiteY199" fmla="*/ 3105005 h 3290946"/>
              <a:gd name="connsiteX200" fmla="*/ 270458 w 635184"/>
              <a:gd name="connsiteY200" fmla="*/ 2880915 h 3290946"/>
              <a:gd name="connsiteX201" fmla="*/ 274618 w 635184"/>
              <a:gd name="connsiteY201" fmla="*/ 2693276 h 3290946"/>
              <a:gd name="connsiteX202" fmla="*/ 272075 w 635184"/>
              <a:gd name="connsiteY202" fmla="*/ 2691637 h 3290946"/>
              <a:gd name="connsiteX203" fmla="*/ 271050 w 635184"/>
              <a:gd name="connsiteY203" fmla="*/ 2689966 h 3290946"/>
              <a:gd name="connsiteX204" fmla="*/ 267147 w 635184"/>
              <a:gd name="connsiteY204" fmla="*/ 2691055 h 3290946"/>
              <a:gd name="connsiteX205" fmla="*/ 261863 w 635184"/>
              <a:gd name="connsiteY205" fmla="*/ 2688173 h 3290946"/>
              <a:gd name="connsiteX206" fmla="*/ 247462 w 635184"/>
              <a:gd name="connsiteY206" fmla="*/ 2660045 h 3290946"/>
              <a:gd name="connsiteX207" fmla="*/ 245924 w 635184"/>
              <a:gd name="connsiteY207" fmla="*/ 2645847 h 3290946"/>
              <a:gd name="connsiteX208" fmla="*/ 246509 w 635184"/>
              <a:gd name="connsiteY208" fmla="*/ 2640993 h 3290946"/>
              <a:gd name="connsiteX209" fmla="*/ 242980 w 635184"/>
              <a:gd name="connsiteY209" fmla="*/ 2639462 h 3290946"/>
              <a:gd name="connsiteX210" fmla="*/ 235412 w 635184"/>
              <a:gd name="connsiteY210" fmla="*/ 2629267 h 3290946"/>
              <a:gd name="connsiteX211" fmla="*/ 231161 w 635184"/>
              <a:gd name="connsiteY211" fmla="*/ 2634417 h 3290946"/>
              <a:gd name="connsiteX212" fmla="*/ 219938 w 635184"/>
              <a:gd name="connsiteY212" fmla="*/ 2635154 h 3290946"/>
              <a:gd name="connsiteX213" fmla="*/ 202073 w 635184"/>
              <a:gd name="connsiteY213" fmla="*/ 2619325 h 3290946"/>
              <a:gd name="connsiteX214" fmla="*/ 196192 w 635184"/>
              <a:gd name="connsiteY214" fmla="*/ 2790779 h 3290946"/>
              <a:gd name="connsiteX215" fmla="*/ 168162 w 635184"/>
              <a:gd name="connsiteY215" fmla="*/ 2810335 h 3290946"/>
              <a:gd name="connsiteX216" fmla="*/ 157664 w 635184"/>
              <a:gd name="connsiteY216" fmla="*/ 2793029 h 3290946"/>
              <a:gd name="connsiteX217" fmla="*/ 156233 w 635184"/>
              <a:gd name="connsiteY217" fmla="*/ 2789367 h 3290946"/>
              <a:gd name="connsiteX218" fmla="*/ 155952 w 635184"/>
              <a:gd name="connsiteY218" fmla="*/ 2791910 h 3290946"/>
              <a:gd name="connsiteX219" fmla="*/ 138002 w 635184"/>
              <a:gd name="connsiteY219" fmla="*/ 2788190 h 3290946"/>
              <a:gd name="connsiteX220" fmla="*/ 117802 w 635184"/>
              <a:gd name="connsiteY220" fmla="*/ 2776968 h 3290946"/>
              <a:gd name="connsiteX221" fmla="*/ 100636 w 635184"/>
              <a:gd name="connsiteY221" fmla="*/ 2753394 h 3290946"/>
              <a:gd name="connsiteX222" fmla="*/ 99839 w 635184"/>
              <a:gd name="connsiteY222" fmla="*/ 2743232 h 3290946"/>
              <a:gd name="connsiteX223" fmla="*/ 95994 w 635184"/>
              <a:gd name="connsiteY223" fmla="*/ 2740754 h 3290946"/>
              <a:gd name="connsiteX224" fmla="*/ 94969 w 635184"/>
              <a:gd name="connsiteY224" fmla="*/ 2739083 h 3290946"/>
              <a:gd name="connsiteX225" fmla="*/ 91066 w 635184"/>
              <a:gd name="connsiteY225" fmla="*/ 2740172 h 3290946"/>
              <a:gd name="connsiteX226" fmla="*/ 85782 w 635184"/>
              <a:gd name="connsiteY226" fmla="*/ 2737290 h 3290946"/>
              <a:gd name="connsiteX227" fmla="*/ 71381 w 635184"/>
              <a:gd name="connsiteY227" fmla="*/ 2709162 h 3290946"/>
              <a:gd name="connsiteX228" fmla="*/ 69843 w 635184"/>
              <a:gd name="connsiteY228" fmla="*/ 2694964 h 3290946"/>
              <a:gd name="connsiteX229" fmla="*/ 70428 w 635184"/>
              <a:gd name="connsiteY229" fmla="*/ 2690110 h 3290946"/>
              <a:gd name="connsiteX230" fmla="*/ 66899 w 635184"/>
              <a:gd name="connsiteY230" fmla="*/ 2688579 h 3290946"/>
              <a:gd name="connsiteX231" fmla="*/ 59331 w 635184"/>
              <a:gd name="connsiteY231" fmla="*/ 2678384 h 3290946"/>
              <a:gd name="connsiteX232" fmla="*/ 55080 w 635184"/>
              <a:gd name="connsiteY232" fmla="*/ 2683534 h 3290946"/>
              <a:gd name="connsiteX233" fmla="*/ 21021 w 635184"/>
              <a:gd name="connsiteY233" fmla="*/ 2664037 h 3290946"/>
              <a:gd name="connsiteX234" fmla="*/ 6428 w 635184"/>
              <a:gd name="connsiteY234" fmla="*/ 2627485 h 3290946"/>
              <a:gd name="connsiteX235" fmla="*/ 4659 w 635184"/>
              <a:gd name="connsiteY235" fmla="*/ 2194871 h 3290946"/>
              <a:gd name="connsiteX236" fmla="*/ 4619 w 635184"/>
              <a:gd name="connsiteY236" fmla="*/ 2180227 h 3290946"/>
              <a:gd name="connsiteX237" fmla="*/ 4719 w 635184"/>
              <a:gd name="connsiteY237" fmla="*/ 2145103 h 3290946"/>
              <a:gd name="connsiteX238" fmla="*/ 10770 w 635184"/>
              <a:gd name="connsiteY238" fmla="*/ 2113314 h 3290946"/>
              <a:gd name="connsiteX239" fmla="*/ 12781 w 635184"/>
              <a:gd name="connsiteY239" fmla="*/ 2107089 h 3290946"/>
              <a:gd name="connsiteX240" fmla="*/ 13720 w 635184"/>
              <a:gd name="connsiteY240" fmla="*/ 2103694 h 3290946"/>
              <a:gd name="connsiteX241" fmla="*/ 12854 w 635184"/>
              <a:gd name="connsiteY241" fmla="*/ 2113509 h 3290946"/>
              <a:gd name="connsiteX242" fmla="*/ 17483 w 635184"/>
              <a:gd name="connsiteY242" fmla="*/ 2099741 h 3290946"/>
              <a:gd name="connsiteX243" fmla="*/ 20005 w 635184"/>
              <a:gd name="connsiteY243" fmla="*/ 2073963 h 3290946"/>
              <a:gd name="connsiteX244" fmla="*/ 9664 w 635184"/>
              <a:gd name="connsiteY244" fmla="*/ 2081048 h 3290946"/>
              <a:gd name="connsiteX245" fmla="*/ 9031 w 635184"/>
              <a:gd name="connsiteY245" fmla="*/ 2051669 h 3290946"/>
              <a:gd name="connsiteX246" fmla="*/ 9664 w 635184"/>
              <a:gd name="connsiteY246" fmla="*/ 2015861 h 3290946"/>
              <a:gd name="connsiteX247" fmla="*/ 13453 w 635184"/>
              <a:gd name="connsiteY247" fmla="*/ 1972849 h 3290946"/>
              <a:gd name="connsiteX248" fmla="*/ 17865 w 635184"/>
              <a:gd name="connsiteY248" fmla="*/ 1872212 h 3290946"/>
              <a:gd name="connsiteX249" fmla="*/ 21654 w 635184"/>
              <a:gd name="connsiteY249" fmla="*/ 1784939 h 3290946"/>
              <a:gd name="connsiteX250" fmla="*/ 25744 w 635184"/>
              <a:gd name="connsiteY250" fmla="*/ 1704334 h 3290946"/>
              <a:gd name="connsiteX251" fmla="*/ 43522 w 635184"/>
              <a:gd name="connsiteY251" fmla="*/ 1437723 h 3290946"/>
              <a:gd name="connsiteX252" fmla="*/ 62869 w 635184"/>
              <a:gd name="connsiteY252" fmla="*/ 1132477 h 3290946"/>
              <a:gd name="connsiteX253" fmla="*/ 72557 w 635184"/>
              <a:gd name="connsiteY253" fmla="*/ 982101 h 3290946"/>
              <a:gd name="connsiteX254" fmla="*/ 82868 w 635184"/>
              <a:gd name="connsiteY254" fmla="*/ 844881 h 3290946"/>
              <a:gd name="connsiteX255" fmla="*/ 90788 w 635184"/>
              <a:gd name="connsiteY255" fmla="*/ 771241 h 3290946"/>
              <a:gd name="connsiteX256" fmla="*/ 98204 w 635184"/>
              <a:gd name="connsiteY256" fmla="*/ 705995 h 3290946"/>
              <a:gd name="connsiteX257" fmla="*/ 103682 w 635184"/>
              <a:gd name="connsiteY257" fmla="*/ 646553 h 3290946"/>
              <a:gd name="connsiteX258" fmla="*/ 108254 w 635184"/>
              <a:gd name="connsiteY258" fmla="*/ 582110 h 3290946"/>
              <a:gd name="connsiteX259" fmla="*/ 113792 w 635184"/>
              <a:gd name="connsiteY259" fmla="*/ 543207 h 3290946"/>
              <a:gd name="connsiteX260" fmla="*/ 119209 w 635184"/>
              <a:gd name="connsiteY260" fmla="*/ 504958 h 3290946"/>
              <a:gd name="connsiteX261" fmla="*/ 128716 w 635184"/>
              <a:gd name="connsiteY261" fmla="*/ 424293 h 3290946"/>
              <a:gd name="connsiteX262" fmla="*/ 139389 w 635184"/>
              <a:gd name="connsiteY262" fmla="*/ 329103 h 3290946"/>
              <a:gd name="connsiteX263" fmla="*/ 144977 w 635184"/>
              <a:gd name="connsiteY263" fmla="*/ 299367 h 3290946"/>
              <a:gd name="connsiteX264" fmla="*/ 144695 w 635184"/>
              <a:gd name="connsiteY264" fmla="*/ 324340 h 3290946"/>
              <a:gd name="connsiteX265" fmla="*/ 148605 w 635184"/>
              <a:gd name="connsiteY265" fmla="*/ 271863 h 3290946"/>
              <a:gd name="connsiteX266" fmla="*/ 158163 w 635184"/>
              <a:gd name="connsiteY266" fmla="*/ 222839 h 3290946"/>
              <a:gd name="connsiteX267" fmla="*/ 160404 w 635184"/>
              <a:gd name="connsiteY267" fmla="*/ 198580 h 3290946"/>
              <a:gd name="connsiteX268" fmla="*/ 167549 w 635184"/>
              <a:gd name="connsiteY268" fmla="*/ 147889 h 3290946"/>
              <a:gd name="connsiteX269" fmla="*/ 170492 w 635184"/>
              <a:gd name="connsiteY269" fmla="*/ 134958 h 3290946"/>
              <a:gd name="connsiteX270" fmla="*/ 171783 w 635184"/>
              <a:gd name="connsiteY270" fmla="*/ 129584 h 3290946"/>
              <a:gd name="connsiteX271" fmla="*/ 171821 w 635184"/>
              <a:gd name="connsiteY271" fmla="*/ 128713 h 3290946"/>
              <a:gd name="connsiteX272" fmla="*/ 173720 w 635184"/>
              <a:gd name="connsiteY272" fmla="*/ 121249 h 3290946"/>
              <a:gd name="connsiteX273" fmla="*/ 174067 w 635184"/>
              <a:gd name="connsiteY273" fmla="*/ 120889 h 3290946"/>
              <a:gd name="connsiteX274" fmla="*/ 174594 w 635184"/>
              <a:gd name="connsiteY274" fmla="*/ 119940 h 3290946"/>
              <a:gd name="connsiteX275" fmla="*/ 174551 w 635184"/>
              <a:gd name="connsiteY275" fmla="*/ 120386 h 3290946"/>
              <a:gd name="connsiteX276" fmla="*/ 175059 w 635184"/>
              <a:gd name="connsiteY276" fmla="*/ 119858 h 3290946"/>
              <a:gd name="connsiteX277" fmla="*/ 175743 w 635184"/>
              <a:gd name="connsiteY277" fmla="*/ 97541 h 3290946"/>
              <a:gd name="connsiteX278" fmla="*/ 187087 w 635184"/>
              <a:gd name="connsiteY278" fmla="*/ 65796 h 3290946"/>
              <a:gd name="connsiteX279" fmla="*/ 203727 w 635184"/>
              <a:gd name="connsiteY279" fmla="*/ 49644 h 3290946"/>
              <a:gd name="connsiteX280" fmla="*/ 207800 w 635184"/>
              <a:gd name="connsiteY280" fmla="*/ 54544 h 3290946"/>
              <a:gd name="connsiteX281" fmla="*/ 231548 w 635184"/>
              <a:gd name="connsiteY281" fmla="*/ 61986 h 3290946"/>
              <a:gd name="connsiteX282" fmla="*/ 245759 w 635184"/>
              <a:gd name="connsiteY282" fmla="*/ 108509 h 3290946"/>
              <a:gd name="connsiteX283" fmla="*/ 248450 w 635184"/>
              <a:gd name="connsiteY283" fmla="*/ 116682 h 3290946"/>
              <a:gd name="connsiteX284" fmla="*/ 249831 w 635184"/>
              <a:gd name="connsiteY284" fmla="*/ 124726 h 3290946"/>
              <a:gd name="connsiteX285" fmla="*/ 251700 w 635184"/>
              <a:gd name="connsiteY285" fmla="*/ 127887 h 3290946"/>
              <a:gd name="connsiteX286" fmla="*/ 254080 w 635184"/>
              <a:gd name="connsiteY286" fmla="*/ 130506 h 3290946"/>
              <a:gd name="connsiteX287" fmla="*/ 286461 w 635184"/>
              <a:gd name="connsiteY287" fmla="*/ 155569 h 3290946"/>
              <a:gd name="connsiteX288" fmla="*/ 325636 w 635184"/>
              <a:gd name="connsiteY288" fmla="*/ 203313 h 3290946"/>
              <a:gd name="connsiteX289" fmla="*/ 325567 w 635184"/>
              <a:gd name="connsiteY289" fmla="*/ 203631 h 3290946"/>
              <a:gd name="connsiteX290" fmla="*/ 327511 w 635184"/>
              <a:gd name="connsiteY290" fmla="*/ 202840 h 3290946"/>
              <a:gd name="connsiteX291" fmla="*/ 328497 w 635184"/>
              <a:gd name="connsiteY291" fmla="*/ 203202 h 3290946"/>
              <a:gd name="connsiteX292" fmla="*/ 334244 w 635184"/>
              <a:gd name="connsiteY292" fmla="*/ 173722 h 3290946"/>
              <a:gd name="connsiteX293" fmla="*/ 336485 w 635184"/>
              <a:gd name="connsiteY293" fmla="*/ 149463 h 3290946"/>
              <a:gd name="connsiteX294" fmla="*/ 343630 w 635184"/>
              <a:gd name="connsiteY294" fmla="*/ 98772 h 3290946"/>
              <a:gd name="connsiteX295" fmla="*/ 346573 w 635184"/>
              <a:gd name="connsiteY295" fmla="*/ 85841 h 3290946"/>
              <a:gd name="connsiteX296" fmla="*/ 347864 w 635184"/>
              <a:gd name="connsiteY296" fmla="*/ 80467 h 3290946"/>
              <a:gd name="connsiteX297" fmla="*/ 347902 w 635184"/>
              <a:gd name="connsiteY297" fmla="*/ 79596 h 3290946"/>
              <a:gd name="connsiteX298" fmla="*/ 349801 w 635184"/>
              <a:gd name="connsiteY298" fmla="*/ 72132 h 3290946"/>
              <a:gd name="connsiteX299" fmla="*/ 350148 w 635184"/>
              <a:gd name="connsiteY299" fmla="*/ 71772 h 3290946"/>
              <a:gd name="connsiteX300" fmla="*/ 350675 w 635184"/>
              <a:gd name="connsiteY300" fmla="*/ 70823 h 3290946"/>
              <a:gd name="connsiteX301" fmla="*/ 350632 w 635184"/>
              <a:gd name="connsiteY301" fmla="*/ 71269 h 3290946"/>
              <a:gd name="connsiteX302" fmla="*/ 351140 w 635184"/>
              <a:gd name="connsiteY302" fmla="*/ 70741 h 3290946"/>
              <a:gd name="connsiteX303" fmla="*/ 351824 w 635184"/>
              <a:gd name="connsiteY303" fmla="*/ 48424 h 3290946"/>
              <a:gd name="connsiteX304" fmla="*/ 363168 w 635184"/>
              <a:gd name="connsiteY304" fmla="*/ 16679 h 3290946"/>
              <a:gd name="connsiteX305" fmla="*/ 379808 w 635184"/>
              <a:gd name="connsiteY305" fmla="*/ 527 h 3290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635184" h="3290946">
                <a:moveTo>
                  <a:pt x="513256" y="2435822"/>
                </a:moveTo>
                <a:lnTo>
                  <a:pt x="512940" y="2437009"/>
                </a:lnTo>
                <a:cubicBezTo>
                  <a:pt x="512821" y="2437611"/>
                  <a:pt x="512845" y="2437828"/>
                  <a:pt x="513014" y="2437660"/>
                </a:cubicBezTo>
                <a:close/>
                <a:moveTo>
                  <a:pt x="14126" y="2099086"/>
                </a:moveTo>
                <a:cubicBezTo>
                  <a:pt x="14608" y="2099086"/>
                  <a:pt x="14570" y="2100271"/>
                  <a:pt x="14011" y="2102643"/>
                </a:cubicBezTo>
                <a:lnTo>
                  <a:pt x="13720" y="2103694"/>
                </a:lnTo>
                <a:close/>
                <a:moveTo>
                  <a:pt x="96538" y="1843646"/>
                </a:moveTo>
                <a:lnTo>
                  <a:pt x="96515" y="1844433"/>
                </a:lnTo>
                <a:lnTo>
                  <a:pt x="96478" y="1845626"/>
                </a:lnTo>
                <a:lnTo>
                  <a:pt x="96647" y="1844679"/>
                </a:lnTo>
                <a:close/>
                <a:moveTo>
                  <a:pt x="272619" y="1794529"/>
                </a:moveTo>
                <a:lnTo>
                  <a:pt x="272596" y="1795316"/>
                </a:lnTo>
                <a:lnTo>
                  <a:pt x="272559" y="1796509"/>
                </a:lnTo>
                <a:lnTo>
                  <a:pt x="272728" y="1795562"/>
                </a:lnTo>
                <a:close/>
                <a:moveTo>
                  <a:pt x="97240" y="1721538"/>
                </a:moveTo>
                <a:cubicBezTo>
                  <a:pt x="90808" y="1719038"/>
                  <a:pt x="90248" y="1727124"/>
                  <a:pt x="95561" y="1745797"/>
                </a:cubicBezTo>
                <a:lnTo>
                  <a:pt x="97924" y="1757412"/>
                </a:lnTo>
                <a:lnTo>
                  <a:pt x="98506" y="1748685"/>
                </a:lnTo>
                <a:lnTo>
                  <a:pt x="99259" y="1739724"/>
                </a:lnTo>
                <a:lnTo>
                  <a:pt x="98040" y="1734637"/>
                </a:lnTo>
                <a:cubicBezTo>
                  <a:pt x="97657" y="1731411"/>
                  <a:pt x="97390" y="1727045"/>
                  <a:pt x="97240" y="1721538"/>
                </a:cubicBezTo>
                <a:close/>
                <a:moveTo>
                  <a:pt x="273321" y="1672421"/>
                </a:moveTo>
                <a:cubicBezTo>
                  <a:pt x="266889" y="1669921"/>
                  <a:pt x="266329" y="1678007"/>
                  <a:pt x="271642" y="1696680"/>
                </a:cubicBezTo>
                <a:lnTo>
                  <a:pt x="274005" y="1708295"/>
                </a:lnTo>
                <a:lnTo>
                  <a:pt x="274587" y="1699568"/>
                </a:lnTo>
                <a:lnTo>
                  <a:pt x="275340" y="1690607"/>
                </a:lnTo>
                <a:lnTo>
                  <a:pt x="274121" y="1685520"/>
                </a:lnTo>
                <a:cubicBezTo>
                  <a:pt x="273738" y="1682294"/>
                  <a:pt x="273471" y="1677928"/>
                  <a:pt x="273321" y="1672421"/>
                </a:cubicBezTo>
                <a:close/>
                <a:moveTo>
                  <a:pt x="615802" y="1055870"/>
                </a:moveTo>
                <a:lnTo>
                  <a:pt x="616258" y="1067965"/>
                </a:lnTo>
                <a:lnTo>
                  <a:pt x="612339" y="1067965"/>
                </a:lnTo>
                <a:close/>
                <a:moveTo>
                  <a:pt x="161479" y="1052526"/>
                </a:moveTo>
                <a:cubicBezTo>
                  <a:pt x="161204" y="1052526"/>
                  <a:pt x="160964" y="1053400"/>
                  <a:pt x="160758" y="1055146"/>
                </a:cubicBezTo>
                <a:lnTo>
                  <a:pt x="160720" y="1055727"/>
                </a:lnTo>
                <a:lnTo>
                  <a:pt x="161444" y="1054402"/>
                </a:lnTo>
                <a:cubicBezTo>
                  <a:pt x="162017" y="1053151"/>
                  <a:pt x="162028" y="1052526"/>
                  <a:pt x="161479" y="1052526"/>
                </a:cubicBezTo>
                <a:close/>
                <a:moveTo>
                  <a:pt x="337560" y="1003409"/>
                </a:moveTo>
                <a:cubicBezTo>
                  <a:pt x="337285" y="1003409"/>
                  <a:pt x="337045" y="1004283"/>
                  <a:pt x="336839" y="1006029"/>
                </a:cubicBezTo>
                <a:lnTo>
                  <a:pt x="336801" y="1006610"/>
                </a:lnTo>
                <a:lnTo>
                  <a:pt x="337525" y="1005285"/>
                </a:lnTo>
                <a:cubicBezTo>
                  <a:pt x="338098" y="1004034"/>
                  <a:pt x="338109" y="1003409"/>
                  <a:pt x="337560" y="1003409"/>
                </a:cubicBezTo>
                <a:close/>
                <a:moveTo>
                  <a:pt x="627675" y="961817"/>
                </a:moveTo>
                <a:lnTo>
                  <a:pt x="625223" y="970810"/>
                </a:lnTo>
                <a:lnTo>
                  <a:pt x="627615" y="970810"/>
                </a:lnTo>
                <a:close/>
                <a:moveTo>
                  <a:pt x="167359" y="888109"/>
                </a:moveTo>
                <a:lnTo>
                  <a:pt x="167321" y="889003"/>
                </a:lnTo>
                <a:lnTo>
                  <a:pt x="167662" y="898510"/>
                </a:lnTo>
                <a:cubicBezTo>
                  <a:pt x="168351" y="907718"/>
                  <a:pt x="169982" y="913327"/>
                  <a:pt x="172554" y="915337"/>
                </a:cubicBezTo>
                <a:cubicBezTo>
                  <a:pt x="175985" y="918016"/>
                  <a:pt x="178591" y="918174"/>
                  <a:pt x="180373" y="915813"/>
                </a:cubicBezTo>
                <a:cubicBezTo>
                  <a:pt x="182155" y="913451"/>
                  <a:pt x="183046" y="908242"/>
                  <a:pt x="183046" y="900186"/>
                </a:cubicBezTo>
                <a:cubicBezTo>
                  <a:pt x="183046" y="894143"/>
                  <a:pt x="180092" y="890367"/>
                  <a:pt x="174182" y="888856"/>
                </a:cubicBezTo>
                <a:close/>
                <a:moveTo>
                  <a:pt x="343440" y="838992"/>
                </a:moveTo>
                <a:lnTo>
                  <a:pt x="343402" y="839886"/>
                </a:lnTo>
                <a:lnTo>
                  <a:pt x="343743" y="849393"/>
                </a:lnTo>
                <a:cubicBezTo>
                  <a:pt x="344432" y="858601"/>
                  <a:pt x="346063" y="864210"/>
                  <a:pt x="348635" y="866220"/>
                </a:cubicBezTo>
                <a:cubicBezTo>
                  <a:pt x="352066" y="868899"/>
                  <a:pt x="354672" y="869057"/>
                  <a:pt x="356454" y="866696"/>
                </a:cubicBezTo>
                <a:cubicBezTo>
                  <a:pt x="358236" y="864334"/>
                  <a:pt x="359127" y="859125"/>
                  <a:pt x="359127" y="851069"/>
                </a:cubicBezTo>
                <a:cubicBezTo>
                  <a:pt x="359127" y="845026"/>
                  <a:pt x="356173" y="841250"/>
                  <a:pt x="350263" y="839739"/>
                </a:cubicBezTo>
                <a:close/>
                <a:moveTo>
                  <a:pt x="521461" y="529233"/>
                </a:moveTo>
                <a:lnTo>
                  <a:pt x="521917" y="541328"/>
                </a:lnTo>
                <a:lnTo>
                  <a:pt x="517998" y="541328"/>
                </a:lnTo>
                <a:close/>
                <a:moveTo>
                  <a:pt x="533334" y="435180"/>
                </a:moveTo>
                <a:lnTo>
                  <a:pt x="530882" y="444173"/>
                </a:lnTo>
                <a:lnTo>
                  <a:pt x="533274" y="444173"/>
                </a:lnTo>
                <a:close/>
                <a:moveTo>
                  <a:pt x="379808" y="527"/>
                </a:moveTo>
                <a:cubicBezTo>
                  <a:pt x="381289" y="1304"/>
                  <a:pt x="382646" y="2937"/>
                  <a:pt x="383881" y="5427"/>
                </a:cubicBezTo>
                <a:cubicBezTo>
                  <a:pt x="388819" y="15389"/>
                  <a:pt x="396734" y="17869"/>
                  <a:pt x="407629" y="12869"/>
                </a:cubicBezTo>
                <a:cubicBezTo>
                  <a:pt x="412640" y="32911"/>
                  <a:pt x="417377" y="48419"/>
                  <a:pt x="421840" y="59392"/>
                </a:cubicBezTo>
                <a:cubicBezTo>
                  <a:pt x="422955" y="62136"/>
                  <a:pt x="423852" y="64860"/>
                  <a:pt x="424531" y="67565"/>
                </a:cubicBezTo>
                <a:lnTo>
                  <a:pt x="425912" y="75609"/>
                </a:lnTo>
                <a:lnTo>
                  <a:pt x="427781" y="78770"/>
                </a:lnTo>
                <a:cubicBezTo>
                  <a:pt x="428765" y="80199"/>
                  <a:pt x="429558" y="81072"/>
                  <a:pt x="430161" y="81389"/>
                </a:cubicBezTo>
                <a:cubicBezTo>
                  <a:pt x="439527" y="83890"/>
                  <a:pt x="450321" y="92244"/>
                  <a:pt x="462542" y="106452"/>
                </a:cubicBezTo>
                <a:cubicBezTo>
                  <a:pt x="474763" y="120660"/>
                  <a:pt x="487821" y="136575"/>
                  <a:pt x="501717" y="154196"/>
                </a:cubicBezTo>
                <a:lnTo>
                  <a:pt x="501648" y="154514"/>
                </a:lnTo>
                <a:lnTo>
                  <a:pt x="503592" y="153723"/>
                </a:lnTo>
                <a:cubicBezTo>
                  <a:pt x="506849" y="153225"/>
                  <a:pt x="511119" y="154791"/>
                  <a:pt x="516400" y="158423"/>
                </a:cubicBezTo>
                <a:cubicBezTo>
                  <a:pt x="523441" y="163264"/>
                  <a:pt x="526473" y="182612"/>
                  <a:pt x="525495" y="216466"/>
                </a:cubicBezTo>
                <a:cubicBezTo>
                  <a:pt x="524798" y="210354"/>
                  <a:pt x="529073" y="207298"/>
                  <a:pt x="538319" y="207298"/>
                </a:cubicBezTo>
                <a:cubicBezTo>
                  <a:pt x="535800" y="246628"/>
                  <a:pt x="534905" y="270282"/>
                  <a:pt x="535636" y="278259"/>
                </a:cubicBezTo>
                <a:cubicBezTo>
                  <a:pt x="536366" y="286236"/>
                  <a:pt x="537149" y="298877"/>
                  <a:pt x="537987" y="316180"/>
                </a:cubicBezTo>
                <a:cubicBezTo>
                  <a:pt x="538824" y="333484"/>
                  <a:pt x="539722" y="353189"/>
                  <a:pt x="540680" y="375295"/>
                </a:cubicBezTo>
                <a:cubicBezTo>
                  <a:pt x="541399" y="391875"/>
                  <a:pt x="539742" y="408934"/>
                  <a:pt x="535708" y="426473"/>
                </a:cubicBezTo>
                <a:lnTo>
                  <a:pt x="534002" y="432729"/>
                </a:lnTo>
                <a:lnTo>
                  <a:pt x="534540" y="444292"/>
                </a:lnTo>
                <a:cubicBezTo>
                  <a:pt x="535384" y="465445"/>
                  <a:pt x="532470" y="486579"/>
                  <a:pt x="525796" y="507693"/>
                </a:cubicBezTo>
                <a:lnTo>
                  <a:pt x="525696" y="507693"/>
                </a:lnTo>
                <a:lnTo>
                  <a:pt x="525700" y="506290"/>
                </a:lnTo>
                <a:lnTo>
                  <a:pt x="524563" y="515186"/>
                </a:lnTo>
                <a:cubicBezTo>
                  <a:pt x="523869" y="519217"/>
                  <a:pt x="522974" y="523411"/>
                  <a:pt x="521880" y="527768"/>
                </a:cubicBezTo>
                <a:lnTo>
                  <a:pt x="521461" y="529233"/>
                </a:lnTo>
                <a:lnTo>
                  <a:pt x="521231" y="523154"/>
                </a:lnTo>
                <a:cubicBezTo>
                  <a:pt x="519859" y="507107"/>
                  <a:pt x="516430" y="497439"/>
                  <a:pt x="510943" y="494149"/>
                </a:cubicBezTo>
                <a:cubicBezTo>
                  <a:pt x="507284" y="491957"/>
                  <a:pt x="504541" y="496350"/>
                  <a:pt x="502712" y="507328"/>
                </a:cubicBezTo>
                <a:lnTo>
                  <a:pt x="501051" y="539218"/>
                </a:lnTo>
                <a:lnTo>
                  <a:pt x="501970" y="539506"/>
                </a:lnTo>
                <a:lnTo>
                  <a:pt x="510003" y="565805"/>
                </a:lnTo>
                <a:lnTo>
                  <a:pt x="516390" y="569486"/>
                </a:lnTo>
                <a:cubicBezTo>
                  <a:pt x="519767" y="574010"/>
                  <a:pt x="521046" y="579904"/>
                  <a:pt x="520229" y="587167"/>
                </a:cubicBezTo>
                <a:lnTo>
                  <a:pt x="519429" y="597447"/>
                </a:lnTo>
                <a:lnTo>
                  <a:pt x="520253" y="602246"/>
                </a:lnTo>
                <a:lnTo>
                  <a:pt x="522122" y="605407"/>
                </a:lnTo>
                <a:cubicBezTo>
                  <a:pt x="523106" y="606836"/>
                  <a:pt x="523899" y="607709"/>
                  <a:pt x="524502" y="608026"/>
                </a:cubicBezTo>
                <a:cubicBezTo>
                  <a:pt x="533868" y="610527"/>
                  <a:pt x="544662" y="618881"/>
                  <a:pt x="556883" y="633089"/>
                </a:cubicBezTo>
                <a:cubicBezTo>
                  <a:pt x="569104" y="647297"/>
                  <a:pt x="582162" y="663212"/>
                  <a:pt x="596058" y="680833"/>
                </a:cubicBezTo>
                <a:lnTo>
                  <a:pt x="595989" y="681151"/>
                </a:lnTo>
                <a:lnTo>
                  <a:pt x="597933" y="680360"/>
                </a:lnTo>
                <a:cubicBezTo>
                  <a:pt x="601190" y="679862"/>
                  <a:pt x="605460" y="681428"/>
                  <a:pt x="610741" y="685060"/>
                </a:cubicBezTo>
                <a:cubicBezTo>
                  <a:pt x="617782" y="689901"/>
                  <a:pt x="620814" y="709249"/>
                  <a:pt x="619836" y="743103"/>
                </a:cubicBezTo>
                <a:cubicBezTo>
                  <a:pt x="619139" y="736991"/>
                  <a:pt x="623414" y="733935"/>
                  <a:pt x="632660" y="733935"/>
                </a:cubicBezTo>
                <a:cubicBezTo>
                  <a:pt x="630141" y="773265"/>
                  <a:pt x="629246" y="796919"/>
                  <a:pt x="629977" y="804896"/>
                </a:cubicBezTo>
                <a:cubicBezTo>
                  <a:pt x="630707" y="812873"/>
                  <a:pt x="631490" y="825514"/>
                  <a:pt x="632328" y="842817"/>
                </a:cubicBezTo>
                <a:cubicBezTo>
                  <a:pt x="633165" y="860121"/>
                  <a:pt x="634063" y="879826"/>
                  <a:pt x="635021" y="901932"/>
                </a:cubicBezTo>
                <a:cubicBezTo>
                  <a:pt x="635740" y="918512"/>
                  <a:pt x="634083" y="935571"/>
                  <a:pt x="630049" y="953110"/>
                </a:cubicBezTo>
                <a:lnTo>
                  <a:pt x="628343" y="959366"/>
                </a:lnTo>
                <a:lnTo>
                  <a:pt x="628881" y="970929"/>
                </a:lnTo>
                <a:cubicBezTo>
                  <a:pt x="629725" y="992082"/>
                  <a:pt x="626811" y="1013216"/>
                  <a:pt x="620137" y="1034330"/>
                </a:cubicBezTo>
                <a:lnTo>
                  <a:pt x="620037" y="1034330"/>
                </a:lnTo>
                <a:lnTo>
                  <a:pt x="620041" y="1032927"/>
                </a:lnTo>
                <a:lnTo>
                  <a:pt x="618904" y="1041823"/>
                </a:lnTo>
                <a:cubicBezTo>
                  <a:pt x="618210" y="1045854"/>
                  <a:pt x="617315" y="1050048"/>
                  <a:pt x="616221" y="1054405"/>
                </a:cubicBezTo>
                <a:lnTo>
                  <a:pt x="615802" y="1055870"/>
                </a:lnTo>
                <a:lnTo>
                  <a:pt x="615572" y="1049791"/>
                </a:lnTo>
                <a:cubicBezTo>
                  <a:pt x="614200" y="1033744"/>
                  <a:pt x="610771" y="1024076"/>
                  <a:pt x="605284" y="1020786"/>
                </a:cubicBezTo>
                <a:cubicBezTo>
                  <a:pt x="597967" y="1016401"/>
                  <a:pt x="594309" y="1038358"/>
                  <a:pt x="594309" y="1086658"/>
                </a:cubicBezTo>
                <a:cubicBezTo>
                  <a:pt x="609451" y="1090229"/>
                  <a:pt x="616205" y="1099278"/>
                  <a:pt x="614570" y="1113804"/>
                </a:cubicBezTo>
                <a:cubicBezTo>
                  <a:pt x="612935" y="1128329"/>
                  <a:pt x="611816" y="1142716"/>
                  <a:pt x="611213" y="1156964"/>
                </a:cubicBezTo>
                <a:cubicBezTo>
                  <a:pt x="611213" y="1175577"/>
                  <a:pt x="610724" y="1192058"/>
                  <a:pt x="609746" y="1206405"/>
                </a:cubicBezTo>
                <a:cubicBezTo>
                  <a:pt x="608767" y="1220752"/>
                  <a:pt x="607508" y="1240347"/>
                  <a:pt x="605967" y="1265192"/>
                </a:cubicBezTo>
                <a:cubicBezTo>
                  <a:pt x="606101" y="1285512"/>
                  <a:pt x="605327" y="1296287"/>
                  <a:pt x="603646" y="1297517"/>
                </a:cubicBezTo>
                <a:cubicBezTo>
                  <a:pt x="601964" y="1298748"/>
                  <a:pt x="601123" y="1291564"/>
                  <a:pt x="601123" y="1275967"/>
                </a:cubicBezTo>
                <a:cubicBezTo>
                  <a:pt x="600051" y="1304225"/>
                  <a:pt x="599324" y="1325814"/>
                  <a:pt x="598942" y="1340737"/>
                </a:cubicBezTo>
                <a:cubicBezTo>
                  <a:pt x="598560" y="1355659"/>
                  <a:pt x="597599" y="1375602"/>
                  <a:pt x="596058" y="1400566"/>
                </a:cubicBezTo>
                <a:cubicBezTo>
                  <a:pt x="596058" y="1425212"/>
                  <a:pt x="595217" y="1438160"/>
                  <a:pt x="593535" y="1439410"/>
                </a:cubicBezTo>
                <a:cubicBezTo>
                  <a:pt x="591854" y="1440660"/>
                  <a:pt x="591012" y="1434975"/>
                  <a:pt x="591012" y="1422354"/>
                </a:cubicBezTo>
                <a:cubicBezTo>
                  <a:pt x="591012" y="1452517"/>
                  <a:pt x="589599" y="1473888"/>
                  <a:pt x="586771" y="1486470"/>
                </a:cubicBezTo>
                <a:cubicBezTo>
                  <a:pt x="583944" y="1499050"/>
                  <a:pt x="581860" y="1512941"/>
                  <a:pt x="580520" y="1528141"/>
                </a:cubicBezTo>
                <a:cubicBezTo>
                  <a:pt x="579944" y="1535682"/>
                  <a:pt x="580078" y="1546298"/>
                  <a:pt x="580923" y="1559991"/>
                </a:cubicBezTo>
                <a:cubicBezTo>
                  <a:pt x="581767" y="1573683"/>
                  <a:pt x="581184" y="1601543"/>
                  <a:pt x="579174" y="1643572"/>
                </a:cubicBezTo>
                <a:lnTo>
                  <a:pt x="575158" y="1643572"/>
                </a:lnTo>
                <a:lnTo>
                  <a:pt x="573807" y="1656163"/>
                </a:lnTo>
                <a:cubicBezTo>
                  <a:pt x="572427" y="1662295"/>
                  <a:pt x="571435" y="1667623"/>
                  <a:pt x="570832" y="1672147"/>
                </a:cubicBezTo>
                <a:cubicBezTo>
                  <a:pt x="570832" y="1674410"/>
                  <a:pt x="571251" y="1686078"/>
                  <a:pt x="572089" y="1707152"/>
                </a:cubicBezTo>
                <a:cubicBezTo>
                  <a:pt x="572926" y="1728226"/>
                  <a:pt x="570035" y="1749399"/>
                  <a:pt x="563415" y="1770672"/>
                </a:cubicBezTo>
                <a:lnTo>
                  <a:pt x="561687" y="1770672"/>
                </a:lnTo>
                <a:cubicBezTo>
                  <a:pt x="561673" y="1770751"/>
                  <a:pt x="561459" y="1780038"/>
                  <a:pt x="561043" y="1798532"/>
                </a:cubicBezTo>
                <a:cubicBezTo>
                  <a:pt x="560628" y="1817027"/>
                  <a:pt x="559683" y="1833933"/>
                  <a:pt x="558209" y="1849253"/>
                </a:cubicBezTo>
                <a:cubicBezTo>
                  <a:pt x="558209" y="1867073"/>
                  <a:pt x="556947" y="1877233"/>
                  <a:pt x="554421" y="1879733"/>
                </a:cubicBezTo>
                <a:cubicBezTo>
                  <a:pt x="553789" y="1880358"/>
                  <a:pt x="553289" y="1880595"/>
                  <a:pt x="552921" y="1880444"/>
                </a:cubicBezTo>
                <a:lnTo>
                  <a:pt x="552868" y="1880321"/>
                </a:lnTo>
                <a:lnTo>
                  <a:pt x="552747" y="1885068"/>
                </a:lnTo>
                <a:cubicBezTo>
                  <a:pt x="552469" y="1889816"/>
                  <a:pt x="552052" y="1893822"/>
                  <a:pt x="551496" y="1897086"/>
                </a:cubicBezTo>
                <a:cubicBezTo>
                  <a:pt x="550384" y="1903615"/>
                  <a:pt x="549406" y="1913110"/>
                  <a:pt x="548561" y="1925572"/>
                </a:cubicBezTo>
                <a:cubicBezTo>
                  <a:pt x="548267" y="1925254"/>
                  <a:pt x="548749" y="1935067"/>
                  <a:pt x="550009" y="1955010"/>
                </a:cubicBezTo>
                <a:cubicBezTo>
                  <a:pt x="551268" y="1974953"/>
                  <a:pt x="548561" y="1995720"/>
                  <a:pt x="541888" y="2017310"/>
                </a:cubicBezTo>
                <a:lnTo>
                  <a:pt x="541526" y="2017310"/>
                </a:lnTo>
                <a:cubicBezTo>
                  <a:pt x="541714" y="2014611"/>
                  <a:pt x="542019" y="2019770"/>
                  <a:pt x="542441" y="2032788"/>
                </a:cubicBezTo>
                <a:cubicBezTo>
                  <a:pt x="542863" y="2045805"/>
                  <a:pt x="541386" y="2066264"/>
                  <a:pt x="538009" y="2094164"/>
                </a:cubicBezTo>
                <a:cubicBezTo>
                  <a:pt x="538009" y="2102935"/>
                  <a:pt x="535865" y="2113631"/>
                  <a:pt x="531577" y="2126252"/>
                </a:cubicBezTo>
                <a:lnTo>
                  <a:pt x="533064" y="2121608"/>
                </a:lnTo>
                <a:cubicBezTo>
                  <a:pt x="530317" y="2162328"/>
                  <a:pt x="528103" y="2207601"/>
                  <a:pt x="526421" y="2257429"/>
                </a:cubicBezTo>
                <a:cubicBezTo>
                  <a:pt x="524740" y="2307256"/>
                  <a:pt x="521902" y="2361837"/>
                  <a:pt x="517909" y="2421170"/>
                </a:cubicBezTo>
                <a:cubicBezTo>
                  <a:pt x="516924" y="2424087"/>
                  <a:pt x="516083" y="2426618"/>
                  <a:pt x="515387" y="2428764"/>
                </a:cubicBezTo>
                <a:lnTo>
                  <a:pt x="514267" y="2432332"/>
                </a:lnTo>
                <a:lnTo>
                  <a:pt x="514663" y="2450161"/>
                </a:lnTo>
                <a:cubicBezTo>
                  <a:pt x="515085" y="2467505"/>
                  <a:pt x="513567" y="2481614"/>
                  <a:pt x="510110" y="2492488"/>
                </a:cubicBezTo>
                <a:cubicBezTo>
                  <a:pt x="509360" y="2492091"/>
                  <a:pt x="509407" y="2494125"/>
                  <a:pt x="510251" y="2498590"/>
                </a:cubicBezTo>
                <a:cubicBezTo>
                  <a:pt x="511095" y="2503055"/>
                  <a:pt x="510606" y="2519356"/>
                  <a:pt x="508784" y="2547495"/>
                </a:cubicBezTo>
                <a:cubicBezTo>
                  <a:pt x="508918" y="2567616"/>
                  <a:pt x="507457" y="2578798"/>
                  <a:pt x="504402" y="2581041"/>
                </a:cubicBezTo>
                <a:cubicBezTo>
                  <a:pt x="503638" y="2581601"/>
                  <a:pt x="503029" y="2581740"/>
                  <a:pt x="502575" y="2581456"/>
                </a:cubicBezTo>
                <a:lnTo>
                  <a:pt x="502492" y="2581260"/>
                </a:lnTo>
                <a:lnTo>
                  <a:pt x="502309" y="2595239"/>
                </a:lnTo>
                <a:cubicBezTo>
                  <a:pt x="502066" y="2604050"/>
                  <a:pt x="501702" y="2612424"/>
                  <a:pt x="501216" y="2620361"/>
                </a:cubicBezTo>
                <a:cubicBezTo>
                  <a:pt x="500244" y="2636236"/>
                  <a:pt x="498982" y="2656695"/>
                  <a:pt x="497427" y="2681738"/>
                </a:cubicBezTo>
                <a:cubicBezTo>
                  <a:pt x="497561" y="2707257"/>
                  <a:pt x="496576" y="2720016"/>
                  <a:pt x="494472" y="2720016"/>
                </a:cubicBezTo>
                <a:cubicBezTo>
                  <a:pt x="492369" y="2720016"/>
                  <a:pt x="491317" y="2711047"/>
                  <a:pt x="491317" y="2693108"/>
                </a:cubicBezTo>
                <a:cubicBezTo>
                  <a:pt x="491317" y="2710571"/>
                  <a:pt x="490844" y="2730554"/>
                  <a:pt x="489899" y="2753056"/>
                </a:cubicBezTo>
                <a:cubicBezTo>
                  <a:pt x="488955" y="2775559"/>
                  <a:pt x="487551" y="2796454"/>
                  <a:pt x="485689" y="2815743"/>
                </a:cubicBezTo>
                <a:cubicBezTo>
                  <a:pt x="481736" y="2874202"/>
                  <a:pt x="478061" y="2946830"/>
                  <a:pt x="474664" y="3033627"/>
                </a:cubicBezTo>
                <a:cubicBezTo>
                  <a:pt x="471267" y="3120424"/>
                  <a:pt x="468584" y="3198648"/>
                  <a:pt x="466614" y="3268299"/>
                </a:cubicBezTo>
                <a:cubicBezTo>
                  <a:pt x="453817" y="3288976"/>
                  <a:pt x="444474" y="3295495"/>
                  <a:pt x="438584" y="3287855"/>
                </a:cubicBezTo>
                <a:cubicBezTo>
                  <a:pt x="434167" y="3282125"/>
                  <a:pt x="430668" y="3276356"/>
                  <a:pt x="428086" y="3270549"/>
                </a:cubicBezTo>
                <a:lnTo>
                  <a:pt x="426655" y="3266887"/>
                </a:lnTo>
                <a:lnTo>
                  <a:pt x="426374" y="3269430"/>
                </a:lnTo>
                <a:cubicBezTo>
                  <a:pt x="417664" y="3259469"/>
                  <a:pt x="411681" y="3258229"/>
                  <a:pt x="408424" y="3265710"/>
                </a:cubicBezTo>
                <a:cubicBezTo>
                  <a:pt x="405168" y="3273191"/>
                  <a:pt x="398434" y="3269450"/>
                  <a:pt x="388224" y="3254488"/>
                </a:cubicBezTo>
                <a:cubicBezTo>
                  <a:pt x="378535" y="3256988"/>
                  <a:pt x="372814" y="3249130"/>
                  <a:pt x="371058" y="3230914"/>
                </a:cubicBezTo>
                <a:lnTo>
                  <a:pt x="370261" y="3220752"/>
                </a:lnTo>
                <a:lnTo>
                  <a:pt x="366416" y="3218274"/>
                </a:lnTo>
                <a:lnTo>
                  <a:pt x="365391" y="3216603"/>
                </a:lnTo>
                <a:lnTo>
                  <a:pt x="361488" y="3217692"/>
                </a:lnTo>
                <a:cubicBezTo>
                  <a:pt x="359922" y="3217403"/>
                  <a:pt x="358161" y="3216443"/>
                  <a:pt x="356204" y="3214810"/>
                </a:cubicBezTo>
                <a:cubicBezTo>
                  <a:pt x="348379" y="3208282"/>
                  <a:pt x="343579" y="3198905"/>
                  <a:pt x="341803" y="3186682"/>
                </a:cubicBezTo>
                <a:cubicBezTo>
                  <a:pt x="340915" y="3180570"/>
                  <a:pt x="340403" y="3175837"/>
                  <a:pt x="340265" y="3172484"/>
                </a:cubicBezTo>
                <a:lnTo>
                  <a:pt x="340850" y="3167630"/>
                </a:lnTo>
                <a:lnTo>
                  <a:pt x="337321" y="3166099"/>
                </a:lnTo>
                <a:cubicBezTo>
                  <a:pt x="334899" y="3163896"/>
                  <a:pt x="332376" y="3160498"/>
                  <a:pt x="329753" y="3155904"/>
                </a:cubicBezTo>
                <a:cubicBezTo>
                  <a:pt x="330530" y="3151856"/>
                  <a:pt x="329113" y="3153573"/>
                  <a:pt x="325502" y="3161054"/>
                </a:cubicBezTo>
                <a:cubicBezTo>
                  <a:pt x="321891" y="3168535"/>
                  <a:pt x="310537" y="3162036"/>
                  <a:pt x="291443" y="3141557"/>
                </a:cubicBezTo>
                <a:cubicBezTo>
                  <a:pt x="291443" y="3114689"/>
                  <a:pt x="286578" y="3102505"/>
                  <a:pt x="276850" y="3105005"/>
                </a:cubicBezTo>
                <a:cubicBezTo>
                  <a:pt x="272884" y="3027714"/>
                  <a:pt x="270753" y="2953017"/>
                  <a:pt x="270458" y="2880915"/>
                </a:cubicBezTo>
                <a:lnTo>
                  <a:pt x="274618" y="2693276"/>
                </a:lnTo>
                <a:lnTo>
                  <a:pt x="272075" y="2691637"/>
                </a:lnTo>
                <a:lnTo>
                  <a:pt x="271050" y="2689966"/>
                </a:lnTo>
                <a:lnTo>
                  <a:pt x="267147" y="2691055"/>
                </a:lnTo>
                <a:cubicBezTo>
                  <a:pt x="265581" y="2690766"/>
                  <a:pt x="263820" y="2689806"/>
                  <a:pt x="261863" y="2688173"/>
                </a:cubicBezTo>
                <a:cubicBezTo>
                  <a:pt x="254038" y="2681645"/>
                  <a:pt x="249238" y="2672268"/>
                  <a:pt x="247462" y="2660045"/>
                </a:cubicBezTo>
                <a:cubicBezTo>
                  <a:pt x="246574" y="2653933"/>
                  <a:pt x="246062" y="2649200"/>
                  <a:pt x="245924" y="2645847"/>
                </a:cubicBezTo>
                <a:lnTo>
                  <a:pt x="246509" y="2640993"/>
                </a:lnTo>
                <a:lnTo>
                  <a:pt x="242980" y="2639462"/>
                </a:lnTo>
                <a:cubicBezTo>
                  <a:pt x="240558" y="2637259"/>
                  <a:pt x="238035" y="2633861"/>
                  <a:pt x="235412" y="2629267"/>
                </a:cubicBezTo>
                <a:cubicBezTo>
                  <a:pt x="236189" y="2625219"/>
                  <a:pt x="234772" y="2626936"/>
                  <a:pt x="231161" y="2634417"/>
                </a:cubicBezTo>
                <a:cubicBezTo>
                  <a:pt x="229355" y="2638158"/>
                  <a:pt x="225614" y="2638403"/>
                  <a:pt x="219938" y="2635154"/>
                </a:cubicBezTo>
                <a:lnTo>
                  <a:pt x="202073" y="2619325"/>
                </a:lnTo>
                <a:lnTo>
                  <a:pt x="196192" y="2790779"/>
                </a:lnTo>
                <a:cubicBezTo>
                  <a:pt x="183395" y="2811456"/>
                  <a:pt x="174052" y="2817975"/>
                  <a:pt x="168162" y="2810335"/>
                </a:cubicBezTo>
                <a:cubicBezTo>
                  <a:pt x="163745" y="2804605"/>
                  <a:pt x="160246" y="2798836"/>
                  <a:pt x="157664" y="2793029"/>
                </a:cubicBezTo>
                <a:lnTo>
                  <a:pt x="156233" y="2789367"/>
                </a:lnTo>
                <a:lnTo>
                  <a:pt x="155952" y="2791910"/>
                </a:lnTo>
                <a:cubicBezTo>
                  <a:pt x="147242" y="2781949"/>
                  <a:pt x="141259" y="2780709"/>
                  <a:pt x="138002" y="2788190"/>
                </a:cubicBezTo>
                <a:cubicBezTo>
                  <a:pt x="134746" y="2795671"/>
                  <a:pt x="128012" y="2791930"/>
                  <a:pt x="117802" y="2776968"/>
                </a:cubicBezTo>
                <a:cubicBezTo>
                  <a:pt x="108113" y="2779468"/>
                  <a:pt x="102392" y="2771610"/>
                  <a:pt x="100636" y="2753394"/>
                </a:cubicBezTo>
                <a:lnTo>
                  <a:pt x="99839" y="2743232"/>
                </a:lnTo>
                <a:lnTo>
                  <a:pt x="95994" y="2740754"/>
                </a:lnTo>
                <a:lnTo>
                  <a:pt x="94969" y="2739083"/>
                </a:lnTo>
                <a:lnTo>
                  <a:pt x="91066" y="2740172"/>
                </a:lnTo>
                <a:cubicBezTo>
                  <a:pt x="89500" y="2739883"/>
                  <a:pt x="87739" y="2738923"/>
                  <a:pt x="85782" y="2737290"/>
                </a:cubicBezTo>
                <a:cubicBezTo>
                  <a:pt x="77957" y="2730762"/>
                  <a:pt x="73157" y="2721385"/>
                  <a:pt x="71381" y="2709162"/>
                </a:cubicBezTo>
                <a:cubicBezTo>
                  <a:pt x="70493" y="2703050"/>
                  <a:pt x="69981" y="2698317"/>
                  <a:pt x="69843" y="2694964"/>
                </a:cubicBezTo>
                <a:lnTo>
                  <a:pt x="70428" y="2690110"/>
                </a:lnTo>
                <a:lnTo>
                  <a:pt x="66899" y="2688579"/>
                </a:lnTo>
                <a:cubicBezTo>
                  <a:pt x="64477" y="2686376"/>
                  <a:pt x="61954" y="2682978"/>
                  <a:pt x="59331" y="2678384"/>
                </a:cubicBezTo>
                <a:cubicBezTo>
                  <a:pt x="60108" y="2674336"/>
                  <a:pt x="58691" y="2676053"/>
                  <a:pt x="55080" y="2683534"/>
                </a:cubicBezTo>
                <a:cubicBezTo>
                  <a:pt x="51469" y="2691015"/>
                  <a:pt x="40115" y="2684516"/>
                  <a:pt x="21021" y="2664037"/>
                </a:cubicBezTo>
                <a:cubicBezTo>
                  <a:pt x="21021" y="2637169"/>
                  <a:pt x="16156" y="2624985"/>
                  <a:pt x="6428" y="2627485"/>
                </a:cubicBezTo>
                <a:cubicBezTo>
                  <a:pt x="-1505" y="2472902"/>
                  <a:pt x="-2095" y="2328698"/>
                  <a:pt x="4659" y="2194871"/>
                </a:cubicBezTo>
                <a:cubicBezTo>
                  <a:pt x="5476" y="2191815"/>
                  <a:pt x="5463" y="2186934"/>
                  <a:pt x="4619" y="2180227"/>
                </a:cubicBezTo>
                <a:cubicBezTo>
                  <a:pt x="3775" y="2173520"/>
                  <a:pt x="3808" y="2161812"/>
                  <a:pt x="4719" y="2145103"/>
                </a:cubicBezTo>
                <a:cubicBezTo>
                  <a:pt x="4652" y="2135777"/>
                  <a:pt x="6669" y="2125180"/>
                  <a:pt x="10770" y="2113314"/>
                </a:cubicBezTo>
                <a:cubicBezTo>
                  <a:pt x="11570" y="2110942"/>
                  <a:pt x="12241" y="2108867"/>
                  <a:pt x="12781" y="2107089"/>
                </a:cubicBezTo>
                <a:lnTo>
                  <a:pt x="13720" y="2103694"/>
                </a:lnTo>
                <a:lnTo>
                  <a:pt x="12854" y="2113509"/>
                </a:lnTo>
                <a:lnTo>
                  <a:pt x="17483" y="2099741"/>
                </a:lnTo>
                <a:cubicBezTo>
                  <a:pt x="26059" y="2079301"/>
                  <a:pt x="26899" y="2070709"/>
                  <a:pt x="20005" y="2073963"/>
                </a:cubicBezTo>
                <a:cubicBezTo>
                  <a:pt x="13111" y="2077218"/>
                  <a:pt x="9664" y="2079579"/>
                  <a:pt x="9664" y="2081048"/>
                </a:cubicBezTo>
                <a:cubicBezTo>
                  <a:pt x="9664" y="2076364"/>
                  <a:pt x="9453" y="2066572"/>
                  <a:pt x="9031" y="2051669"/>
                </a:cubicBezTo>
                <a:cubicBezTo>
                  <a:pt x="8609" y="2036766"/>
                  <a:pt x="8820" y="2024830"/>
                  <a:pt x="9664" y="2015861"/>
                </a:cubicBezTo>
                <a:cubicBezTo>
                  <a:pt x="10508" y="2023679"/>
                  <a:pt x="11771" y="2009342"/>
                  <a:pt x="13453" y="1972849"/>
                </a:cubicBezTo>
                <a:cubicBezTo>
                  <a:pt x="15135" y="1936357"/>
                  <a:pt x="16605" y="1902811"/>
                  <a:pt x="17865" y="1872212"/>
                </a:cubicBezTo>
                <a:cubicBezTo>
                  <a:pt x="19124" y="1841613"/>
                  <a:pt x="20387" y="1812522"/>
                  <a:pt x="21654" y="1784939"/>
                </a:cubicBezTo>
                <a:cubicBezTo>
                  <a:pt x="22920" y="1757356"/>
                  <a:pt x="24283" y="1730488"/>
                  <a:pt x="25744" y="1704334"/>
                </a:cubicBezTo>
                <a:cubicBezTo>
                  <a:pt x="31010" y="1641389"/>
                  <a:pt x="36936" y="1552519"/>
                  <a:pt x="43522" y="1437723"/>
                </a:cubicBezTo>
                <a:cubicBezTo>
                  <a:pt x="50108" y="1322927"/>
                  <a:pt x="56557" y="1221178"/>
                  <a:pt x="62869" y="1132477"/>
                </a:cubicBezTo>
                <a:cubicBezTo>
                  <a:pt x="66473" y="1079296"/>
                  <a:pt x="69702" y="1029170"/>
                  <a:pt x="72557" y="982101"/>
                </a:cubicBezTo>
                <a:cubicBezTo>
                  <a:pt x="75411" y="935032"/>
                  <a:pt x="78848" y="889292"/>
                  <a:pt x="82868" y="844881"/>
                </a:cubicBezTo>
                <a:cubicBezTo>
                  <a:pt x="84784" y="818211"/>
                  <a:pt x="87424" y="793665"/>
                  <a:pt x="90788" y="771241"/>
                </a:cubicBezTo>
                <a:cubicBezTo>
                  <a:pt x="94151" y="748818"/>
                  <a:pt x="96623" y="727069"/>
                  <a:pt x="98204" y="705995"/>
                </a:cubicBezTo>
                <a:cubicBezTo>
                  <a:pt x="100590" y="687461"/>
                  <a:pt x="102415" y="667647"/>
                  <a:pt x="103682" y="646553"/>
                </a:cubicBezTo>
                <a:cubicBezTo>
                  <a:pt x="104948" y="625459"/>
                  <a:pt x="106472" y="603978"/>
                  <a:pt x="108254" y="582110"/>
                </a:cubicBezTo>
                <a:cubicBezTo>
                  <a:pt x="110090" y="568617"/>
                  <a:pt x="111936" y="555649"/>
                  <a:pt x="113792" y="543207"/>
                </a:cubicBezTo>
                <a:cubicBezTo>
                  <a:pt x="115648" y="530765"/>
                  <a:pt x="117454" y="518015"/>
                  <a:pt x="119209" y="504958"/>
                </a:cubicBezTo>
                <a:cubicBezTo>
                  <a:pt x="123028" y="482217"/>
                  <a:pt x="126197" y="455329"/>
                  <a:pt x="128716" y="424293"/>
                </a:cubicBezTo>
                <a:cubicBezTo>
                  <a:pt x="131235" y="393257"/>
                  <a:pt x="134793" y="361527"/>
                  <a:pt x="139389" y="329103"/>
                </a:cubicBezTo>
                <a:cubicBezTo>
                  <a:pt x="143302" y="308029"/>
                  <a:pt x="145164" y="298116"/>
                  <a:pt x="144977" y="299367"/>
                </a:cubicBezTo>
                <a:cubicBezTo>
                  <a:pt x="144789" y="300617"/>
                  <a:pt x="144695" y="308941"/>
                  <a:pt x="144695" y="324340"/>
                </a:cubicBezTo>
                <a:cubicBezTo>
                  <a:pt x="145607" y="302710"/>
                  <a:pt x="146910" y="285218"/>
                  <a:pt x="148605" y="271863"/>
                </a:cubicBezTo>
                <a:cubicBezTo>
                  <a:pt x="150300" y="258508"/>
                  <a:pt x="153486" y="242167"/>
                  <a:pt x="158163" y="222839"/>
                </a:cubicBezTo>
                <a:cubicBezTo>
                  <a:pt x="158846" y="219863"/>
                  <a:pt x="159593" y="211776"/>
                  <a:pt x="160404" y="198580"/>
                </a:cubicBezTo>
                <a:cubicBezTo>
                  <a:pt x="161214" y="185384"/>
                  <a:pt x="163596" y="168487"/>
                  <a:pt x="167549" y="147889"/>
                </a:cubicBezTo>
                <a:cubicBezTo>
                  <a:pt x="168661" y="142919"/>
                  <a:pt x="169643" y="138608"/>
                  <a:pt x="170492" y="134958"/>
                </a:cubicBezTo>
                <a:lnTo>
                  <a:pt x="171783" y="129584"/>
                </a:lnTo>
                <a:lnTo>
                  <a:pt x="171821" y="128713"/>
                </a:lnTo>
                <a:cubicBezTo>
                  <a:pt x="172243" y="124997"/>
                  <a:pt x="172876" y="122509"/>
                  <a:pt x="173720" y="121249"/>
                </a:cubicBezTo>
                <a:lnTo>
                  <a:pt x="174067" y="120889"/>
                </a:lnTo>
                <a:lnTo>
                  <a:pt x="174594" y="119940"/>
                </a:lnTo>
                <a:lnTo>
                  <a:pt x="174551" y="120386"/>
                </a:lnTo>
                <a:lnTo>
                  <a:pt x="175059" y="119858"/>
                </a:lnTo>
                <a:lnTo>
                  <a:pt x="175743" y="97541"/>
                </a:lnTo>
                <a:cubicBezTo>
                  <a:pt x="177255" y="76377"/>
                  <a:pt x="181036" y="65796"/>
                  <a:pt x="187087" y="65796"/>
                </a:cubicBezTo>
                <a:cubicBezTo>
                  <a:pt x="193740" y="52699"/>
                  <a:pt x="199286" y="47315"/>
                  <a:pt x="203727" y="49644"/>
                </a:cubicBezTo>
                <a:cubicBezTo>
                  <a:pt x="205208" y="50421"/>
                  <a:pt x="206565" y="52054"/>
                  <a:pt x="207800" y="54544"/>
                </a:cubicBezTo>
                <a:cubicBezTo>
                  <a:pt x="212738" y="64506"/>
                  <a:pt x="220653" y="66986"/>
                  <a:pt x="231548" y="61986"/>
                </a:cubicBezTo>
                <a:cubicBezTo>
                  <a:pt x="236559" y="82028"/>
                  <a:pt x="241296" y="97536"/>
                  <a:pt x="245759" y="108509"/>
                </a:cubicBezTo>
                <a:cubicBezTo>
                  <a:pt x="246874" y="111253"/>
                  <a:pt x="247771" y="113977"/>
                  <a:pt x="248450" y="116682"/>
                </a:cubicBezTo>
                <a:lnTo>
                  <a:pt x="249831" y="124726"/>
                </a:lnTo>
                <a:lnTo>
                  <a:pt x="251700" y="127887"/>
                </a:lnTo>
                <a:cubicBezTo>
                  <a:pt x="252684" y="129316"/>
                  <a:pt x="253477" y="130189"/>
                  <a:pt x="254080" y="130506"/>
                </a:cubicBezTo>
                <a:cubicBezTo>
                  <a:pt x="263446" y="133007"/>
                  <a:pt x="274240" y="141361"/>
                  <a:pt x="286461" y="155569"/>
                </a:cubicBezTo>
                <a:cubicBezTo>
                  <a:pt x="298682" y="169777"/>
                  <a:pt x="311740" y="185692"/>
                  <a:pt x="325636" y="203313"/>
                </a:cubicBezTo>
                <a:lnTo>
                  <a:pt x="325567" y="203631"/>
                </a:lnTo>
                <a:lnTo>
                  <a:pt x="327511" y="202840"/>
                </a:lnTo>
                <a:lnTo>
                  <a:pt x="328497" y="203202"/>
                </a:lnTo>
                <a:lnTo>
                  <a:pt x="334244" y="173722"/>
                </a:lnTo>
                <a:cubicBezTo>
                  <a:pt x="334927" y="170746"/>
                  <a:pt x="335674" y="162659"/>
                  <a:pt x="336485" y="149463"/>
                </a:cubicBezTo>
                <a:cubicBezTo>
                  <a:pt x="337295" y="136267"/>
                  <a:pt x="339677" y="119370"/>
                  <a:pt x="343630" y="98772"/>
                </a:cubicBezTo>
                <a:cubicBezTo>
                  <a:pt x="344742" y="93802"/>
                  <a:pt x="345724" y="89491"/>
                  <a:pt x="346573" y="85841"/>
                </a:cubicBezTo>
                <a:lnTo>
                  <a:pt x="347864" y="80467"/>
                </a:lnTo>
                <a:lnTo>
                  <a:pt x="347902" y="79596"/>
                </a:lnTo>
                <a:cubicBezTo>
                  <a:pt x="348324" y="75880"/>
                  <a:pt x="348957" y="73392"/>
                  <a:pt x="349801" y="72132"/>
                </a:cubicBezTo>
                <a:lnTo>
                  <a:pt x="350148" y="71772"/>
                </a:lnTo>
                <a:lnTo>
                  <a:pt x="350675" y="70823"/>
                </a:lnTo>
                <a:lnTo>
                  <a:pt x="350632" y="71269"/>
                </a:lnTo>
                <a:lnTo>
                  <a:pt x="351140" y="70741"/>
                </a:lnTo>
                <a:lnTo>
                  <a:pt x="351824" y="48424"/>
                </a:lnTo>
                <a:cubicBezTo>
                  <a:pt x="353336" y="27260"/>
                  <a:pt x="357117" y="16679"/>
                  <a:pt x="363168" y="16679"/>
                </a:cubicBezTo>
                <a:cubicBezTo>
                  <a:pt x="369821" y="3582"/>
                  <a:pt x="375367" y="-1802"/>
                  <a:pt x="379808" y="527"/>
                </a:cubicBezTo>
                <a:close/>
              </a:path>
            </a:pathLst>
          </a:custGeom>
          <a:ln>
            <a:noFill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y August" pitchFamily="2" charset="0"/>
              <a:ea typeface="+mn-ea"/>
              <a:cs typeface="+mn-cs"/>
            </a:endParaRPr>
          </a:p>
        </p:txBody>
      </p:sp>
      <p:pic>
        <p:nvPicPr>
          <p:cNvPr id="2" name="celeronbeats-gentle-night-rain-for-sleep-574972">
            <a:hlinkClick r:id="" action="ppaction://media"/>
            <a:extLst>
              <a:ext uri="{FF2B5EF4-FFF2-40B4-BE49-F238E27FC236}">
                <a16:creationId xmlns:a16="http://schemas.microsoft.com/office/drawing/2014/main" id="{BC3E0814-64BA-7588-C9A5-D5871108B60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200" end="61617"/>
                  <p14:fade in="500" out="1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4800" y="31201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8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4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3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6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9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shield-wipe-squeak-SBA-3000715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 showWhenStopped="0">
                <p:cTn id="6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1641576-A999-F141-2264-4B53CC589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374" y="0"/>
            <a:ext cx="9217604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BB1412-55FD-3F49-6D9E-02F06E0BCA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25" b="99121" l="879" r="89844">
                        <a14:foregroundMark x1="24316" y1="3125" x2="13770" y2="94336"/>
                        <a14:foregroundMark x1="28613" y1="4980" x2="18164" y2="9570"/>
                        <a14:foregroundMark x1="18164" y1="9570" x2="17871" y2="10352"/>
                        <a14:foregroundMark x1="18262" y1="26953" x2="4883" y2="44629"/>
                        <a14:foregroundMark x1="4883" y1="44629" x2="4785" y2="45605"/>
                        <a14:foregroundMark x1="1752" y1="37733" x2="879" y2="38184"/>
                        <a14:foregroundMark x1="9375" y1="33789" x2="2337" y2="37430"/>
                        <a14:foregroundMark x1="879" y1="38184" x2="879" y2="38184"/>
                        <a14:foregroundMark x1="27246" y1="43262" x2="27051" y2="94629"/>
                        <a14:foregroundMark x1="27051" y1="94629" x2="26855" y2="95215"/>
                        <a14:foregroundMark x1="33594" y1="79980" x2="33105" y2="99121"/>
                        <a14:foregroundMark x1="44531" y1="83398" x2="40820" y2="97852"/>
                        <a14:foregroundMark x1="47266" y1="78906" x2="46484" y2="83008"/>
                        <a14:foregroundMark x1="10547" y1="49219" x2="12500" y2="92676"/>
                        <a14:foregroundMark x1="12500" y1="92676" x2="13184" y2="93652"/>
                        <a14:foregroundMark x1="42676" y1="65527" x2="43848" y2="81641"/>
                        <a14:foregroundMark x1="46191" y1="73047" x2="45898" y2="75879"/>
                        <a14:backgroundMark x1="46875" y1="6055" x2="63477" y2="62500"/>
                        <a14:backgroundMark x1="50781" y1="49805" x2="52148" y2="61816"/>
                        <a14:backgroundMark x1="52148" y1="61816" x2="54883" y2="62402"/>
                        <a14:backgroundMark x1="34082" y1="30371" x2="41016" y2="29883"/>
                        <a14:backgroundMark x1="41016" y1="29883" x2="48828" y2="30273"/>
                        <a14:backgroundMark x1="3711" y1="29688" x2="781" y2="36035"/>
                        <a14:backgroundMark x1="781" y1="36035" x2="293" y2="36426"/>
                        <a14:backgroundMark x1="8105" y1="28613" x2="1270" y2="34375"/>
                        <a14:backgroundMark x1="50000" y1="64453" x2="51855" y2="71680"/>
                        <a14:backgroundMark x1="48926" y1="76074" x2="48633" y2="77441"/>
                      </a14:backgroundRemoval>
                    </a14:imgEffect>
                  </a14:imgLayer>
                </a14:imgProps>
              </a:ext>
            </a:extLst>
          </a:blip>
          <a:srcRect r="48652"/>
          <a:stretch/>
        </p:blipFill>
        <p:spPr>
          <a:xfrm flipH="1">
            <a:off x="6924806" y="0"/>
            <a:ext cx="2641067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605E45-BBDE-9500-5720-6826B92118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37" b="99219" l="9961" r="89844">
                        <a14:foregroundMark x1="54004" y1="10840" x2="58887" y2="78418"/>
                        <a14:foregroundMark x1="58887" y1="78418" x2="57324" y2="91406"/>
                        <a14:foregroundMark x1="57324" y1="91406" x2="58594" y2="93945"/>
                        <a14:foregroundMark x1="48438" y1="4102" x2="45605" y2="17480"/>
                        <a14:foregroundMark x1="45605" y1="17480" x2="44629" y2="17773"/>
                        <a14:foregroundMark x1="56152" y1="2832" x2="70410" y2="60645"/>
                        <a14:foregroundMark x1="70410" y1="60645" x2="70508" y2="60645"/>
                        <a14:foregroundMark x1="59863" y1="5566" x2="76367" y2="18555"/>
                        <a14:foregroundMark x1="42969" y1="17773" x2="33691" y2="62500"/>
                        <a14:foregroundMark x1="33691" y1="62500" x2="33203" y2="61914"/>
                        <a14:foregroundMark x1="29004" y1="38867" x2="28125" y2="48047"/>
                        <a14:foregroundMark x1="38086" y1="21289" x2="34277" y2="25098"/>
                        <a14:foregroundMark x1="38379" y1="19336" x2="40820" y2="25098"/>
                        <a14:foregroundMark x1="83203" y1="60938" x2="77930" y2="93945"/>
                        <a14:foregroundMark x1="77930" y1="93945" x2="77930" y2="93945"/>
                        <a14:foregroundMark x1="82031" y1="80273" x2="87109" y2="9921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782" r="4551"/>
          <a:stretch/>
        </p:blipFill>
        <p:spPr>
          <a:xfrm>
            <a:off x="-1969123" y="-16928"/>
            <a:ext cx="4200525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CD7F2D-56F3-2552-91C6-9B101EEB3643}"/>
              </a:ext>
            </a:extLst>
          </p:cNvPr>
          <p:cNvSpPr txBox="1"/>
          <p:nvPr/>
        </p:nvSpPr>
        <p:spPr>
          <a:xfrm>
            <a:off x="-41989" y="2383769"/>
            <a:ext cx="9227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uge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Police Recorded Crime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9F2766-8635-915D-8F6C-98A6F2EADDE6}"/>
              </a:ext>
            </a:extLst>
          </p:cNvPr>
          <p:cNvGrpSpPr/>
          <p:nvPr/>
        </p:nvGrpSpPr>
        <p:grpSpPr>
          <a:xfrm>
            <a:off x="-10374" y="770774"/>
            <a:ext cx="9217604" cy="1066855"/>
            <a:chOff x="-13833" y="1027698"/>
            <a:chExt cx="12290139" cy="142247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DF4F7E6-8CF6-F729-C0DB-06CC4E28BF1C}"/>
                </a:ext>
              </a:extLst>
            </p:cNvPr>
            <p:cNvSpPr txBox="1"/>
            <p:nvPr/>
          </p:nvSpPr>
          <p:spPr>
            <a:xfrm>
              <a:off x="-13833" y="1506324"/>
              <a:ext cx="12290139" cy="943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Gauge" pitchFamily="2" charset="0"/>
                  <a:ea typeface="ADLaM Display" panose="020F0502020204030204" pitchFamily="2" charset="0"/>
                  <a:cs typeface="ADLaM Display" panose="020F0502020204030204" pitchFamily="2" charset="0"/>
                </a:rPr>
                <a:t>Sociological Detectives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5107E8C-9971-2634-9259-EA843DD990BD}"/>
                </a:ext>
              </a:extLst>
            </p:cNvPr>
            <p:cNvSpPr txBox="1"/>
            <p:nvPr/>
          </p:nvSpPr>
          <p:spPr>
            <a:xfrm>
              <a:off x="5548830" y="1027698"/>
              <a:ext cx="1585608" cy="1056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Gauge" pitchFamily="2" charset="0"/>
                  <a:ea typeface="ADLaM Display" panose="020F0502020204030204" pitchFamily="2" charset="0"/>
                  <a:cs typeface="ADLaM Display" panose="020F0502020204030204" pitchFamily="2" charset="0"/>
                </a:rPr>
                <a:t>The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96B8B4C-1BE3-0A66-F568-66E916A0E0D0}"/>
              </a:ext>
            </a:extLst>
          </p:cNvPr>
          <p:cNvSpPr txBox="1"/>
          <p:nvPr/>
        </p:nvSpPr>
        <p:spPr>
          <a:xfrm>
            <a:off x="-9732562" y="158923"/>
            <a:ext cx="8910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18thCentury" pitchFamily="2" charset="0"/>
                <a:ea typeface="+mn-ea"/>
                <a:cs typeface="Arial" panose="020B0604020202020204" pitchFamily="34" charset="0"/>
              </a:rPr>
              <a:t>Modern Society…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18thCentury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BC04BC-30DD-4B4F-B8D8-B936CBA4F818}"/>
              </a:ext>
            </a:extLst>
          </p:cNvPr>
          <p:cNvSpPr txBox="1"/>
          <p:nvPr/>
        </p:nvSpPr>
        <p:spPr>
          <a:xfrm>
            <a:off x="-14479026" y="838348"/>
            <a:ext cx="482368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Kick-started by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The Enlightenment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361248-278B-8AA2-BFF0-F08234A932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4" b="99735" l="9896" r="89881">
                        <a14:foregroundMark x1="51563" y1="2914" x2="44717" y2="14305"/>
                        <a14:foregroundMark x1="49702" y1="33245" x2="53943" y2="58808"/>
                        <a14:foregroundMark x1="53943" y1="58808" x2="53943" y2="58940"/>
                        <a14:foregroundMark x1="45313" y1="91126" x2="44048" y2="99735"/>
                        <a14:foregroundMark x1="44048" y1="99735" x2="44048" y2="99735"/>
                        <a14:foregroundMark x1="58557" y1="24636" x2="63170" y2="32185"/>
                        <a14:foregroundMark x1="63170" y1="32185" x2="63170" y2="32185"/>
                        <a14:foregroundMark x1="44196" y1="12980" x2="45387" y2="12583"/>
                        <a14:foregroundMark x1="44048" y1="13245" x2="43676" y2="13510"/>
                        <a14:foregroundMark x1="43155" y1="14172" x2="43155" y2="14172"/>
                        <a14:foregroundMark x1="43080" y1="13907" x2="43080" y2="13907"/>
                        <a14:foregroundMark x1="43304" y1="15629" x2="43304" y2="15629"/>
                        <a14:foregroundMark x1="43899" y1="17086" x2="42262" y2="20132"/>
                        <a14:foregroundMark x1="42560" y1="21192" x2="40402" y2="24901"/>
                        <a14:foregroundMark x1="41964" y1="25166" x2="41220" y2="27947"/>
                        <a14:foregroundMark x1="43229" y1="24238" x2="42262" y2="27947"/>
                        <a14:foregroundMark x1="40030" y1="25695" x2="39583" y2="30066"/>
                        <a14:foregroundMark x1="39360" y1="25828" x2="40923" y2="23974"/>
                        <a14:foregroundMark x1="42485" y1="20397" x2="42336" y2="20927"/>
                        <a14:foregroundMark x1="41295" y1="29404" x2="42783" y2="28212"/>
                        <a14:foregroundMark x1="40551" y1="30331" x2="40402" y2="31788"/>
                        <a14:foregroundMark x1="43452" y1="16159" x2="40253" y2="16954"/>
                        <a14:foregroundMark x1="43452" y1="13377" x2="42113" y2="14570"/>
                        <a14:foregroundMark x1="60193" y1="16026" x2="60789" y2="17351"/>
                        <a14:foregroundMark x1="62574" y1="26755" x2="62500" y2="25166"/>
                        <a14:foregroundMark x1="62946" y1="24106" x2="64286" y2="25695"/>
                        <a14:backgroundMark x1="40449" y1="17453" x2="39732" y2="20132"/>
                        <a14:backgroundMark x1="39593" y1="24932" x2="39063" y2="25695"/>
                        <a14:backgroundMark x1="39509" y1="91258" x2="39583" y2="97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50" r="29911"/>
          <a:stretch/>
        </p:blipFill>
        <p:spPr>
          <a:xfrm>
            <a:off x="10462578" y="0"/>
            <a:ext cx="3322865" cy="518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8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F1C5B1-0A30-D448-3676-4658A15512BF}"/>
              </a:ext>
            </a:extLst>
          </p:cNvPr>
          <p:cNvSpPr txBox="1"/>
          <p:nvPr/>
        </p:nvSpPr>
        <p:spPr>
          <a:xfrm>
            <a:off x="650081" y="1884164"/>
            <a:ext cx="4286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3300" dirty="0">
                <a:solidFill>
                  <a:srgbClr val="FFFF00"/>
                </a:solidFill>
                <a:latin typeface="Aptos" panose="02110004020202020204"/>
              </a:rPr>
              <a:t>Becoming A Statistic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325BD5-E5B4-7DFE-2484-AE52382B32C8}"/>
              </a:ext>
            </a:extLst>
          </p:cNvPr>
          <p:cNvSpPr txBox="1"/>
          <p:nvPr/>
        </p:nvSpPr>
        <p:spPr>
          <a:xfrm>
            <a:off x="650081" y="1884164"/>
            <a:ext cx="4286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3300" dirty="0">
                <a:solidFill>
                  <a:srgbClr val="FFFF00"/>
                </a:solidFill>
                <a:latin typeface="Aptos" panose="02110004020202020204"/>
              </a:rPr>
              <a:t>Police Recorded Crime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99211C-73A5-8202-F1EF-D9F4CD55242A}"/>
              </a:ext>
            </a:extLst>
          </p:cNvPr>
          <p:cNvSpPr txBox="1"/>
          <p:nvPr/>
        </p:nvSpPr>
        <p:spPr>
          <a:xfrm>
            <a:off x="650081" y="1884164"/>
            <a:ext cx="4286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3300" dirty="0">
                <a:solidFill>
                  <a:srgbClr val="FFFF00"/>
                </a:solidFill>
                <a:latin typeface="Aptos" panose="02110004020202020204"/>
              </a:rPr>
              <a:t>The Attrition Funnel</a:t>
            </a:r>
          </a:p>
        </p:txBody>
      </p:sp>
    </p:spTree>
    <p:extLst>
      <p:ext uri="{BB962C8B-B14F-4D97-AF65-F5344CB8AC3E}">
        <p14:creationId xmlns:p14="http://schemas.microsoft.com/office/powerpoint/2010/main" val="326570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26" grpId="0"/>
      <p:bldP spid="2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1588EA-CABF-F45D-BF60-01E6025CE0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07689" y="7144"/>
            <a:ext cx="3436311" cy="5136356"/>
          </a:xfrm>
          <a:prstGeom prst="rect">
            <a:avLst/>
          </a:prstGeom>
          <a:ln w="50800">
            <a:noFill/>
          </a:ln>
        </p:spPr>
      </p:pic>
      <p:grpSp>
        <p:nvGrpSpPr>
          <p:cNvPr id="13" name="Box_stage1">
            <a:extLst>
              <a:ext uri="{FF2B5EF4-FFF2-40B4-BE49-F238E27FC236}">
                <a16:creationId xmlns:a16="http://schemas.microsoft.com/office/drawing/2014/main" id="{6CBABD33-2D3D-831E-4C86-8D47BF97A3A5}"/>
              </a:ext>
            </a:extLst>
          </p:cNvPr>
          <p:cNvGrpSpPr/>
          <p:nvPr/>
        </p:nvGrpSpPr>
        <p:grpSpPr>
          <a:xfrm>
            <a:off x="180232" y="657868"/>
            <a:ext cx="5194188" cy="923346"/>
            <a:chOff x="5083697" y="682009"/>
            <a:chExt cx="3555993" cy="1231128"/>
          </a:xfrm>
        </p:grpSpPr>
        <p:sp>
          <p:nvSpPr>
            <p:cNvPr id="14" name="Shape 10">
              <a:extLst>
                <a:ext uri="{FF2B5EF4-FFF2-40B4-BE49-F238E27FC236}">
                  <a16:creationId xmlns:a16="http://schemas.microsoft.com/office/drawing/2014/main" id="{49D3AFB3-A363-60A7-CEEC-DF58834D22EF}"/>
                </a:ext>
              </a:extLst>
            </p:cNvPr>
            <p:cNvSpPr/>
            <p:nvPr/>
          </p:nvSpPr>
          <p:spPr>
            <a:xfrm>
              <a:off x="5083697" y="695725"/>
              <a:ext cx="3555992" cy="1217412"/>
            </a:xfrm>
            <a:prstGeom prst="rect">
              <a:avLst/>
            </a:prstGeom>
            <a:solidFill>
              <a:srgbClr val="1A1A2A"/>
            </a:solidFill>
            <a:ln w="38100">
              <a:solidFill>
                <a:schemeClr val="accent1"/>
              </a:solidFill>
              <a:prstDash val="solid"/>
            </a:ln>
            <a:effectLst>
              <a:outerShdw blurRad="152400" dist="63500" dir="8100000" algn="bl" rotWithShape="0">
                <a:srgbClr val="000000">
                  <a:alpha val="50000"/>
                </a:srgbClr>
              </a:outerShdw>
            </a:effectLst>
          </p:spPr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06D37FB7-6957-768B-631A-A82BE6347928}"/>
                </a:ext>
              </a:extLst>
            </p:cNvPr>
            <p:cNvSpPr/>
            <p:nvPr/>
          </p:nvSpPr>
          <p:spPr>
            <a:xfrm>
              <a:off x="5124523" y="1007595"/>
              <a:ext cx="3451663" cy="8260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685800"/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The vast majority of actual crimes never get to the stage of being reported because the victim: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doesn’t know a crime’s been committed (e.g. workplace harms or some frauds)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settles the matter amicably with the offender (e.g. minor assault or criminal damage)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is too fearful to report their victimisation (they fear repeat victimisation)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blames themselves for provoking the offender (e.g. domestic violence)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A6A2DD-BCF0-7666-F465-5B131FF019AD}"/>
                </a:ext>
              </a:extLst>
            </p:cNvPr>
            <p:cNvSpPr txBox="1"/>
            <p:nvPr/>
          </p:nvSpPr>
          <p:spPr>
            <a:xfrm>
              <a:off x="5083697" y="682009"/>
              <a:ext cx="3555993" cy="29238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 defTabSz="685800"/>
              <a:r>
                <a:rPr lang="en-GB" sz="825" b="1" dirty="0">
                  <a:solidFill>
                    <a:prstClr val="white"/>
                  </a:solidFill>
                  <a:latin typeface="Aptos" panose="020B0004020202020204" pitchFamily="34" charset="0"/>
                </a:rPr>
                <a:t>Stage 1: Crime Not Considered</a:t>
              </a:r>
            </a:p>
          </p:txBody>
        </p:sp>
      </p:grpSp>
      <p:sp>
        <p:nvSpPr>
          <p:cNvPr id="2" name="stage 1">
            <a:extLst>
              <a:ext uri="{FF2B5EF4-FFF2-40B4-BE49-F238E27FC236}">
                <a16:creationId xmlns:a16="http://schemas.microsoft.com/office/drawing/2014/main" id="{A0383569-1E3E-C5CA-8ECD-5C3CB0CC2103}"/>
              </a:ext>
            </a:extLst>
          </p:cNvPr>
          <p:cNvSpPr/>
          <p:nvPr/>
        </p:nvSpPr>
        <p:spPr>
          <a:xfrm>
            <a:off x="6315997" y="712875"/>
            <a:ext cx="2184605" cy="10954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  <p:grpSp>
        <p:nvGrpSpPr>
          <p:cNvPr id="26" name="Box_stage2">
            <a:extLst>
              <a:ext uri="{FF2B5EF4-FFF2-40B4-BE49-F238E27FC236}">
                <a16:creationId xmlns:a16="http://schemas.microsoft.com/office/drawing/2014/main" id="{4A5FBA07-2FDE-1A33-1F7C-B4C4D0FD546A}"/>
              </a:ext>
            </a:extLst>
          </p:cNvPr>
          <p:cNvGrpSpPr/>
          <p:nvPr/>
        </p:nvGrpSpPr>
        <p:grpSpPr>
          <a:xfrm>
            <a:off x="180232" y="1811096"/>
            <a:ext cx="5194188" cy="923346"/>
            <a:chOff x="5083697" y="682009"/>
            <a:chExt cx="3555993" cy="1231128"/>
          </a:xfrm>
        </p:grpSpPr>
        <p:sp>
          <p:nvSpPr>
            <p:cNvPr id="27" name="Shape 10">
              <a:extLst>
                <a:ext uri="{FF2B5EF4-FFF2-40B4-BE49-F238E27FC236}">
                  <a16:creationId xmlns:a16="http://schemas.microsoft.com/office/drawing/2014/main" id="{666B61D1-BBFF-151B-BB82-FF91BE95A426}"/>
                </a:ext>
              </a:extLst>
            </p:cNvPr>
            <p:cNvSpPr/>
            <p:nvPr/>
          </p:nvSpPr>
          <p:spPr>
            <a:xfrm>
              <a:off x="5083697" y="695725"/>
              <a:ext cx="3555992" cy="1217412"/>
            </a:xfrm>
            <a:prstGeom prst="rect">
              <a:avLst/>
            </a:prstGeom>
            <a:solidFill>
              <a:srgbClr val="1A1A2A"/>
            </a:solidFill>
            <a:ln w="38100">
              <a:solidFill>
                <a:schemeClr val="accent1"/>
              </a:solidFill>
              <a:prstDash val="solid"/>
            </a:ln>
            <a:effectLst>
              <a:outerShdw blurRad="152400" dist="63500" dir="8100000" algn="bl" rotWithShape="0">
                <a:srgbClr val="000000">
                  <a:alpha val="50000"/>
                </a:srgbClr>
              </a:outerShdw>
            </a:effectLst>
          </p:spPr>
        </p:sp>
        <p:sp>
          <p:nvSpPr>
            <p:cNvPr id="28" name="Text 13">
              <a:extLst>
                <a:ext uri="{FF2B5EF4-FFF2-40B4-BE49-F238E27FC236}">
                  <a16:creationId xmlns:a16="http://schemas.microsoft.com/office/drawing/2014/main" id="{5101A4C4-FDA7-9C87-01BB-A71FA741DAC1}"/>
                </a:ext>
              </a:extLst>
            </p:cNvPr>
            <p:cNvSpPr/>
            <p:nvPr/>
          </p:nvSpPr>
          <p:spPr>
            <a:xfrm>
              <a:off x="5124523" y="1007595"/>
              <a:ext cx="3451663" cy="8260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685800"/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Even when someone has defined an act as a crime, it’s not reported because the victim: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believes the police “can’t / won’t do anything” (e.g. low-value crimes, rape)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fears reprisal (e.g. domestic assaults) particularly if the perpetrator is well-known to the victim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distrusts the police (e.g. believes police are corrupt and / or incompetent)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exacts their own kind of justice on the offender (e.g. gang violence, vigilante violence against paedophiles)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56F013-13F3-29F3-D4A4-4927364EE12D}"/>
                </a:ext>
              </a:extLst>
            </p:cNvPr>
            <p:cNvSpPr txBox="1"/>
            <p:nvPr/>
          </p:nvSpPr>
          <p:spPr>
            <a:xfrm>
              <a:off x="5083697" y="682009"/>
              <a:ext cx="3555993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 defTabSz="685800"/>
              <a:r>
                <a:rPr lang="en-GB" sz="900" b="1" dirty="0">
                  <a:solidFill>
                    <a:prstClr val="white"/>
                  </a:solidFill>
                  <a:latin typeface="Aptos" panose="020B0004020202020204" pitchFamily="34" charset="0"/>
                </a:rPr>
                <a:t>Stage 2: Crime Not Reported</a:t>
              </a:r>
            </a:p>
          </p:txBody>
        </p:sp>
      </p:grpSp>
      <p:sp>
        <p:nvSpPr>
          <p:cNvPr id="30" name="stage 2">
            <a:extLst>
              <a:ext uri="{FF2B5EF4-FFF2-40B4-BE49-F238E27FC236}">
                <a16:creationId xmlns:a16="http://schemas.microsoft.com/office/drawing/2014/main" id="{A77087E8-63B4-6052-E923-031C23967997}"/>
              </a:ext>
            </a:extLst>
          </p:cNvPr>
          <p:cNvSpPr/>
          <p:nvPr/>
        </p:nvSpPr>
        <p:spPr>
          <a:xfrm>
            <a:off x="6369344" y="1809888"/>
            <a:ext cx="2098073" cy="566714"/>
          </a:xfrm>
          <a:custGeom>
            <a:avLst/>
            <a:gdLst>
              <a:gd name="connsiteX0" fmla="*/ 0 w 4581748"/>
              <a:gd name="connsiteY0" fmla="*/ 0 h 892960"/>
              <a:gd name="connsiteX1" fmla="*/ 4581748 w 4581748"/>
              <a:gd name="connsiteY1" fmla="*/ 0 h 892960"/>
              <a:gd name="connsiteX2" fmla="*/ 4581748 w 4581748"/>
              <a:gd name="connsiteY2" fmla="*/ 892960 h 892960"/>
              <a:gd name="connsiteX3" fmla="*/ 0 w 4581748"/>
              <a:gd name="connsiteY3" fmla="*/ 892960 h 892960"/>
              <a:gd name="connsiteX4" fmla="*/ 0 w 4581748"/>
              <a:gd name="connsiteY4" fmla="*/ 0 h 892960"/>
              <a:gd name="connsiteX0" fmla="*/ 0 w 4581748"/>
              <a:gd name="connsiteY0" fmla="*/ 0 h 892960"/>
              <a:gd name="connsiteX1" fmla="*/ 4581748 w 4581748"/>
              <a:gd name="connsiteY1" fmla="*/ 0 h 892960"/>
              <a:gd name="connsiteX2" fmla="*/ 4581748 w 4581748"/>
              <a:gd name="connsiteY2" fmla="*/ 892960 h 892960"/>
              <a:gd name="connsiteX3" fmla="*/ 907026 w 4581748"/>
              <a:gd name="connsiteY3" fmla="*/ 804470 h 892960"/>
              <a:gd name="connsiteX4" fmla="*/ 0 w 4581748"/>
              <a:gd name="connsiteY4" fmla="*/ 0 h 892960"/>
              <a:gd name="connsiteX0" fmla="*/ 0 w 3755838"/>
              <a:gd name="connsiteY0" fmla="*/ 22123 h 892960"/>
              <a:gd name="connsiteX1" fmla="*/ 3755838 w 3755838"/>
              <a:gd name="connsiteY1" fmla="*/ 0 h 892960"/>
              <a:gd name="connsiteX2" fmla="*/ 3755838 w 3755838"/>
              <a:gd name="connsiteY2" fmla="*/ 892960 h 892960"/>
              <a:gd name="connsiteX3" fmla="*/ 81116 w 3755838"/>
              <a:gd name="connsiteY3" fmla="*/ 804470 h 892960"/>
              <a:gd name="connsiteX4" fmla="*/ 0 w 3755838"/>
              <a:gd name="connsiteY4" fmla="*/ 22123 h 892960"/>
              <a:gd name="connsiteX0" fmla="*/ 0 w 3755838"/>
              <a:gd name="connsiteY0" fmla="*/ 22123 h 804470"/>
              <a:gd name="connsiteX1" fmla="*/ 3755838 w 3755838"/>
              <a:gd name="connsiteY1" fmla="*/ 0 h 804470"/>
              <a:gd name="connsiteX2" fmla="*/ 2797193 w 3755838"/>
              <a:gd name="connsiteY2" fmla="*/ 605366 h 804470"/>
              <a:gd name="connsiteX3" fmla="*/ 81116 w 3755838"/>
              <a:gd name="connsiteY3" fmla="*/ 804470 h 804470"/>
              <a:gd name="connsiteX4" fmla="*/ 0 w 3755838"/>
              <a:gd name="connsiteY4" fmla="*/ 22123 h 804470"/>
              <a:gd name="connsiteX0" fmla="*/ 0 w 4479900"/>
              <a:gd name="connsiteY0" fmla="*/ 0 h 808168"/>
              <a:gd name="connsiteX1" fmla="*/ 4479900 w 4479900"/>
              <a:gd name="connsiteY1" fmla="*/ 3698 h 808168"/>
              <a:gd name="connsiteX2" fmla="*/ 3521255 w 4479900"/>
              <a:gd name="connsiteY2" fmla="*/ 609064 h 808168"/>
              <a:gd name="connsiteX3" fmla="*/ 805178 w 4479900"/>
              <a:gd name="connsiteY3" fmla="*/ 808168 h 808168"/>
              <a:gd name="connsiteX4" fmla="*/ 0 w 4479900"/>
              <a:gd name="connsiteY4" fmla="*/ 0 h 808168"/>
              <a:gd name="connsiteX0" fmla="*/ 0 w 4479900"/>
              <a:gd name="connsiteY0" fmla="*/ 0 h 877024"/>
              <a:gd name="connsiteX1" fmla="*/ 4479900 w 4479900"/>
              <a:gd name="connsiteY1" fmla="*/ 3698 h 877024"/>
              <a:gd name="connsiteX2" fmla="*/ 3521255 w 4479900"/>
              <a:gd name="connsiteY2" fmla="*/ 609064 h 877024"/>
              <a:gd name="connsiteX3" fmla="*/ 794207 w 4479900"/>
              <a:gd name="connsiteY3" fmla="*/ 877024 h 877024"/>
              <a:gd name="connsiteX4" fmla="*/ 0 w 4479900"/>
              <a:gd name="connsiteY4" fmla="*/ 0 h 877024"/>
              <a:gd name="connsiteX0" fmla="*/ 0 w 4479900"/>
              <a:gd name="connsiteY0" fmla="*/ 0 h 877024"/>
              <a:gd name="connsiteX1" fmla="*/ 4479900 w 4479900"/>
              <a:gd name="connsiteY1" fmla="*/ 3698 h 877024"/>
              <a:gd name="connsiteX2" fmla="*/ 3378637 w 4479900"/>
              <a:gd name="connsiteY2" fmla="*/ 807023 h 877024"/>
              <a:gd name="connsiteX3" fmla="*/ 794207 w 4479900"/>
              <a:gd name="connsiteY3" fmla="*/ 877024 h 877024"/>
              <a:gd name="connsiteX4" fmla="*/ 0 w 4479900"/>
              <a:gd name="connsiteY4" fmla="*/ 0 h 877024"/>
              <a:gd name="connsiteX0" fmla="*/ 0 w 4161753"/>
              <a:gd name="connsiteY0" fmla="*/ 4909 h 881933"/>
              <a:gd name="connsiteX1" fmla="*/ 4161753 w 4161753"/>
              <a:gd name="connsiteY1" fmla="*/ 0 h 881933"/>
              <a:gd name="connsiteX2" fmla="*/ 3378637 w 4161753"/>
              <a:gd name="connsiteY2" fmla="*/ 811932 h 881933"/>
              <a:gd name="connsiteX3" fmla="*/ 794207 w 4161753"/>
              <a:gd name="connsiteY3" fmla="*/ 881933 h 881933"/>
              <a:gd name="connsiteX4" fmla="*/ 0 w 4161753"/>
              <a:gd name="connsiteY4" fmla="*/ 4909 h 881933"/>
              <a:gd name="connsiteX0" fmla="*/ 0 w 4161753"/>
              <a:gd name="connsiteY0" fmla="*/ 4909 h 881933"/>
              <a:gd name="connsiteX1" fmla="*/ 4161753 w 4161753"/>
              <a:gd name="connsiteY1" fmla="*/ 0 h 881933"/>
              <a:gd name="connsiteX2" fmla="*/ 3323784 w 4161753"/>
              <a:gd name="connsiteY2" fmla="*/ 880788 h 881933"/>
              <a:gd name="connsiteX3" fmla="*/ 794207 w 4161753"/>
              <a:gd name="connsiteY3" fmla="*/ 881933 h 881933"/>
              <a:gd name="connsiteX4" fmla="*/ 0 w 4161753"/>
              <a:gd name="connsiteY4" fmla="*/ 4909 h 881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1753" h="881933">
                <a:moveTo>
                  <a:pt x="0" y="4909"/>
                </a:moveTo>
                <a:lnTo>
                  <a:pt x="4161753" y="0"/>
                </a:lnTo>
                <a:lnTo>
                  <a:pt x="3323784" y="880788"/>
                </a:lnTo>
                <a:lnTo>
                  <a:pt x="794207" y="881933"/>
                </a:lnTo>
                <a:lnTo>
                  <a:pt x="0" y="4909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1" name="stage 3">
            <a:extLst>
              <a:ext uri="{FF2B5EF4-FFF2-40B4-BE49-F238E27FC236}">
                <a16:creationId xmlns:a16="http://schemas.microsoft.com/office/drawing/2014/main" id="{058C241D-AAB4-9B3E-932B-2ADF7752CB54}"/>
              </a:ext>
            </a:extLst>
          </p:cNvPr>
          <p:cNvSpPr/>
          <p:nvPr/>
        </p:nvSpPr>
        <p:spPr>
          <a:xfrm>
            <a:off x="6726717" y="2365540"/>
            <a:ext cx="1348025" cy="616028"/>
          </a:xfrm>
          <a:custGeom>
            <a:avLst/>
            <a:gdLst>
              <a:gd name="connsiteX0" fmla="*/ 0 w 4581748"/>
              <a:gd name="connsiteY0" fmla="*/ 0 h 892960"/>
              <a:gd name="connsiteX1" fmla="*/ 4581748 w 4581748"/>
              <a:gd name="connsiteY1" fmla="*/ 0 h 892960"/>
              <a:gd name="connsiteX2" fmla="*/ 4581748 w 4581748"/>
              <a:gd name="connsiteY2" fmla="*/ 892960 h 892960"/>
              <a:gd name="connsiteX3" fmla="*/ 0 w 4581748"/>
              <a:gd name="connsiteY3" fmla="*/ 892960 h 892960"/>
              <a:gd name="connsiteX4" fmla="*/ 0 w 4581748"/>
              <a:gd name="connsiteY4" fmla="*/ 0 h 892960"/>
              <a:gd name="connsiteX0" fmla="*/ 1216742 w 4581748"/>
              <a:gd name="connsiteY0" fmla="*/ 14748 h 892960"/>
              <a:gd name="connsiteX1" fmla="*/ 4581748 w 4581748"/>
              <a:gd name="connsiteY1" fmla="*/ 0 h 892960"/>
              <a:gd name="connsiteX2" fmla="*/ 4581748 w 4581748"/>
              <a:gd name="connsiteY2" fmla="*/ 892960 h 892960"/>
              <a:gd name="connsiteX3" fmla="*/ 0 w 4581748"/>
              <a:gd name="connsiteY3" fmla="*/ 892960 h 892960"/>
              <a:gd name="connsiteX4" fmla="*/ 1216742 w 4581748"/>
              <a:gd name="connsiteY4" fmla="*/ 14748 h 892960"/>
              <a:gd name="connsiteX0" fmla="*/ 1945195 w 4581748"/>
              <a:gd name="connsiteY0" fmla="*/ 14748 h 892960"/>
              <a:gd name="connsiteX1" fmla="*/ 4581748 w 4581748"/>
              <a:gd name="connsiteY1" fmla="*/ 0 h 892960"/>
              <a:gd name="connsiteX2" fmla="*/ 4581748 w 4581748"/>
              <a:gd name="connsiteY2" fmla="*/ 892960 h 892960"/>
              <a:gd name="connsiteX3" fmla="*/ 0 w 4581748"/>
              <a:gd name="connsiteY3" fmla="*/ 892960 h 892960"/>
              <a:gd name="connsiteX4" fmla="*/ 1945195 w 4581748"/>
              <a:gd name="connsiteY4" fmla="*/ 14748 h 892960"/>
              <a:gd name="connsiteX0" fmla="*/ 0 w 2636553"/>
              <a:gd name="connsiteY0" fmla="*/ 14748 h 892960"/>
              <a:gd name="connsiteX1" fmla="*/ 2636553 w 2636553"/>
              <a:gd name="connsiteY1" fmla="*/ 0 h 892960"/>
              <a:gd name="connsiteX2" fmla="*/ 2636553 w 2636553"/>
              <a:gd name="connsiteY2" fmla="*/ 892960 h 892960"/>
              <a:gd name="connsiteX3" fmla="*/ 831373 w 2636553"/>
              <a:gd name="connsiteY3" fmla="*/ 791638 h 892960"/>
              <a:gd name="connsiteX4" fmla="*/ 0 w 2636553"/>
              <a:gd name="connsiteY4" fmla="*/ 14748 h 892960"/>
              <a:gd name="connsiteX0" fmla="*/ 0 w 2636553"/>
              <a:gd name="connsiteY0" fmla="*/ 14748 h 791639"/>
              <a:gd name="connsiteX1" fmla="*/ 2636553 w 2636553"/>
              <a:gd name="connsiteY1" fmla="*/ 0 h 791639"/>
              <a:gd name="connsiteX2" fmla="*/ 1791970 w 2636553"/>
              <a:gd name="connsiteY2" fmla="*/ 791639 h 791639"/>
              <a:gd name="connsiteX3" fmla="*/ 831373 w 2636553"/>
              <a:gd name="connsiteY3" fmla="*/ 791638 h 791639"/>
              <a:gd name="connsiteX4" fmla="*/ 0 w 2636553"/>
              <a:gd name="connsiteY4" fmla="*/ 14748 h 791639"/>
              <a:gd name="connsiteX0" fmla="*/ 0 w 2224818"/>
              <a:gd name="connsiteY0" fmla="*/ 29223 h 806114"/>
              <a:gd name="connsiteX1" fmla="*/ 2224818 w 2224818"/>
              <a:gd name="connsiteY1" fmla="*/ 0 h 806114"/>
              <a:gd name="connsiteX2" fmla="*/ 1791970 w 2224818"/>
              <a:gd name="connsiteY2" fmla="*/ 806114 h 806114"/>
              <a:gd name="connsiteX3" fmla="*/ 831373 w 2224818"/>
              <a:gd name="connsiteY3" fmla="*/ 806113 h 806114"/>
              <a:gd name="connsiteX4" fmla="*/ 0 w 2224818"/>
              <a:gd name="connsiteY4" fmla="*/ 29223 h 806114"/>
              <a:gd name="connsiteX0" fmla="*/ 0 w 2573208"/>
              <a:gd name="connsiteY0" fmla="*/ 29223 h 806114"/>
              <a:gd name="connsiteX1" fmla="*/ 2573208 w 2573208"/>
              <a:gd name="connsiteY1" fmla="*/ 0 h 806114"/>
              <a:gd name="connsiteX2" fmla="*/ 1791970 w 2573208"/>
              <a:gd name="connsiteY2" fmla="*/ 806114 h 806114"/>
              <a:gd name="connsiteX3" fmla="*/ 831373 w 2573208"/>
              <a:gd name="connsiteY3" fmla="*/ 806113 h 806114"/>
              <a:gd name="connsiteX4" fmla="*/ 0 w 2573208"/>
              <a:gd name="connsiteY4" fmla="*/ 29223 h 806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3208" h="806114">
                <a:moveTo>
                  <a:pt x="0" y="29223"/>
                </a:moveTo>
                <a:lnTo>
                  <a:pt x="2573208" y="0"/>
                </a:lnTo>
                <a:lnTo>
                  <a:pt x="1791970" y="806114"/>
                </a:lnTo>
                <a:lnTo>
                  <a:pt x="831373" y="806113"/>
                </a:lnTo>
                <a:lnTo>
                  <a:pt x="0" y="29223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3" name="stage 4">
            <a:extLst>
              <a:ext uri="{FF2B5EF4-FFF2-40B4-BE49-F238E27FC236}">
                <a16:creationId xmlns:a16="http://schemas.microsoft.com/office/drawing/2014/main" id="{A547CA72-2396-47C7-46EB-DF14CDE1A740}"/>
              </a:ext>
            </a:extLst>
          </p:cNvPr>
          <p:cNvSpPr/>
          <p:nvPr/>
        </p:nvSpPr>
        <p:spPr>
          <a:xfrm>
            <a:off x="7162186" y="2968284"/>
            <a:ext cx="503516" cy="704518"/>
          </a:xfrm>
          <a:custGeom>
            <a:avLst/>
            <a:gdLst>
              <a:gd name="connsiteX0" fmla="*/ 0 w 4581748"/>
              <a:gd name="connsiteY0" fmla="*/ 0 h 892960"/>
              <a:gd name="connsiteX1" fmla="*/ 4581748 w 4581748"/>
              <a:gd name="connsiteY1" fmla="*/ 0 h 892960"/>
              <a:gd name="connsiteX2" fmla="*/ 4581748 w 4581748"/>
              <a:gd name="connsiteY2" fmla="*/ 892960 h 892960"/>
              <a:gd name="connsiteX3" fmla="*/ 0 w 4581748"/>
              <a:gd name="connsiteY3" fmla="*/ 892960 h 892960"/>
              <a:gd name="connsiteX4" fmla="*/ 0 w 4581748"/>
              <a:gd name="connsiteY4" fmla="*/ 0 h 892960"/>
              <a:gd name="connsiteX0" fmla="*/ 1216742 w 4581748"/>
              <a:gd name="connsiteY0" fmla="*/ 14748 h 892960"/>
              <a:gd name="connsiteX1" fmla="*/ 4581748 w 4581748"/>
              <a:gd name="connsiteY1" fmla="*/ 0 h 892960"/>
              <a:gd name="connsiteX2" fmla="*/ 4581748 w 4581748"/>
              <a:gd name="connsiteY2" fmla="*/ 892960 h 892960"/>
              <a:gd name="connsiteX3" fmla="*/ 0 w 4581748"/>
              <a:gd name="connsiteY3" fmla="*/ 892960 h 892960"/>
              <a:gd name="connsiteX4" fmla="*/ 1216742 w 4581748"/>
              <a:gd name="connsiteY4" fmla="*/ 14748 h 892960"/>
              <a:gd name="connsiteX0" fmla="*/ 1945195 w 4581748"/>
              <a:gd name="connsiteY0" fmla="*/ 14748 h 892960"/>
              <a:gd name="connsiteX1" fmla="*/ 4581748 w 4581748"/>
              <a:gd name="connsiteY1" fmla="*/ 0 h 892960"/>
              <a:gd name="connsiteX2" fmla="*/ 4581748 w 4581748"/>
              <a:gd name="connsiteY2" fmla="*/ 892960 h 892960"/>
              <a:gd name="connsiteX3" fmla="*/ 0 w 4581748"/>
              <a:gd name="connsiteY3" fmla="*/ 892960 h 892960"/>
              <a:gd name="connsiteX4" fmla="*/ 1945195 w 4581748"/>
              <a:gd name="connsiteY4" fmla="*/ 14748 h 892960"/>
              <a:gd name="connsiteX0" fmla="*/ 0 w 2636553"/>
              <a:gd name="connsiteY0" fmla="*/ 14748 h 892960"/>
              <a:gd name="connsiteX1" fmla="*/ 2636553 w 2636553"/>
              <a:gd name="connsiteY1" fmla="*/ 0 h 892960"/>
              <a:gd name="connsiteX2" fmla="*/ 2636553 w 2636553"/>
              <a:gd name="connsiteY2" fmla="*/ 892960 h 892960"/>
              <a:gd name="connsiteX3" fmla="*/ 831373 w 2636553"/>
              <a:gd name="connsiteY3" fmla="*/ 791638 h 892960"/>
              <a:gd name="connsiteX4" fmla="*/ 0 w 2636553"/>
              <a:gd name="connsiteY4" fmla="*/ 14748 h 892960"/>
              <a:gd name="connsiteX0" fmla="*/ 0 w 2636553"/>
              <a:gd name="connsiteY0" fmla="*/ 14748 h 791639"/>
              <a:gd name="connsiteX1" fmla="*/ 2636553 w 2636553"/>
              <a:gd name="connsiteY1" fmla="*/ 0 h 791639"/>
              <a:gd name="connsiteX2" fmla="*/ 1791970 w 2636553"/>
              <a:gd name="connsiteY2" fmla="*/ 791639 h 791639"/>
              <a:gd name="connsiteX3" fmla="*/ 831373 w 2636553"/>
              <a:gd name="connsiteY3" fmla="*/ 791638 h 791639"/>
              <a:gd name="connsiteX4" fmla="*/ 0 w 2636553"/>
              <a:gd name="connsiteY4" fmla="*/ 14748 h 791639"/>
              <a:gd name="connsiteX0" fmla="*/ 0 w 2224818"/>
              <a:gd name="connsiteY0" fmla="*/ 29223 h 806114"/>
              <a:gd name="connsiteX1" fmla="*/ 2224818 w 2224818"/>
              <a:gd name="connsiteY1" fmla="*/ 0 h 806114"/>
              <a:gd name="connsiteX2" fmla="*/ 1791970 w 2224818"/>
              <a:gd name="connsiteY2" fmla="*/ 806114 h 806114"/>
              <a:gd name="connsiteX3" fmla="*/ 831373 w 2224818"/>
              <a:gd name="connsiteY3" fmla="*/ 806113 h 806114"/>
              <a:gd name="connsiteX4" fmla="*/ 0 w 2224818"/>
              <a:gd name="connsiteY4" fmla="*/ 29223 h 806114"/>
              <a:gd name="connsiteX0" fmla="*/ 0 w 2573208"/>
              <a:gd name="connsiteY0" fmla="*/ 29223 h 806114"/>
              <a:gd name="connsiteX1" fmla="*/ 2573208 w 2573208"/>
              <a:gd name="connsiteY1" fmla="*/ 0 h 806114"/>
              <a:gd name="connsiteX2" fmla="*/ 1791970 w 2573208"/>
              <a:gd name="connsiteY2" fmla="*/ 806114 h 806114"/>
              <a:gd name="connsiteX3" fmla="*/ 831373 w 2573208"/>
              <a:gd name="connsiteY3" fmla="*/ 806113 h 806114"/>
              <a:gd name="connsiteX4" fmla="*/ 0 w 2573208"/>
              <a:gd name="connsiteY4" fmla="*/ 29223 h 806114"/>
              <a:gd name="connsiteX0" fmla="*/ 23768 w 1741835"/>
              <a:gd name="connsiteY0" fmla="*/ 274 h 806114"/>
              <a:gd name="connsiteX1" fmla="*/ 1741835 w 1741835"/>
              <a:gd name="connsiteY1" fmla="*/ 0 h 806114"/>
              <a:gd name="connsiteX2" fmla="*/ 960597 w 1741835"/>
              <a:gd name="connsiteY2" fmla="*/ 806114 h 806114"/>
              <a:gd name="connsiteX3" fmla="*/ 0 w 1741835"/>
              <a:gd name="connsiteY3" fmla="*/ 806113 h 806114"/>
              <a:gd name="connsiteX4" fmla="*/ 23768 w 1741835"/>
              <a:gd name="connsiteY4" fmla="*/ 274 h 806114"/>
              <a:gd name="connsiteX0" fmla="*/ 23768 w 960597"/>
              <a:gd name="connsiteY0" fmla="*/ 21986 h 827826"/>
              <a:gd name="connsiteX1" fmla="*/ 939480 w 960597"/>
              <a:gd name="connsiteY1" fmla="*/ 0 h 827826"/>
              <a:gd name="connsiteX2" fmla="*/ 960597 w 960597"/>
              <a:gd name="connsiteY2" fmla="*/ 827826 h 827826"/>
              <a:gd name="connsiteX3" fmla="*/ 0 w 960597"/>
              <a:gd name="connsiteY3" fmla="*/ 827825 h 827826"/>
              <a:gd name="connsiteX4" fmla="*/ 23768 w 960597"/>
              <a:gd name="connsiteY4" fmla="*/ 21986 h 827826"/>
              <a:gd name="connsiteX0" fmla="*/ 0 w 936829"/>
              <a:gd name="connsiteY0" fmla="*/ 21986 h 827826"/>
              <a:gd name="connsiteX1" fmla="*/ 915712 w 936829"/>
              <a:gd name="connsiteY1" fmla="*/ 0 h 827826"/>
              <a:gd name="connsiteX2" fmla="*/ 936829 w 936829"/>
              <a:gd name="connsiteY2" fmla="*/ 827826 h 827826"/>
              <a:gd name="connsiteX3" fmla="*/ 250722 w 936829"/>
              <a:gd name="connsiteY3" fmla="*/ 755453 h 827826"/>
              <a:gd name="connsiteX4" fmla="*/ 0 w 936829"/>
              <a:gd name="connsiteY4" fmla="*/ 21986 h 827826"/>
              <a:gd name="connsiteX0" fmla="*/ 0 w 915712"/>
              <a:gd name="connsiteY0" fmla="*/ 21986 h 806115"/>
              <a:gd name="connsiteX1" fmla="*/ 915712 w 915712"/>
              <a:gd name="connsiteY1" fmla="*/ 0 h 806115"/>
              <a:gd name="connsiteX2" fmla="*/ 757355 w 915712"/>
              <a:gd name="connsiteY2" fmla="*/ 806115 h 806115"/>
              <a:gd name="connsiteX3" fmla="*/ 250722 w 915712"/>
              <a:gd name="connsiteY3" fmla="*/ 755453 h 806115"/>
              <a:gd name="connsiteX4" fmla="*/ 0 w 915712"/>
              <a:gd name="connsiteY4" fmla="*/ 21986 h 806115"/>
              <a:gd name="connsiteX0" fmla="*/ 0 w 915712"/>
              <a:gd name="connsiteY0" fmla="*/ 21986 h 892960"/>
              <a:gd name="connsiteX1" fmla="*/ 915712 w 915712"/>
              <a:gd name="connsiteY1" fmla="*/ 0 h 892960"/>
              <a:gd name="connsiteX2" fmla="*/ 757355 w 915712"/>
              <a:gd name="connsiteY2" fmla="*/ 806115 h 892960"/>
              <a:gd name="connsiteX3" fmla="*/ 250722 w 915712"/>
              <a:gd name="connsiteY3" fmla="*/ 892960 h 892960"/>
              <a:gd name="connsiteX4" fmla="*/ 0 w 915712"/>
              <a:gd name="connsiteY4" fmla="*/ 21986 h 892960"/>
              <a:gd name="connsiteX0" fmla="*/ 0 w 915712"/>
              <a:gd name="connsiteY0" fmla="*/ 21986 h 892960"/>
              <a:gd name="connsiteX1" fmla="*/ 915712 w 915712"/>
              <a:gd name="connsiteY1" fmla="*/ 0 h 892960"/>
              <a:gd name="connsiteX2" fmla="*/ 697006 w 915712"/>
              <a:gd name="connsiteY2" fmla="*/ 864012 h 892960"/>
              <a:gd name="connsiteX3" fmla="*/ 250722 w 915712"/>
              <a:gd name="connsiteY3" fmla="*/ 892960 h 892960"/>
              <a:gd name="connsiteX4" fmla="*/ 0 w 915712"/>
              <a:gd name="connsiteY4" fmla="*/ 21986 h 892960"/>
              <a:gd name="connsiteX0" fmla="*/ 0 w 915712"/>
              <a:gd name="connsiteY0" fmla="*/ 21986 h 921909"/>
              <a:gd name="connsiteX1" fmla="*/ 915712 w 915712"/>
              <a:gd name="connsiteY1" fmla="*/ 0 h 921909"/>
              <a:gd name="connsiteX2" fmla="*/ 707066 w 915712"/>
              <a:gd name="connsiteY2" fmla="*/ 921909 h 921909"/>
              <a:gd name="connsiteX3" fmla="*/ 250722 w 915712"/>
              <a:gd name="connsiteY3" fmla="*/ 892960 h 921909"/>
              <a:gd name="connsiteX4" fmla="*/ 0 w 915712"/>
              <a:gd name="connsiteY4" fmla="*/ 21986 h 921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712" h="921909">
                <a:moveTo>
                  <a:pt x="0" y="21986"/>
                </a:moveTo>
                <a:lnTo>
                  <a:pt x="915712" y="0"/>
                </a:lnTo>
                <a:lnTo>
                  <a:pt x="707066" y="921909"/>
                </a:lnTo>
                <a:lnTo>
                  <a:pt x="250722" y="892960"/>
                </a:lnTo>
                <a:lnTo>
                  <a:pt x="0" y="21986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  <p:grpSp>
        <p:nvGrpSpPr>
          <p:cNvPr id="34" name="Box_stage3">
            <a:extLst>
              <a:ext uri="{FF2B5EF4-FFF2-40B4-BE49-F238E27FC236}">
                <a16:creationId xmlns:a16="http://schemas.microsoft.com/office/drawing/2014/main" id="{4253D86D-5AF8-EF54-6C0E-B85B3D198EF1}"/>
              </a:ext>
            </a:extLst>
          </p:cNvPr>
          <p:cNvGrpSpPr/>
          <p:nvPr/>
        </p:nvGrpSpPr>
        <p:grpSpPr>
          <a:xfrm>
            <a:off x="180232" y="2979073"/>
            <a:ext cx="5194188" cy="923346"/>
            <a:chOff x="5083697" y="682009"/>
            <a:chExt cx="3555993" cy="1231128"/>
          </a:xfrm>
        </p:grpSpPr>
        <p:sp>
          <p:nvSpPr>
            <p:cNvPr id="35" name="Shape 10">
              <a:extLst>
                <a:ext uri="{FF2B5EF4-FFF2-40B4-BE49-F238E27FC236}">
                  <a16:creationId xmlns:a16="http://schemas.microsoft.com/office/drawing/2014/main" id="{40B4B2FE-BC01-C471-CBFD-1100E5309EAD}"/>
                </a:ext>
              </a:extLst>
            </p:cNvPr>
            <p:cNvSpPr/>
            <p:nvPr/>
          </p:nvSpPr>
          <p:spPr>
            <a:xfrm>
              <a:off x="5083697" y="695725"/>
              <a:ext cx="3555992" cy="1217412"/>
            </a:xfrm>
            <a:prstGeom prst="rect">
              <a:avLst/>
            </a:prstGeom>
            <a:solidFill>
              <a:srgbClr val="1A1A2A"/>
            </a:solidFill>
            <a:ln w="38100">
              <a:solidFill>
                <a:schemeClr val="accent1"/>
              </a:solidFill>
              <a:prstDash val="solid"/>
            </a:ln>
            <a:effectLst>
              <a:outerShdw blurRad="152400" dist="63500" dir="8100000" algn="bl" rotWithShape="0">
                <a:srgbClr val="000000">
                  <a:alpha val="50000"/>
                </a:srgbClr>
              </a:outerShdw>
            </a:effectLst>
          </p:spPr>
        </p:sp>
        <p:sp>
          <p:nvSpPr>
            <p:cNvPr id="36" name="Text 13">
              <a:extLst>
                <a:ext uri="{FF2B5EF4-FFF2-40B4-BE49-F238E27FC236}">
                  <a16:creationId xmlns:a16="http://schemas.microsoft.com/office/drawing/2014/main" id="{0F2945FB-882C-DCAB-5C42-1A696E658754}"/>
                </a:ext>
              </a:extLst>
            </p:cNvPr>
            <p:cNvSpPr/>
            <p:nvPr/>
          </p:nvSpPr>
          <p:spPr>
            <a:xfrm>
              <a:off x="5124523" y="1007595"/>
              <a:ext cx="3451663" cy="8260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685800"/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Even when a crime is reported, it may not be recorded because police consider the incident: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a civil matter (i.e. one that needs to be resolved without police involvement)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a non-criminal offence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involves no possibility of identifying a suspect / offender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not credible (e.g. a sex worker reporting a rape)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988FE4F-3436-A68E-989C-DD5183BB7F57}"/>
                </a:ext>
              </a:extLst>
            </p:cNvPr>
            <p:cNvSpPr txBox="1"/>
            <p:nvPr/>
          </p:nvSpPr>
          <p:spPr>
            <a:xfrm>
              <a:off x="5083697" y="682009"/>
              <a:ext cx="3555993" cy="29238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 defTabSz="685800"/>
              <a:r>
                <a:rPr lang="en-GB" sz="825" b="1" dirty="0">
                  <a:solidFill>
                    <a:prstClr val="white"/>
                  </a:solidFill>
                  <a:latin typeface="Aptos" panose="020B0004020202020204" pitchFamily="34" charset="0"/>
                </a:rPr>
                <a:t>Stage 3: Crime Not Recorded</a:t>
              </a:r>
            </a:p>
          </p:txBody>
        </p:sp>
      </p:grpSp>
      <p:grpSp>
        <p:nvGrpSpPr>
          <p:cNvPr id="38" name="Box_stage4">
            <a:extLst>
              <a:ext uri="{FF2B5EF4-FFF2-40B4-BE49-F238E27FC236}">
                <a16:creationId xmlns:a16="http://schemas.microsoft.com/office/drawing/2014/main" id="{164B1C74-5152-3844-1069-DEECFEC4AEE9}"/>
              </a:ext>
            </a:extLst>
          </p:cNvPr>
          <p:cNvGrpSpPr/>
          <p:nvPr/>
        </p:nvGrpSpPr>
        <p:grpSpPr>
          <a:xfrm>
            <a:off x="180232" y="4073309"/>
            <a:ext cx="5194188" cy="923346"/>
            <a:chOff x="5083697" y="682009"/>
            <a:chExt cx="3555993" cy="1231128"/>
          </a:xfrm>
        </p:grpSpPr>
        <p:sp>
          <p:nvSpPr>
            <p:cNvPr id="39" name="Shape 10">
              <a:extLst>
                <a:ext uri="{FF2B5EF4-FFF2-40B4-BE49-F238E27FC236}">
                  <a16:creationId xmlns:a16="http://schemas.microsoft.com/office/drawing/2014/main" id="{B0E131F7-25B3-BF4D-2A90-86E93417566B}"/>
                </a:ext>
              </a:extLst>
            </p:cNvPr>
            <p:cNvSpPr/>
            <p:nvPr/>
          </p:nvSpPr>
          <p:spPr>
            <a:xfrm>
              <a:off x="5083697" y="695725"/>
              <a:ext cx="3555992" cy="1217412"/>
            </a:xfrm>
            <a:prstGeom prst="rect">
              <a:avLst/>
            </a:prstGeom>
            <a:solidFill>
              <a:srgbClr val="1A1A2A"/>
            </a:solidFill>
            <a:ln w="38100">
              <a:solidFill>
                <a:schemeClr val="accent1"/>
              </a:solidFill>
              <a:prstDash val="solid"/>
            </a:ln>
            <a:effectLst>
              <a:outerShdw blurRad="152400" dist="63500" dir="8100000" algn="bl" rotWithShape="0">
                <a:srgbClr val="000000">
                  <a:alpha val="50000"/>
                </a:srgbClr>
              </a:outerShdw>
            </a:effectLst>
          </p:spPr>
        </p:sp>
        <p:sp>
          <p:nvSpPr>
            <p:cNvPr id="40" name="Text 13">
              <a:extLst>
                <a:ext uri="{FF2B5EF4-FFF2-40B4-BE49-F238E27FC236}">
                  <a16:creationId xmlns:a16="http://schemas.microsoft.com/office/drawing/2014/main" id="{256BE386-641C-EEAD-4889-0D76DC10950C}"/>
                </a:ext>
              </a:extLst>
            </p:cNvPr>
            <p:cNvSpPr/>
            <p:nvPr/>
          </p:nvSpPr>
          <p:spPr>
            <a:xfrm>
              <a:off x="5124523" y="1007595"/>
              <a:ext cx="3451663" cy="8260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685800"/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Recorded offences may not be categorised as crimes for statistical purposes because: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multiple offences collapsed into one countable crime (e.g. rape during the course of burglary counted as rape)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offence is reclassified to a lesser, non-notifiable, offence (e.g. drunken assault reduced </a:t>
              </a:r>
              <a:r>
                <a:rPr lang="en-GB" sz="825">
                  <a:solidFill>
                    <a:srgbClr val="FFFF00"/>
                  </a:solidFill>
                  <a:latin typeface="Aptos" panose="020B0004020202020204" pitchFamily="34" charset="0"/>
                </a:rPr>
                <a:t>to drunk </a:t>
              </a: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and disorderly)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r>
                <a:rPr lang="en-GB" sz="825" dirty="0">
                  <a:solidFill>
                    <a:srgbClr val="FFFF00"/>
                  </a:solidFill>
                  <a:latin typeface="Aptos" panose="020B0004020202020204" pitchFamily="34" charset="0"/>
                </a:rPr>
                <a:t>reclassification into non-notifiable offence (e.g. malicious communications offences, such as online abusive, no-longer classified / recorded in official statistics)</a:t>
              </a:r>
            </a:p>
            <a:p>
              <a:pPr marL="128588" indent="-128588" defTabSz="685800">
                <a:buFont typeface="Arial" panose="020B0604020202020204" pitchFamily="34" charset="0"/>
                <a:buChar char="•"/>
              </a:pPr>
              <a:endParaRPr lang="en-GB" sz="825" dirty="0">
                <a:solidFill>
                  <a:srgbClr val="FFFF00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C8EAAC7-EFBC-DD63-0052-6D4F02B657CD}"/>
                </a:ext>
              </a:extLst>
            </p:cNvPr>
            <p:cNvSpPr txBox="1"/>
            <p:nvPr/>
          </p:nvSpPr>
          <p:spPr>
            <a:xfrm>
              <a:off x="5083697" y="682009"/>
              <a:ext cx="3555993" cy="29238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 defTabSz="685800"/>
              <a:r>
                <a:rPr lang="en-GB" sz="825" b="1" dirty="0">
                  <a:solidFill>
                    <a:prstClr val="white"/>
                  </a:solidFill>
                  <a:latin typeface="Aptos" panose="020B0004020202020204" pitchFamily="34" charset="0"/>
                </a:rPr>
                <a:t>Stage 4: Crime Not Categorised</a:t>
              </a:r>
            </a:p>
          </p:txBody>
        </p:sp>
      </p:grpSp>
      <p:sp>
        <p:nvSpPr>
          <p:cNvPr id="42" name="cnc">
            <a:extLst>
              <a:ext uri="{FF2B5EF4-FFF2-40B4-BE49-F238E27FC236}">
                <a16:creationId xmlns:a16="http://schemas.microsoft.com/office/drawing/2014/main" id="{4E9B0573-7C0B-3635-6B5F-A5ADF02CC2F3}"/>
              </a:ext>
            </a:extLst>
          </p:cNvPr>
          <p:cNvSpPr txBox="1"/>
          <p:nvPr/>
        </p:nvSpPr>
        <p:spPr>
          <a:xfrm>
            <a:off x="5707689" y="992981"/>
            <a:ext cx="3436311" cy="415498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2100" dirty="0">
                <a:solidFill>
                  <a:srgbClr val="FFFF00"/>
                </a:solidFill>
                <a:latin typeface="Aptos" panose="02110004020202020204"/>
              </a:rPr>
              <a:t>Crime Not Considered</a:t>
            </a:r>
          </a:p>
        </p:txBody>
      </p:sp>
      <p:sp>
        <p:nvSpPr>
          <p:cNvPr id="43" name="cnc">
            <a:extLst>
              <a:ext uri="{FF2B5EF4-FFF2-40B4-BE49-F238E27FC236}">
                <a16:creationId xmlns:a16="http://schemas.microsoft.com/office/drawing/2014/main" id="{1D5F935D-635A-2E80-9A34-1B8421C5B6B2}"/>
              </a:ext>
            </a:extLst>
          </p:cNvPr>
          <p:cNvSpPr txBox="1"/>
          <p:nvPr/>
        </p:nvSpPr>
        <p:spPr>
          <a:xfrm>
            <a:off x="5707689" y="1871504"/>
            <a:ext cx="3436311" cy="369332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en-GB" dirty="0">
                <a:solidFill>
                  <a:srgbClr val="FFFF00"/>
                </a:solidFill>
                <a:latin typeface="Aptos" panose="02110004020202020204"/>
              </a:rPr>
              <a:t>Crime Not Reported</a:t>
            </a:r>
          </a:p>
        </p:txBody>
      </p:sp>
      <p:sp>
        <p:nvSpPr>
          <p:cNvPr id="44" name="cnc">
            <a:extLst>
              <a:ext uri="{FF2B5EF4-FFF2-40B4-BE49-F238E27FC236}">
                <a16:creationId xmlns:a16="http://schemas.microsoft.com/office/drawing/2014/main" id="{EB44CA15-B8B0-77E9-B0C0-9FCA6030A5E1}"/>
              </a:ext>
            </a:extLst>
          </p:cNvPr>
          <p:cNvSpPr txBox="1"/>
          <p:nvPr/>
        </p:nvSpPr>
        <p:spPr>
          <a:xfrm>
            <a:off x="5707689" y="2570692"/>
            <a:ext cx="3436311" cy="323165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1500" dirty="0">
                <a:solidFill>
                  <a:srgbClr val="FFFF00"/>
                </a:solidFill>
                <a:latin typeface="Aptos" panose="02110004020202020204"/>
              </a:rPr>
              <a:t>Crime Not Recorded</a:t>
            </a:r>
          </a:p>
        </p:txBody>
      </p:sp>
      <p:sp>
        <p:nvSpPr>
          <p:cNvPr id="45" name="cnc">
            <a:extLst>
              <a:ext uri="{FF2B5EF4-FFF2-40B4-BE49-F238E27FC236}">
                <a16:creationId xmlns:a16="http://schemas.microsoft.com/office/drawing/2014/main" id="{E00926EF-AA8A-E604-A045-4BA17BD832BB}"/>
              </a:ext>
            </a:extLst>
          </p:cNvPr>
          <p:cNvSpPr txBox="1"/>
          <p:nvPr/>
        </p:nvSpPr>
        <p:spPr>
          <a:xfrm>
            <a:off x="5707689" y="3144763"/>
            <a:ext cx="3436311" cy="276999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1200" dirty="0">
                <a:solidFill>
                  <a:srgbClr val="FFFF00"/>
                </a:solidFill>
                <a:latin typeface="Aptos" panose="02110004020202020204"/>
              </a:rPr>
              <a:t>Crime Not Categorised</a:t>
            </a:r>
          </a:p>
        </p:txBody>
      </p:sp>
      <p:sp>
        <p:nvSpPr>
          <p:cNvPr id="46" name="exit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7C26A6D2-2102-24DC-BB84-B3EDBE81B225}"/>
              </a:ext>
            </a:extLst>
          </p:cNvPr>
          <p:cNvSpPr/>
          <p:nvPr/>
        </p:nvSpPr>
        <p:spPr>
          <a:xfrm>
            <a:off x="6843713" y="4055829"/>
            <a:ext cx="907256" cy="5161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plate1">
            <a:extLst>
              <a:ext uri="{FF2B5EF4-FFF2-40B4-BE49-F238E27FC236}">
                <a16:creationId xmlns:a16="http://schemas.microsoft.com/office/drawing/2014/main" id="{7726F252-CB8D-76DC-6F8A-A669714A16F8}"/>
              </a:ext>
            </a:extLst>
          </p:cNvPr>
          <p:cNvSpPr/>
          <p:nvPr/>
        </p:nvSpPr>
        <p:spPr>
          <a:xfrm>
            <a:off x="5707689" y="1509891"/>
            <a:ext cx="3448262" cy="894036"/>
          </a:xfrm>
          <a:prstGeom prst="rect">
            <a:avLst/>
          </a:prstGeom>
          <a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" name="plate2">
            <a:extLst>
              <a:ext uri="{FF2B5EF4-FFF2-40B4-BE49-F238E27FC236}">
                <a16:creationId xmlns:a16="http://schemas.microsoft.com/office/drawing/2014/main" id="{2D719C97-1A1C-FE5B-7C3D-5AA43CC2C445}"/>
              </a:ext>
            </a:extLst>
          </p:cNvPr>
          <p:cNvSpPr/>
          <p:nvPr/>
        </p:nvSpPr>
        <p:spPr>
          <a:xfrm rot="10800000">
            <a:off x="5707688" y="2364460"/>
            <a:ext cx="3448262" cy="695237"/>
          </a:xfrm>
          <a:prstGeom prst="rect">
            <a:avLst/>
          </a:prstGeom>
          <a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" name="plate3">
            <a:extLst>
              <a:ext uri="{FF2B5EF4-FFF2-40B4-BE49-F238E27FC236}">
                <a16:creationId xmlns:a16="http://schemas.microsoft.com/office/drawing/2014/main" id="{56DBA3D4-8AF7-84D5-7849-A09137796B1F}"/>
              </a:ext>
            </a:extLst>
          </p:cNvPr>
          <p:cNvSpPr/>
          <p:nvPr/>
        </p:nvSpPr>
        <p:spPr>
          <a:xfrm>
            <a:off x="5707688" y="3037046"/>
            <a:ext cx="3448262" cy="856425"/>
          </a:xfrm>
          <a:prstGeom prst="rect">
            <a:avLst/>
          </a:prstGeom>
          <a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plate4">
            <a:extLst>
              <a:ext uri="{FF2B5EF4-FFF2-40B4-BE49-F238E27FC236}">
                <a16:creationId xmlns:a16="http://schemas.microsoft.com/office/drawing/2014/main" id="{FD39935B-EE04-7089-19A7-B1EBDF1BE6A0}"/>
              </a:ext>
            </a:extLst>
          </p:cNvPr>
          <p:cNvSpPr/>
          <p:nvPr/>
        </p:nvSpPr>
        <p:spPr>
          <a:xfrm rot="10800000">
            <a:off x="5707688" y="3886330"/>
            <a:ext cx="3448263" cy="1250027"/>
          </a:xfrm>
          <a:prstGeom prst="rect">
            <a:avLst/>
          </a:prstGeom>
          <a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F5DA39-EAF9-E9A9-5936-0C8AA3A76689}"/>
              </a:ext>
            </a:extLst>
          </p:cNvPr>
          <p:cNvSpPr txBox="1"/>
          <p:nvPr/>
        </p:nvSpPr>
        <p:spPr>
          <a:xfrm>
            <a:off x="180232" y="32805"/>
            <a:ext cx="51941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3300" dirty="0">
                <a:solidFill>
                  <a:srgbClr val="FFFF00"/>
                </a:solidFill>
                <a:latin typeface="Aptos" panose="02110004020202020204"/>
              </a:rPr>
              <a:t>The Attrition Funnel</a:t>
            </a:r>
          </a:p>
        </p:txBody>
      </p:sp>
    </p:spTree>
    <p:extLst>
      <p:ext uri="{BB962C8B-B14F-4D97-AF65-F5344CB8AC3E}">
        <p14:creationId xmlns:p14="http://schemas.microsoft.com/office/powerpoint/2010/main" val="225943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tal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tal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tal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tal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3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F1C5B1-0A30-D448-3676-4658A15512BF}"/>
              </a:ext>
            </a:extLst>
          </p:cNvPr>
          <p:cNvSpPr txBox="1"/>
          <p:nvPr/>
        </p:nvSpPr>
        <p:spPr>
          <a:xfrm>
            <a:off x="553640" y="1298377"/>
            <a:ext cx="4286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3300" dirty="0">
                <a:solidFill>
                  <a:srgbClr val="FFFF00"/>
                </a:solidFill>
                <a:latin typeface="Aptos" panose="02110004020202020204"/>
              </a:rPr>
              <a:t>Becoming A Statistic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325BD5-E5B4-7DFE-2484-AE52382B32C8}"/>
              </a:ext>
            </a:extLst>
          </p:cNvPr>
          <p:cNvSpPr txBox="1"/>
          <p:nvPr/>
        </p:nvSpPr>
        <p:spPr>
          <a:xfrm>
            <a:off x="553640" y="2116336"/>
            <a:ext cx="4286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3300" dirty="0">
                <a:solidFill>
                  <a:srgbClr val="FFFF00"/>
                </a:solidFill>
                <a:latin typeface="Aptos" panose="02110004020202020204"/>
              </a:rPr>
              <a:t>Police Recorded Crime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99211C-73A5-8202-F1EF-D9F4CD55242A}"/>
              </a:ext>
            </a:extLst>
          </p:cNvPr>
          <p:cNvSpPr txBox="1"/>
          <p:nvPr/>
        </p:nvSpPr>
        <p:spPr>
          <a:xfrm>
            <a:off x="553640" y="2934295"/>
            <a:ext cx="4286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3300" dirty="0">
                <a:solidFill>
                  <a:srgbClr val="FFFF00"/>
                </a:solidFill>
                <a:latin typeface="Aptos" panose="02110004020202020204"/>
              </a:rPr>
              <a:t>The Attrition Funnel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F4081C-23D4-FE23-0AFE-AE214638DF38}"/>
              </a:ext>
            </a:extLst>
          </p:cNvPr>
          <p:cNvSpPr txBox="1"/>
          <p:nvPr/>
        </p:nvSpPr>
        <p:spPr>
          <a:xfrm>
            <a:off x="4647009" y="2209206"/>
            <a:ext cx="4286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GB" sz="2400" dirty="0">
                <a:solidFill>
                  <a:srgbClr val="0070C0"/>
                </a:solidFill>
                <a:latin typeface="Aptos" panose="02110004020202020204"/>
              </a:rPr>
              <a:t>shortcutstv.com</a:t>
            </a:r>
          </a:p>
        </p:txBody>
      </p:sp>
      <p:sp>
        <p:nvSpPr>
          <p:cNvPr id="5" name="Rectangle 4">
            <a:hlinkClick r:id="rId2"/>
            <a:extLst>
              <a:ext uri="{FF2B5EF4-FFF2-40B4-BE49-F238E27FC236}">
                <a16:creationId xmlns:a16="http://schemas.microsoft.com/office/drawing/2014/main" id="{99B7C4A0-4D8D-AF26-5D26-2420EA5A58FB}"/>
              </a:ext>
            </a:extLst>
          </p:cNvPr>
          <p:cNvSpPr/>
          <p:nvPr/>
        </p:nvSpPr>
        <p:spPr>
          <a:xfrm>
            <a:off x="5715000" y="2209206"/>
            <a:ext cx="2178844" cy="43858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6938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6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13685</TotalTime>
  <Words>399</Words>
  <Application>Microsoft Office PowerPoint</Application>
  <PresentationFormat>On-screen Show (16:9)</PresentationFormat>
  <Paragraphs>45</Paragraphs>
  <Slides>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Aptos</vt:lpstr>
      <vt:lpstr>Calibri</vt:lpstr>
      <vt:lpstr>Hey August</vt:lpstr>
      <vt:lpstr>THE BOLD FONT (FREE VERSION)</vt:lpstr>
      <vt:lpstr>Aptos Display</vt:lpstr>
      <vt:lpstr>Gauge</vt:lpstr>
      <vt:lpstr>18thCentury</vt:lpstr>
      <vt:lpstr>Arial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Sociology Detective: Crime &amp; Deviance</dc:title>
  <dc:subject>PptxGenJS Presentation</dc:subject>
  <dc:creator>PptxGenJS</dc:creator>
  <cp:lastModifiedBy>chris livesey</cp:lastModifiedBy>
  <cp:revision>1223</cp:revision>
  <dcterms:created xsi:type="dcterms:W3CDTF">2026-03-31T08:58:31Z</dcterms:created>
  <dcterms:modified xsi:type="dcterms:W3CDTF">2026-08-26T12:55:41Z</dcterms:modified>
</cp:coreProperties>
</file>