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5332" autoAdjust="0"/>
  </p:normalViewPr>
  <p:slideViewPr>
    <p:cSldViewPr snapToGrid="0" snapToObjects="1">
      <p:cViewPr varScale="1">
        <p:scale>
          <a:sx n="84" d="100"/>
          <a:sy n="84" d="100"/>
        </p:scale>
        <p:origin x="97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2824-4840-0940-80A4-3673BBB6FA5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0FD41-3E72-204D-9DCD-D423C6E13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1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0FD41-3E72-204D-9DCD-D423C6E13D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0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64526-E8DA-B34E-BC37-DB27A2456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758E7-1CD6-624A-ACEB-97C9BC030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B3599-38A7-C644-8550-04C8637F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3964F-4F3A-2248-B368-16EEFF117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D2033-B94E-F74C-845E-6FF83BDB0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25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7055-42A9-2441-9EE3-F0AB3BE0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8A560-354D-E34E-89B7-DFE4B0069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5ABC9-DFBA-ED4B-9F4B-5B849D77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91E23-8A1A-034B-B9F0-32EBC295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6DDA5-F972-2A4F-A190-D8495BED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7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3D7B2-F16E-9746-B854-5ED57D458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4D824-901B-164C-BC50-B9BDE0F51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036-835E-5248-BD4A-CD6C4F80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6FF96-B12D-2C43-8667-DF213CE0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63181-D54C-5042-AF7D-E0B44226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9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4EC79-7284-DE41-9AAA-86E730D7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CEB06-A0A2-B143-9434-E208287AE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52FE1-E917-A140-9771-99BA9185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D4EC5-5ABD-024E-B61B-6DBBAD53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82F94-8729-7149-8B3B-BCEE1753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00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CA9D8-8CEA-7147-88DB-B5B567DD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E8EDE-5BFB-9F44-906C-4B7F53076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08A76-178A-E040-9CC8-89D7EDE9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43D94-CBD0-5F41-942B-B673322A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901B1-4512-C142-86FC-DE63DEE4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6CE20-BE93-CE4E-B515-DFBB361F5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A785-57A6-A24B-B229-9FEB33EDF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347DA-415F-3E4B-BB6C-0EAA7ECFA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C17BB-3AD2-7842-9832-9F9EB08C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90202-D0C8-4D47-8CD1-7DF48F57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3930B-9850-314D-95A7-129B82EAE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7955-E415-2C48-BC06-25CDB4BF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1B3F4-3FD5-E444-9E06-046685689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D4597-B572-F546-A139-7D7D5317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08A375-8154-0C46-A6F1-AAD5F61A0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B87CA-533F-6640-BF9A-5FF9C14A8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71A302-EA36-AB42-BE95-57013273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38D4A-EAF9-8843-B396-DE563386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BF7723-74B0-9B47-9CBA-D6A8A48A3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87697-05CD-8642-A68D-3D0D1C58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EB32A3-E212-0546-A731-3AE7BB90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B0693-5C29-914C-BD4C-BA591F123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2F5EB-0262-DB44-A481-1CC3987F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63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6DF6D-F39E-0448-8403-BA9A9F1A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96C8CB-3333-394D-A6BA-EB8DCA3B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3DEF4-7600-9541-B42F-3335C6FF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7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BCAF-FEE1-6F4A-B2E4-2A8B67B5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0D340-4ECE-D948-A8E9-E241D324C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3E281-C3EB-034F-B56E-B3F516A65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C6A41-41AC-DA43-9813-D0F1DC88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10A76-A8D7-1E4C-82D4-36F51AC9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BB5E8-DA91-B64C-B544-91B46A5C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5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1E52-9666-A64B-8B2B-3476B4BB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0946A-61F2-2841-9343-6FB3A9D61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987F0-A6E7-F145-8DBE-563495987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05FA2-59FB-A34B-A332-D2661C97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5E509-98E8-A749-9C74-603339F5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2D1DB-EF38-FC4C-92BF-6880BA08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3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2E73B6-6813-B84B-9923-64F8936B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40EC2-A368-6C49-BE93-245E72220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B434A-7087-C345-A472-8A9439F92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F4331-DA1D-AC4E-B013-CD767B7EBF75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2C3CF-FF05-5141-B3C4-200024C74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10E06-3A8B-9F47-B6D7-2331DBB21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145F-06C1-2E41-9010-970EEE960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67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A3F003CB-4F50-3D40-90E9-FAAF2ECB889E}"/>
              </a:ext>
            </a:extLst>
          </p:cNvPr>
          <p:cNvSpPr txBox="1"/>
          <p:nvPr/>
        </p:nvSpPr>
        <p:spPr>
          <a:xfrm>
            <a:off x="332367" y="211276"/>
            <a:ext cx="11662735" cy="523220"/>
          </a:xfrm>
          <a:prstGeom prst="rect">
            <a:avLst/>
          </a:prstGeom>
          <a:solidFill>
            <a:srgbClr val="FFFF00">
              <a:alpha val="25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58A309-1207-4795-B223-D4654C9E4395}"/>
              </a:ext>
            </a:extLst>
          </p:cNvPr>
          <p:cNvSpPr/>
          <p:nvPr/>
        </p:nvSpPr>
        <p:spPr>
          <a:xfrm>
            <a:off x="332368" y="1883967"/>
            <a:ext cx="2814526" cy="239542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EA82AA0-BDC5-4964-ACC0-360038DF97CC}"/>
              </a:ext>
            </a:extLst>
          </p:cNvPr>
          <p:cNvSpPr/>
          <p:nvPr/>
        </p:nvSpPr>
        <p:spPr>
          <a:xfrm>
            <a:off x="9180578" y="821387"/>
            <a:ext cx="2814524" cy="897685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What conclusion can you draw from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the material you’ve just discussed?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E5D2D1-4EB4-42A2-8EE6-6EFEE19D1C9B}"/>
              </a:ext>
            </a:extLst>
          </p:cNvPr>
          <p:cNvSpPr/>
          <p:nvPr/>
        </p:nvSpPr>
        <p:spPr>
          <a:xfrm>
            <a:off x="3281769" y="1895519"/>
            <a:ext cx="2798547" cy="239542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0705DCC-A265-4C6D-AC6A-C196682A17CF}"/>
              </a:ext>
            </a:extLst>
          </p:cNvPr>
          <p:cNvSpPr/>
          <p:nvPr/>
        </p:nvSpPr>
        <p:spPr>
          <a:xfrm>
            <a:off x="6231173" y="831221"/>
            <a:ext cx="2814528" cy="887851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Give one piece of evidence /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argument for and one against the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main point.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A6DE05F-56EB-405D-9CC3-FE01F84CB404}"/>
              </a:ext>
            </a:extLst>
          </p:cNvPr>
          <p:cNvSpPr/>
          <p:nvPr/>
        </p:nvSpPr>
        <p:spPr>
          <a:xfrm>
            <a:off x="3281769" y="831221"/>
            <a:ext cx="2814528" cy="896563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Explain how the point you've just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made is relevant to answering the                                                                                                                                                          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question.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EEF62E4-735D-42BA-9D89-0689638B3D72}"/>
              </a:ext>
            </a:extLst>
          </p:cNvPr>
          <p:cNvSpPr/>
          <p:nvPr/>
        </p:nvSpPr>
        <p:spPr>
          <a:xfrm>
            <a:off x="6215192" y="1887373"/>
            <a:ext cx="2798548" cy="2392019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28504A-0116-40CC-8547-6B2EAECDF758}"/>
              </a:ext>
            </a:extLst>
          </p:cNvPr>
          <p:cNvSpPr/>
          <p:nvPr/>
        </p:nvSpPr>
        <p:spPr>
          <a:xfrm>
            <a:off x="332369" y="4544568"/>
            <a:ext cx="11662733" cy="2047259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1CBD76-BFFE-421F-B9D6-003E064EB5C8}"/>
              </a:ext>
            </a:extLst>
          </p:cNvPr>
          <p:cNvSpPr txBox="1"/>
          <p:nvPr/>
        </p:nvSpPr>
        <p:spPr>
          <a:xfrm>
            <a:off x="332370" y="266173"/>
            <a:ext cx="11662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Paragraph Practice Mat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88D89F6-8EBC-4DA9-A2CA-68ABFE1B20E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07877" y="224908"/>
            <a:ext cx="618646" cy="4413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D0FD9D-3782-0516-706D-06F035E7ED5A}"/>
              </a:ext>
            </a:extLst>
          </p:cNvPr>
          <p:cNvSpPr/>
          <p:nvPr/>
        </p:nvSpPr>
        <p:spPr>
          <a:xfrm>
            <a:off x="338657" y="831221"/>
            <a:ext cx="2808236" cy="887851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What is the main point (theme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observation or argument) of this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paragraph going to be?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BA3FE3-AE91-11E4-FD5C-335BA261C7FE}"/>
              </a:ext>
            </a:extLst>
          </p:cNvPr>
          <p:cNvSpPr/>
          <p:nvPr/>
        </p:nvSpPr>
        <p:spPr>
          <a:xfrm>
            <a:off x="9180578" y="1895519"/>
            <a:ext cx="2798548" cy="239542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11271F-919B-8125-6B83-ED2446290123}"/>
              </a:ext>
            </a:extLst>
          </p:cNvPr>
          <p:cNvSpPr txBox="1"/>
          <p:nvPr/>
        </p:nvSpPr>
        <p:spPr>
          <a:xfrm rot="16200000">
            <a:off x="24364" y="1136646"/>
            <a:ext cx="887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F4A12-E140-1C2C-C9EC-BDF477C4363D}"/>
              </a:ext>
            </a:extLst>
          </p:cNvPr>
          <p:cNvSpPr txBox="1"/>
          <p:nvPr/>
        </p:nvSpPr>
        <p:spPr>
          <a:xfrm rot="16200000">
            <a:off x="8821707" y="1136084"/>
            <a:ext cx="906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81DF47-3492-4E66-0621-97DB1298D886}"/>
              </a:ext>
            </a:extLst>
          </p:cNvPr>
          <p:cNvSpPr txBox="1"/>
          <p:nvPr/>
        </p:nvSpPr>
        <p:spPr>
          <a:xfrm rot="16200000">
            <a:off x="2973655" y="1141001"/>
            <a:ext cx="896564" cy="27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C34772-5804-BED1-1EC4-E629B38E14F6}"/>
              </a:ext>
            </a:extLst>
          </p:cNvPr>
          <p:cNvSpPr txBox="1"/>
          <p:nvPr/>
        </p:nvSpPr>
        <p:spPr>
          <a:xfrm rot="16200000">
            <a:off x="5883884" y="1119477"/>
            <a:ext cx="939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E9BF75-D074-2763-0745-698D01F8BACD}"/>
              </a:ext>
            </a:extLst>
          </p:cNvPr>
          <p:cNvSpPr txBox="1"/>
          <p:nvPr/>
        </p:nvSpPr>
        <p:spPr>
          <a:xfrm rot="16200000">
            <a:off x="-387939" y="5272483"/>
            <a:ext cx="21021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 each of the sections in turn into a single paragraph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0062855-9DD8-88AD-5498-884DCB0D1940}"/>
              </a:ext>
            </a:extLst>
          </p:cNvPr>
          <p:cNvSpPr/>
          <p:nvPr/>
        </p:nvSpPr>
        <p:spPr>
          <a:xfrm>
            <a:off x="2759415" y="1531663"/>
            <a:ext cx="403459" cy="338631"/>
          </a:xfrm>
          <a:prstGeom prst="down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A9583EE8-3E68-809B-1816-4ED17F57F6B3}"/>
              </a:ext>
            </a:extLst>
          </p:cNvPr>
          <p:cNvSpPr/>
          <p:nvPr/>
        </p:nvSpPr>
        <p:spPr>
          <a:xfrm>
            <a:off x="8610281" y="1531663"/>
            <a:ext cx="403459" cy="338631"/>
          </a:xfrm>
          <a:prstGeom prst="down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C1518EDE-3651-91DB-3881-327E92666928}"/>
              </a:ext>
            </a:extLst>
          </p:cNvPr>
          <p:cNvSpPr/>
          <p:nvPr/>
        </p:nvSpPr>
        <p:spPr>
          <a:xfrm>
            <a:off x="11575667" y="1531663"/>
            <a:ext cx="403459" cy="338631"/>
          </a:xfrm>
          <a:prstGeom prst="down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76F27A36-55DF-DE16-249E-F9C21AF39085}"/>
              </a:ext>
            </a:extLst>
          </p:cNvPr>
          <p:cNvSpPr/>
          <p:nvPr/>
        </p:nvSpPr>
        <p:spPr>
          <a:xfrm>
            <a:off x="5692838" y="1531663"/>
            <a:ext cx="403459" cy="338631"/>
          </a:xfrm>
          <a:prstGeom prst="down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E6A0D525-9E77-EA6A-A7FB-F53B6F8B3A7B}"/>
              </a:ext>
            </a:extLst>
          </p:cNvPr>
          <p:cNvSpPr/>
          <p:nvPr/>
        </p:nvSpPr>
        <p:spPr>
          <a:xfrm>
            <a:off x="1585935" y="4298936"/>
            <a:ext cx="403459" cy="338631"/>
          </a:xfrm>
          <a:prstGeom prst="downArrow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1084E0E9-3A73-E1CC-75D4-2ABE5569FBEB}"/>
              </a:ext>
            </a:extLst>
          </p:cNvPr>
          <p:cNvSpPr/>
          <p:nvPr/>
        </p:nvSpPr>
        <p:spPr>
          <a:xfrm>
            <a:off x="7436801" y="4298936"/>
            <a:ext cx="403459" cy="338631"/>
          </a:xfrm>
          <a:prstGeom prst="downArrow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623C5B3C-50B1-3A7C-F87C-D86674A5462F}"/>
              </a:ext>
            </a:extLst>
          </p:cNvPr>
          <p:cNvSpPr/>
          <p:nvPr/>
        </p:nvSpPr>
        <p:spPr>
          <a:xfrm>
            <a:off x="10402187" y="4298936"/>
            <a:ext cx="403459" cy="338631"/>
          </a:xfrm>
          <a:prstGeom prst="downArrow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47BAE539-08E1-C187-CEA1-D51B8DECE91B}"/>
              </a:ext>
            </a:extLst>
          </p:cNvPr>
          <p:cNvSpPr/>
          <p:nvPr/>
        </p:nvSpPr>
        <p:spPr>
          <a:xfrm>
            <a:off x="4519358" y="4298936"/>
            <a:ext cx="403459" cy="338631"/>
          </a:xfrm>
          <a:prstGeom prst="downArrow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04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2019-01-13T16:38:50Z</dcterms:created>
  <dcterms:modified xsi:type="dcterms:W3CDTF">2023-06-24T08:25:27Z</dcterms:modified>
</cp:coreProperties>
</file>