
<file path=[Content_Types].xml><?xml version="1.0" encoding="utf-8"?>
<Types xmlns="http://schemas.openxmlformats.org/package/2006/content-types">
  <Default Extension="ico" ContentType="image/x-ico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"/>
  </p:notesMasterIdLst>
  <p:sldIdLst>
    <p:sldId id="256" r:id="rId2"/>
    <p:sldId id="257" r:id="rId3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 userDrawn="1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66FF"/>
    <a:srgbClr val="000099"/>
    <a:srgbClr val="FF00FF"/>
    <a:srgbClr val="BD139D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5833" autoAdjust="0"/>
  </p:normalViewPr>
  <p:slideViewPr>
    <p:cSldViewPr snapToGrid="0">
      <p:cViewPr>
        <p:scale>
          <a:sx n="140" d="100"/>
          <a:sy n="140" d="100"/>
        </p:scale>
        <p:origin x="-461" y="-11986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76789"/>
            <a:ext cx="5438775" cy="3908425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2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5937" indent="0" algn="ctr">
              <a:buNone/>
              <a:defRPr sz="2126"/>
            </a:lvl2pPr>
            <a:lvl3pPr marL="971872" indent="0" algn="ctr">
              <a:buNone/>
              <a:defRPr sz="1913"/>
            </a:lvl3pPr>
            <a:lvl4pPr marL="1457809" indent="0" algn="ctr">
              <a:buNone/>
              <a:defRPr sz="1701"/>
            </a:lvl4pPr>
            <a:lvl5pPr marL="1943745" indent="0" algn="ctr">
              <a:buNone/>
              <a:defRPr sz="1701"/>
            </a:lvl5pPr>
            <a:lvl6pPr marL="2429681" indent="0" algn="ctr">
              <a:buNone/>
              <a:defRPr sz="1701"/>
            </a:lvl6pPr>
            <a:lvl7pPr marL="2915618" indent="0" algn="ctr">
              <a:buNone/>
              <a:defRPr sz="1701"/>
            </a:lvl7pPr>
            <a:lvl8pPr marL="3401553" indent="0" algn="ctr">
              <a:buNone/>
              <a:defRPr sz="1701"/>
            </a:lvl8pPr>
            <a:lvl9pPr marL="3887490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7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7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8" y="4397830"/>
            <a:ext cx="8383727" cy="7337874"/>
          </a:xfrm>
        </p:spPr>
        <p:txBody>
          <a:bodyPr anchor="b"/>
          <a:lstStyle>
            <a:lvl1pPr>
              <a:defRPr sz="63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8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5937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1872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780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374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2968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56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1553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749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6" y="939190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9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5937" indent="0">
              <a:buNone/>
              <a:defRPr sz="2126" b="1"/>
            </a:lvl2pPr>
            <a:lvl3pPr marL="971872" indent="0">
              <a:buNone/>
              <a:defRPr sz="1913" b="1"/>
            </a:lvl3pPr>
            <a:lvl4pPr marL="1457809" indent="0">
              <a:buNone/>
              <a:defRPr sz="1701" b="1"/>
            </a:lvl4pPr>
            <a:lvl5pPr marL="1943745" indent="0">
              <a:buNone/>
              <a:defRPr sz="1701" b="1"/>
            </a:lvl5pPr>
            <a:lvl6pPr marL="2429681" indent="0">
              <a:buNone/>
              <a:defRPr sz="1701" b="1"/>
            </a:lvl6pPr>
            <a:lvl7pPr marL="2915618" indent="0">
              <a:buNone/>
              <a:defRPr sz="1701" b="1"/>
            </a:lvl7pPr>
            <a:lvl8pPr marL="3401553" indent="0">
              <a:buNone/>
              <a:defRPr sz="1701" b="1"/>
            </a:lvl8pPr>
            <a:lvl9pPr marL="3887490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4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9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5937" indent="0">
              <a:buNone/>
              <a:defRPr sz="2126" b="1"/>
            </a:lvl2pPr>
            <a:lvl3pPr marL="971872" indent="0">
              <a:buNone/>
              <a:defRPr sz="1913" b="1"/>
            </a:lvl3pPr>
            <a:lvl4pPr marL="1457809" indent="0">
              <a:buNone/>
              <a:defRPr sz="1701" b="1"/>
            </a:lvl4pPr>
            <a:lvl5pPr marL="1943745" indent="0">
              <a:buNone/>
              <a:defRPr sz="1701" b="1"/>
            </a:lvl5pPr>
            <a:lvl6pPr marL="2429681" indent="0">
              <a:buNone/>
              <a:defRPr sz="1701" b="1"/>
            </a:lvl6pPr>
            <a:lvl7pPr marL="2915618" indent="0">
              <a:buNone/>
              <a:defRPr sz="1701" b="1"/>
            </a:lvl7pPr>
            <a:lvl8pPr marL="3401553" indent="0">
              <a:buNone/>
              <a:defRPr sz="1701" b="1"/>
            </a:lvl8pPr>
            <a:lvl9pPr marL="3887490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4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80" y="2539884"/>
            <a:ext cx="4920883" cy="12536047"/>
          </a:xfrm>
        </p:spPr>
        <p:txBody>
          <a:bodyPr/>
          <a:lstStyle>
            <a:lvl1pPr>
              <a:defRPr sz="3401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4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5937" indent="0">
              <a:buNone/>
              <a:defRPr sz="1488"/>
            </a:lvl2pPr>
            <a:lvl3pPr marL="971872" indent="0">
              <a:buNone/>
              <a:defRPr sz="1276"/>
            </a:lvl3pPr>
            <a:lvl4pPr marL="1457809" indent="0">
              <a:buNone/>
              <a:defRPr sz="1063"/>
            </a:lvl4pPr>
            <a:lvl5pPr marL="1943745" indent="0">
              <a:buNone/>
              <a:defRPr sz="1063"/>
            </a:lvl5pPr>
            <a:lvl6pPr marL="2429681" indent="0">
              <a:buNone/>
              <a:defRPr sz="1063"/>
            </a:lvl6pPr>
            <a:lvl7pPr marL="2915618" indent="0">
              <a:buNone/>
              <a:defRPr sz="1063"/>
            </a:lvl7pPr>
            <a:lvl8pPr marL="3401553" indent="0">
              <a:buNone/>
              <a:defRPr sz="1063"/>
            </a:lvl8pPr>
            <a:lvl9pPr marL="3887490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80" y="2539884"/>
            <a:ext cx="4920883" cy="12536047"/>
          </a:xfrm>
        </p:spPr>
        <p:txBody>
          <a:bodyPr anchor="t"/>
          <a:lstStyle>
            <a:lvl1pPr marL="0" indent="0">
              <a:buNone/>
              <a:defRPr sz="3401"/>
            </a:lvl1pPr>
            <a:lvl2pPr marL="485937" indent="0">
              <a:buNone/>
              <a:defRPr sz="2976"/>
            </a:lvl2pPr>
            <a:lvl3pPr marL="971872" indent="0">
              <a:buNone/>
              <a:defRPr sz="2551"/>
            </a:lvl3pPr>
            <a:lvl4pPr marL="1457809" indent="0">
              <a:buNone/>
              <a:defRPr sz="2126"/>
            </a:lvl4pPr>
            <a:lvl5pPr marL="1943745" indent="0">
              <a:buNone/>
              <a:defRPr sz="2126"/>
            </a:lvl5pPr>
            <a:lvl6pPr marL="2429681" indent="0">
              <a:buNone/>
              <a:defRPr sz="2126"/>
            </a:lvl6pPr>
            <a:lvl7pPr marL="2915618" indent="0">
              <a:buNone/>
              <a:defRPr sz="2126"/>
            </a:lvl7pPr>
            <a:lvl8pPr marL="3401553" indent="0">
              <a:buNone/>
              <a:defRPr sz="2126"/>
            </a:lvl8pPr>
            <a:lvl9pPr marL="3887490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4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5937" indent="0">
              <a:buNone/>
              <a:defRPr sz="1488"/>
            </a:lvl2pPr>
            <a:lvl3pPr marL="971872" indent="0">
              <a:buNone/>
              <a:defRPr sz="1276"/>
            </a:lvl3pPr>
            <a:lvl4pPr marL="1457809" indent="0">
              <a:buNone/>
              <a:defRPr sz="1063"/>
            </a:lvl4pPr>
            <a:lvl5pPr marL="1943745" indent="0">
              <a:buNone/>
              <a:defRPr sz="1063"/>
            </a:lvl5pPr>
            <a:lvl6pPr marL="2429681" indent="0">
              <a:buNone/>
              <a:defRPr sz="1063"/>
            </a:lvl6pPr>
            <a:lvl7pPr marL="2915618" indent="0">
              <a:buNone/>
              <a:defRPr sz="1063"/>
            </a:lvl7pPr>
            <a:lvl8pPr marL="3401553" indent="0">
              <a:buNone/>
              <a:defRPr sz="1063"/>
            </a:lvl8pPr>
            <a:lvl9pPr marL="3887490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70" y="939190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70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70" y="16349952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52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8" y="16349952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872" rtl="0" eaLnBrk="1" latinLnBrk="0" hangingPunct="1">
        <a:lnSpc>
          <a:spcPct val="90000"/>
        </a:lnSpc>
        <a:spcBef>
          <a:spcPct val="0"/>
        </a:spcBef>
        <a:buNone/>
        <a:defRPr sz="46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968" indent="-242968" algn="l" defTabSz="971872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8904" indent="-242968" algn="l" defTabSz="971872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4841" indent="-242968" algn="l" defTabSz="971872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0777" indent="-242968" algn="l" defTabSz="971872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6713" indent="-242968" algn="l" defTabSz="971872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2649" indent="-242968" algn="l" defTabSz="971872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8585" indent="-242968" algn="l" defTabSz="971872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4522" indent="-242968" algn="l" defTabSz="971872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0458" indent="-242968" algn="l" defTabSz="971872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872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5937" algn="l" defTabSz="971872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1872" algn="l" defTabSz="971872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7809" algn="l" defTabSz="971872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3745" algn="l" defTabSz="971872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29681" algn="l" defTabSz="971872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5618" algn="l" defTabSz="971872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1553" algn="l" defTabSz="971872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7490" algn="l" defTabSz="971872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42" Type="http://schemas.openxmlformats.org/officeDocument/2006/relationships/hyperlink" Target="https://www.shortcutstv.com/wp-content/uploads/2016/11/sctv_plc2_1_e.pdf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ico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0.jpe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41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29.jpeg"/><Relationship Id="rId37" Type="http://schemas.openxmlformats.org/officeDocument/2006/relationships/image" Target="../media/image34.png"/><Relationship Id="rId40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2.png"/><Relationship Id="rId43" Type="http://schemas.openxmlformats.org/officeDocument/2006/relationships/hyperlink" Target="https://www.beckfoot.org/seecmsfile/?id=330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42" Type="http://schemas.openxmlformats.org/officeDocument/2006/relationships/hyperlink" Target="https://www.shortcutstv.com/wp-content/uploads/2016/11/sctv_plc2_1_e.pdf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ico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0.jpe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41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29.jpeg"/><Relationship Id="rId37" Type="http://schemas.openxmlformats.org/officeDocument/2006/relationships/image" Target="../media/image34.png"/><Relationship Id="rId40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2.png"/><Relationship Id="rId43" Type="http://schemas.openxmlformats.org/officeDocument/2006/relationships/hyperlink" Target="https://www.beckfoot.org/seecmsfile/?id=33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C075A0-98D6-BC0A-B295-53796EC29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0263" cy="1764030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DD9B0EC-6C7B-E90B-BA30-EA289776A54D}"/>
              </a:ext>
            </a:extLst>
          </p:cNvPr>
          <p:cNvSpPr/>
          <p:nvPr/>
        </p:nvSpPr>
        <p:spPr>
          <a:xfrm>
            <a:off x="1193831" y="2507141"/>
            <a:ext cx="7797479" cy="13547600"/>
          </a:xfrm>
          <a:custGeom>
            <a:avLst/>
            <a:gdLst>
              <a:gd name="connsiteX0" fmla="*/ 7082757 w 7797479"/>
              <a:gd name="connsiteY0" fmla="*/ 13307885 h 13547600"/>
              <a:gd name="connsiteX1" fmla="*/ 728849 w 7797479"/>
              <a:gd name="connsiteY1" fmla="*/ 13354777 h 13547600"/>
              <a:gd name="connsiteX2" fmla="*/ 822634 w 7797479"/>
              <a:gd name="connsiteY2" fmla="*/ 11197731 h 13547600"/>
              <a:gd name="connsiteX3" fmla="*/ 6848296 w 7797479"/>
              <a:gd name="connsiteY3" fmla="*/ 11221177 h 13547600"/>
              <a:gd name="connsiteX4" fmla="*/ 7059311 w 7797479"/>
              <a:gd name="connsiteY4" fmla="*/ 8923454 h 13547600"/>
              <a:gd name="connsiteX5" fmla="*/ 892972 w 7797479"/>
              <a:gd name="connsiteY5" fmla="*/ 8900008 h 13547600"/>
              <a:gd name="connsiteX6" fmla="*/ 986757 w 7797479"/>
              <a:gd name="connsiteY6" fmla="*/ 6836746 h 13547600"/>
              <a:gd name="connsiteX7" fmla="*/ 7129649 w 7797479"/>
              <a:gd name="connsiteY7" fmla="*/ 6766408 h 13547600"/>
              <a:gd name="connsiteX8" fmla="*/ 6942080 w 7797479"/>
              <a:gd name="connsiteY8" fmla="*/ 4609362 h 13547600"/>
              <a:gd name="connsiteX9" fmla="*/ 986757 w 7797479"/>
              <a:gd name="connsiteY9" fmla="*/ 4515577 h 13547600"/>
              <a:gd name="connsiteX10" fmla="*/ 986757 w 7797479"/>
              <a:gd name="connsiteY10" fmla="*/ 2335085 h 13547600"/>
              <a:gd name="connsiteX11" fmla="*/ 6754511 w 7797479"/>
              <a:gd name="connsiteY11" fmla="*/ 2522654 h 13547600"/>
              <a:gd name="connsiteX12" fmla="*/ 7012419 w 7797479"/>
              <a:gd name="connsiteY12" fmla="*/ 201485 h 13547600"/>
              <a:gd name="connsiteX13" fmla="*/ 892972 w 7797479"/>
              <a:gd name="connsiteY13" fmla="*/ 107700 h 13547600"/>
              <a:gd name="connsiteX14" fmla="*/ 681957 w 7797479"/>
              <a:gd name="connsiteY14" fmla="*/ 84254 h 135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97479" h="13547600">
                <a:moveTo>
                  <a:pt x="7082757" y="13307885"/>
                </a:moveTo>
                <a:cubicBezTo>
                  <a:pt x="4427480" y="13507177"/>
                  <a:pt x="1772203" y="13706469"/>
                  <a:pt x="728849" y="13354777"/>
                </a:cubicBezTo>
                <a:cubicBezTo>
                  <a:pt x="-314505" y="13003085"/>
                  <a:pt x="-197274" y="11553331"/>
                  <a:pt x="822634" y="11197731"/>
                </a:cubicBezTo>
                <a:cubicBezTo>
                  <a:pt x="1842542" y="10842131"/>
                  <a:pt x="5808850" y="11600223"/>
                  <a:pt x="6848296" y="11221177"/>
                </a:cubicBezTo>
                <a:cubicBezTo>
                  <a:pt x="7887742" y="10842131"/>
                  <a:pt x="8051865" y="9310315"/>
                  <a:pt x="7059311" y="8923454"/>
                </a:cubicBezTo>
                <a:cubicBezTo>
                  <a:pt x="6066757" y="8536593"/>
                  <a:pt x="1905064" y="9247793"/>
                  <a:pt x="892972" y="8900008"/>
                </a:cubicBezTo>
                <a:cubicBezTo>
                  <a:pt x="-119120" y="8552223"/>
                  <a:pt x="-52689" y="7192346"/>
                  <a:pt x="986757" y="6836746"/>
                </a:cubicBezTo>
                <a:cubicBezTo>
                  <a:pt x="2026203" y="6481146"/>
                  <a:pt x="6137095" y="7137639"/>
                  <a:pt x="7129649" y="6766408"/>
                </a:cubicBezTo>
                <a:cubicBezTo>
                  <a:pt x="8122203" y="6395177"/>
                  <a:pt x="7965895" y="4984500"/>
                  <a:pt x="6942080" y="4609362"/>
                </a:cubicBezTo>
                <a:cubicBezTo>
                  <a:pt x="5918265" y="4234224"/>
                  <a:pt x="1979311" y="4894623"/>
                  <a:pt x="986757" y="4515577"/>
                </a:cubicBezTo>
                <a:cubicBezTo>
                  <a:pt x="-5797" y="4136531"/>
                  <a:pt x="25465" y="2667239"/>
                  <a:pt x="986757" y="2335085"/>
                </a:cubicBezTo>
                <a:cubicBezTo>
                  <a:pt x="1948049" y="2002931"/>
                  <a:pt x="5750234" y="2878254"/>
                  <a:pt x="6754511" y="2522654"/>
                </a:cubicBezTo>
                <a:cubicBezTo>
                  <a:pt x="7758788" y="2167054"/>
                  <a:pt x="7989342" y="603977"/>
                  <a:pt x="7012419" y="201485"/>
                </a:cubicBezTo>
                <a:cubicBezTo>
                  <a:pt x="6035496" y="-201007"/>
                  <a:pt x="1948049" y="127238"/>
                  <a:pt x="892972" y="107700"/>
                </a:cubicBezTo>
                <a:cubicBezTo>
                  <a:pt x="-162105" y="88162"/>
                  <a:pt x="259926" y="86208"/>
                  <a:pt x="681957" y="84254"/>
                </a:cubicBezTo>
              </a:path>
            </a:pathLst>
          </a:custGeom>
          <a:noFill/>
          <a:ln w="952500">
            <a:solidFill>
              <a:schemeClr val="tx1"/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B7E503-B1E7-378E-26E6-2A4FD92D132C}"/>
              </a:ext>
            </a:extLst>
          </p:cNvPr>
          <p:cNvSpPr/>
          <p:nvPr/>
        </p:nvSpPr>
        <p:spPr>
          <a:xfrm>
            <a:off x="1255108" y="2504277"/>
            <a:ext cx="7797479" cy="13547600"/>
          </a:xfrm>
          <a:custGeom>
            <a:avLst/>
            <a:gdLst>
              <a:gd name="connsiteX0" fmla="*/ 7082757 w 7797479"/>
              <a:gd name="connsiteY0" fmla="*/ 13307885 h 13547600"/>
              <a:gd name="connsiteX1" fmla="*/ 728849 w 7797479"/>
              <a:gd name="connsiteY1" fmla="*/ 13354777 h 13547600"/>
              <a:gd name="connsiteX2" fmla="*/ 822634 w 7797479"/>
              <a:gd name="connsiteY2" fmla="*/ 11197731 h 13547600"/>
              <a:gd name="connsiteX3" fmla="*/ 6848296 w 7797479"/>
              <a:gd name="connsiteY3" fmla="*/ 11221177 h 13547600"/>
              <a:gd name="connsiteX4" fmla="*/ 7059311 w 7797479"/>
              <a:gd name="connsiteY4" fmla="*/ 8923454 h 13547600"/>
              <a:gd name="connsiteX5" fmla="*/ 892972 w 7797479"/>
              <a:gd name="connsiteY5" fmla="*/ 8900008 h 13547600"/>
              <a:gd name="connsiteX6" fmla="*/ 986757 w 7797479"/>
              <a:gd name="connsiteY6" fmla="*/ 6836746 h 13547600"/>
              <a:gd name="connsiteX7" fmla="*/ 7129649 w 7797479"/>
              <a:gd name="connsiteY7" fmla="*/ 6766408 h 13547600"/>
              <a:gd name="connsiteX8" fmla="*/ 6942080 w 7797479"/>
              <a:gd name="connsiteY8" fmla="*/ 4609362 h 13547600"/>
              <a:gd name="connsiteX9" fmla="*/ 986757 w 7797479"/>
              <a:gd name="connsiteY9" fmla="*/ 4515577 h 13547600"/>
              <a:gd name="connsiteX10" fmla="*/ 986757 w 7797479"/>
              <a:gd name="connsiteY10" fmla="*/ 2335085 h 13547600"/>
              <a:gd name="connsiteX11" fmla="*/ 6754511 w 7797479"/>
              <a:gd name="connsiteY11" fmla="*/ 2522654 h 13547600"/>
              <a:gd name="connsiteX12" fmla="*/ 7012419 w 7797479"/>
              <a:gd name="connsiteY12" fmla="*/ 201485 h 13547600"/>
              <a:gd name="connsiteX13" fmla="*/ 892972 w 7797479"/>
              <a:gd name="connsiteY13" fmla="*/ 107700 h 13547600"/>
              <a:gd name="connsiteX14" fmla="*/ 681957 w 7797479"/>
              <a:gd name="connsiteY14" fmla="*/ 84254 h 135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97479" h="13547600">
                <a:moveTo>
                  <a:pt x="7082757" y="13307885"/>
                </a:moveTo>
                <a:cubicBezTo>
                  <a:pt x="4427480" y="13507177"/>
                  <a:pt x="1772203" y="13706469"/>
                  <a:pt x="728849" y="13354777"/>
                </a:cubicBezTo>
                <a:cubicBezTo>
                  <a:pt x="-314505" y="13003085"/>
                  <a:pt x="-197274" y="11553331"/>
                  <a:pt x="822634" y="11197731"/>
                </a:cubicBezTo>
                <a:cubicBezTo>
                  <a:pt x="1842542" y="10842131"/>
                  <a:pt x="5808850" y="11600223"/>
                  <a:pt x="6848296" y="11221177"/>
                </a:cubicBezTo>
                <a:cubicBezTo>
                  <a:pt x="7887742" y="10842131"/>
                  <a:pt x="8051865" y="9310315"/>
                  <a:pt x="7059311" y="8923454"/>
                </a:cubicBezTo>
                <a:cubicBezTo>
                  <a:pt x="6066757" y="8536593"/>
                  <a:pt x="1905064" y="9247793"/>
                  <a:pt x="892972" y="8900008"/>
                </a:cubicBezTo>
                <a:cubicBezTo>
                  <a:pt x="-119120" y="8552223"/>
                  <a:pt x="-52689" y="7192346"/>
                  <a:pt x="986757" y="6836746"/>
                </a:cubicBezTo>
                <a:cubicBezTo>
                  <a:pt x="2026203" y="6481146"/>
                  <a:pt x="6137095" y="7137639"/>
                  <a:pt x="7129649" y="6766408"/>
                </a:cubicBezTo>
                <a:cubicBezTo>
                  <a:pt x="8122203" y="6395177"/>
                  <a:pt x="7965895" y="4984500"/>
                  <a:pt x="6942080" y="4609362"/>
                </a:cubicBezTo>
                <a:cubicBezTo>
                  <a:pt x="5918265" y="4234224"/>
                  <a:pt x="1979311" y="4894623"/>
                  <a:pt x="986757" y="4515577"/>
                </a:cubicBezTo>
                <a:cubicBezTo>
                  <a:pt x="-5797" y="4136531"/>
                  <a:pt x="25465" y="2667239"/>
                  <a:pt x="986757" y="2335085"/>
                </a:cubicBezTo>
                <a:cubicBezTo>
                  <a:pt x="1948049" y="2002931"/>
                  <a:pt x="5750234" y="2878254"/>
                  <a:pt x="6754511" y="2522654"/>
                </a:cubicBezTo>
                <a:cubicBezTo>
                  <a:pt x="7758788" y="2167054"/>
                  <a:pt x="7989342" y="603977"/>
                  <a:pt x="7012419" y="201485"/>
                </a:cubicBezTo>
                <a:cubicBezTo>
                  <a:pt x="6035496" y="-201007"/>
                  <a:pt x="1948049" y="127238"/>
                  <a:pt x="892972" y="107700"/>
                </a:cubicBezTo>
                <a:cubicBezTo>
                  <a:pt x="-162105" y="88162"/>
                  <a:pt x="259926" y="86208"/>
                  <a:pt x="681957" y="84254"/>
                </a:cubicBezTo>
              </a:path>
            </a:pathLst>
          </a:custGeom>
          <a:noFill/>
          <a:ln w="635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A6D05E5-132D-8A30-C161-EFDEB987A430}"/>
              </a:ext>
            </a:extLst>
          </p:cNvPr>
          <p:cNvGrpSpPr/>
          <p:nvPr/>
        </p:nvGrpSpPr>
        <p:grpSpPr>
          <a:xfrm>
            <a:off x="-4721967" y="10231667"/>
            <a:ext cx="1214980" cy="1304869"/>
            <a:chOff x="7380848" y="8647076"/>
            <a:chExt cx="1214980" cy="1304869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7380848" y="8647076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7570740" y="8837760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42C74E4-6C67-AB42-B00E-14010A9DAB4A}"/>
                </a:ext>
              </a:extLst>
            </p:cNvPr>
            <p:cNvSpPr txBox="1"/>
            <p:nvPr/>
          </p:nvSpPr>
          <p:spPr>
            <a:xfrm>
              <a:off x="7560047" y="8837761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YEAR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7557168" y="8900219"/>
              <a:ext cx="841074" cy="8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799" b="1" dirty="0"/>
                <a:t>13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6242F28-510B-FDC3-034E-7017364B7A15}"/>
              </a:ext>
            </a:extLst>
          </p:cNvPr>
          <p:cNvGrpSpPr/>
          <p:nvPr/>
        </p:nvGrpSpPr>
        <p:grpSpPr>
          <a:xfrm>
            <a:off x="-3234900" y="10162980"/>
            <a:ext cx="1214980" cy="1304869"/>
            <a:chOff x="7405919" y="15157731"/>
            <a:chExt cx="1214980" cy="1304869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405919" y="15157731"/>
              <a:ext cx="1214980" cy="13048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FA468CC4-DA3D-D04C-A0F3-908B66B1ED58}"/>
                </a:ext>
              </a:extLst>
            </p:cNvPr>
            <p:cNvSpPr/>
            <p:nvPr/>
          </p:nvSpPr>
          <p:spPr>
            <a:xfrm>
              <a:off x="7616784" y="15358514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87A07DE-C984-5043-ABB4-D3D967D43357}"/>
                </a:ext>
              </a:extLst>
            </p:cNvPr>
            <p:cNvSpPr txBox="1"/>
            <p:nvPr/>
          </p:nvSpPr>
          <p:spPr>
            <a:xfrm>
              <a:off x="7638557" y="15471671"/>
              <a:ext cx="841074" cy="8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799" b="1" dirty="0"/>
                <a:t>12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E9DFE9-D2AE-C14C-AB63-41C6DF192559}"/>
                </a:ext>
              </a:extLst>
            </p:cNvPr>
            <p:cNvSpPr txBox="1"/>
            <p:nvPr/>
          </p:nvSpPr>
          <p:spPr>
            <a:xfrm>
              <a:off x="7606642" y="15449355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YEAR</a:t>
              </a:r>
            </a:p>
          </p:txBody>
        </p:sp>
      </p:grp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BAB821FE-ABED-48FC-AF5C-5F449419C1B0}"/>
              </a:ext>
            </a:extLst>
          </p:cNvPr>
          <p:cNvCxnSpPr>
            <a:cxnSpLocks/>
          </p:cNvCxnSpPr>
          <p:nvPr/>
        </p:nvCxnSpPr>
        <p:spPr>
          <a:xfrm>
            <a:off x="-1756416" y="2932053"/>
            <a:ext cx="5239" cy="4945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EAB1C28-A81B-471B-9C9F-B7A1209E7B1D}"/>
              </a:ext>
            </a:extLst>
          </p:cNvPr>
          <p:cNvSpPr txBox="1"/>
          <p:nvPr/>
        </p:nvSpPr>
        <p:spPr>
          <a:xfrm>
            <a:off x="-4207385" y="3962665"/>
            <a:ext cx="1073630" cy="510778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Use to indicate course content</a:t>
            </a:r>
          </a:p>
          <a:p>
            <a:pPr algn="ctr"/>
            <a:endParaRPr lang="en-US" sz="800" dirty="0"/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CF8DA0D5-E311-477C-BFC5-B9445D2888E9}"/>
              </a:ext>
            </a:extLst>
          </p:cNvPr>
          <p:cNvSpPr txBox="1"/>
          <p:nvPr/>
        </p:nvSpPr>
        <p:spPr>
          <a:xfrm>
            <a:off x="-2977063" y="4139814"/>
            <a:ext cx="1468087" cy="374571"/>
          </a:xfrm>
          <a:prstGeom prst="wedgeRoundRectCallout">
            <a:avLst>
              <a:gd name="adj1" fmla="val 29479"/>
              <a:gd name="adj2" fmla="val -199366"/>
              <a:gd name="adj3" fmla="val 16667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Use to indicate </a:t>
            </a:r>
            <a:r>
              <a:rPr lang="en-GB" sz="800" dirty="0" err="1"/>
              <a:t>instrcutions</a:t>
            </a:r>
            <a:r>
              <a:rPr lang="en-GB" sz="800" dirty="0"/>
              <a:t> to students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C4ECEB2E-E6FD-418B-9711-CB52089CF1F2}"/>
              </a:ext>
            </a:extLst>
          </p:cNvPr>
          <p:cNvCxnSpPr>
            <a:cxnSpLocks/>
          </p:cNvCxnSpPr>
          <p:nvPr/>
        </p:nvCxnSpPr>
        <p:spPr>
          <a:xfrm flipV="1">
            <a:off x="-4082724" y="3655530"/>
            <a:ext cx="0" cy="48428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xplosion 1 180">
            <a:extLst>
              <a:ext uri="{FF2B5EF4-FFF2-40B4-BE49-F238E27FC236}">
                <a16:creationId xmlns:a16="http://schemas.microsoft.com/office/drawing/2014/main" id="{00F19668-FCBB-A9C6-A9EC-06F14B0A0BEB}"/>
              </a:ext>
            </a:extLst>
          </p:cNvPr>
          <p:cNvSpPr/>
          <p:nvPr/>
        </p:nvSpPr>
        <p:spPr>
          <a:xfrm>
            <a:off x="-4114477" y="2694472"/>
            <a:ext cx="1897518" cy="1082006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Signpost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7DB70-E481-04A3-3AA7-0C81888F2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027979" y="4871563"/>
            <a:ext cx="725528" cy="725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568B4E-2EC8-3ADE-84E2-7AB342A82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54772" y="4787695"/>
            <a:ext cx="798011" cy="7980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64C6CE-7011-46D2-6E61-C9CC23BFB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0938" y="4792757"/>
            <a:ext cx="723130" cy="723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9AB3C9-2C12-DAE1-8D8B-59B2B5412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07385" y="5832041"/>
            <a:ext cx="965081" cy="643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0F786-B42D-4064-3E57-461E3C722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977063" y="5859016"/>
            <a:ext cx="526113" cy="5261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4B5921-F861-B803-F91A-993064CEA1E2}"/>
              </a:ext>
            </a:extLst>
          </p:cNvPr>
          <p:cNvSpPr txBox="1"/>
          <p:nvPr/>
        </p:nvSpPr>
        <p:spPr>
          <a:xfrm>
            <a:off x="-3402722" y="2035560"/>
            <a:ext cx="1003559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ICONS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0A979-5695-4E0F-DF58-B58CE59A2E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7553" y="6614826"/>
            <a:ext cx="121920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5A36B1-EF6A-E284-0E9C-F63E10738B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667" y="5753451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E4E8FF-9BC3-E162-F71E-0E03E6863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8992" y="6778202"/>
            <a:ext cx="609600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678996-A8E7-20EE-D259-B0113982A1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5678" y="8099885"/>
            <a:ext cx="795164" cy="7951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E9500F-5E95-FD45-1846-5ECA2ED754C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2304" y="8084038"/>
            <a:ext cx="730077" cy="7300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9048BE-D22C-489A-3C34-161AE1B998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6416" y="8140380"/>
            <a:ext cx="617391" cy="617391"/>
          </a:xfrm>
          <a:prstGeom prst="rect">
            <a:avLst/>
          </a:prstGeom>
        </p:spPr>
      </p:pic>
      <p:pic>
        <p:nvPicPr>
          <p:cNvPr id="1026" name="Picture 2" descr="Important Notice Svg Png Icon Free Download (#128394) - OnlineWebFonts.COM">
            <a:extLst>
              <a:ext uri="{FF2B5EF4-FFF2-40B4-BE49-F238E27FC236}">
                <a16:creationId xmlns:a16="http://schemas.microsoft.com/office/drawing/2014/main" id="{01C86C2A-3155-11C2-8957-2C9F09D2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386" y="5003481"/>
            <a:ext cx="710556" cy="71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pport Svg Png Icon Free Download (#353768) - OnlineWebFonts.COM">
            <a:extLst>
              <a:ext uri="{FF2B5EF4-FFF2-40B4-BE49-F238E27FC236}">
                <a16:creationId xmlns:a16="http://schemas.microsoft.com/office/drawing/2014/main" id="{BEDDC8BB-0D70-8789-7E5B-DC5890D7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935" y="3962665"/>
            <a:ext cx="658040" cy="6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ading Icon Design 505383 Vector Art at Vecteezy">
            <a:extLst>
              <a:ext uri="{FF2B5EF4-FFF2-40B4-BE49-F238E27FC236}">
                <a16:creationId xmlns:a16="http://schemas.microsoft.com/office/drawing/2014/main" id="{AC51FC10-457E-FD04-F9BA-7EFA3E5E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005" y="3885609"/>
            <a:ext cx="667315" cy="66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lk Svg Png Icon Free Download (#139386) - OnlineWebFonts.COM">
            <a:extLst>
              <a:ext uri="{FF2B5EF4-FFF2-40B4-BE49-F238E27FC236}">
                <a16:creationId xmlns:a16="http://schemas.microsoft.com/office/drawing/2014/main" id="{D3E43814-4760-4039-A0AD-6638C5AA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148" y="3897687"/>
            <a:ext cx="804069" cy="7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ser Svg Png Icon Free Download (#155117) - OnlineWebFonts.COM">
            <a:extLst>
              <a:ext uri="{FF2B5EF4-FFF2-40B4-BE49-F238E27FC236}">
                <a16:creationId xmlns:a16="http://schemas.microsoft.com/office/drawing/2014/main" id="{8B531770-64B2-A403-AB97-495217FBA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64" y="4902768"/>
            <a:ext cx="613119" cy="61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BA5917D-2675-6341-3ECB-A86F55ABF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346566" y="9225515"/>
            <a:ext cx="508703" cy="8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RVICE Svg Png Icon Free Download (#122470) - OnlineWebFonts.COM">
            <a:extLst>
              <a:ext uri="{FF2B5EF4-FFF2-40B4-BE49-F238E27FC236}">
                <a16:creationId xmlns:a16="http://schemas.microsoft.com/office/drawing/2014/main" id="{4D8EDA4E-6763-D7DA-9747-574B32EE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088" y="4923954"/>
            <a:ext cx="570020" cy="6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ree User Icon, Symbol. PNG, SVG Download.">
            <a:extLst>
              <a:ext uri="{FF2B5EF4-FFF2-40B4-BE49-F238E27FC236}">
                <a16:creationId xmlns:a16="http://schemas.microsoft.com/office/drawing/2014/main" id="{DE776BE9-8037-C348-7F91-ED621E5B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510" y="6163952"/>
            <a:ext cx="617960" cy="61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4B9189-ADA9-A9FC-DC8A-D7F5267B629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78356" y="6058089"/>
            <a:ext cx="654080" cy="6540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5CB396-D252-0687-08DC-11F3DE72D7C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531745" y="5970314"/>
            <a:ext cx="651851" cy="653845"/>
          </a:xfrm>
          <a:prstGeom prst="rect">
            <a:avLst/>
          </a:prstGeom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4D149FB3-0B54-5B94-7827-835E48DB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98854" y="6804210"/>
            <a:ext cx="690225" cy="6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hy Svg Png Icon Free Download (#207661) - OnlineWebFonts.COM">
            <a:extLst>
              <a:ext uri="{FF2B5EF4-FFF2-40B4-BE49-F238E27FC236}">
                <a16:creationId xmlns:a16="http://schemas.microsoft.com/office/drawing/2014/main" id="{7A34FF8E-D07F-E58A-55DE-43436A0B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119" y="7090290"/>
            <a:ext cx="654081" cy="65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amera Icon PNG Image - PurePNG | Free transparent CC0 PNG Image Library">
            <a:extLst>
              <a:ext uri="{FF2B5EF4-FFF2-40B4-BE49-F238E27FC236}">
                <a16:creationId xmlns:a16="http://schemas.microsoft.com/office/drawing/2014/main" id="{1776A3A7-862F-9A2D-C179-2D5F507D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30520" y="9138229"/>
            <a:ext cx="821891" cy="82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ocuments Folder Svg Png Icon Free Download (#52693) - OnlineWebFonts.COM">
            <a:extLst>
              <a:ext uri="{FF2B5EF4-FFF2-40B4-BE49-F238E27FC236}">
                <a16:creationId xmlns:a16="http://schemas.microsoft.com/office/drawing/2014/main" id="{194C69A9-5783-FCCC-68A7-5E408336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63" y="7184271"/>
            <a:ext cx="557951" cy="56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gout Svg Png Icon Free Download (#284036) - OnlineWebFonts.COM">
            <a:extLst>
              <a:ext uri="{FF2B5EF4-FFF2-40B4-BE49-F238E27FC236}">
                <a16:creationId xmlns:a16="http://schemas.microsoft.com/office/drawing/2014/main" id="{6873E80C-C3A5-0D53-7452-5BDAA5EA8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859" y="7230632"/>
            <a:ext cx="617881" cy="60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42C4D-0394-D8C2-511B-C99E60082544}"/>
              </a:ext>
            </a:extLst>
          </p:cNvPr>
          <p:cNvSpPr txBox="1"/>
          <p:nvPr/>
        </p:nvSpPr>
        <p:spPr>
          <a:xfrm>
            <a:off x="4183869" y="132751"/>
            <a:ext cx="55363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66FF"/>
                </a:solidFill>
                <a:latin typeface="Balloonist SF" panose="020BE200000000000000" pitchFamily="34" charset="0"/>
                <a:cs typeface="Aharoni" panose="020B0604020202020204" pitchFamily="2" charset="-79"/>
              </a:rPr>
              <a:t>Research Methods</a:t>
            </a:r>
          </a:p>
          <a:p>
            <a:r>
              <a:rPr lang="en-GB" sz="4400" b="1" dirty="0">
                <a:solidFill>
                  <a:srgbClr val="0066FF"/>
                </a:solidFill>
                <a:latin typeface="Balloonist SF" panose="020BE200000000000000" pitchFamily="34" charset="0"/>
                <a:cs typeface="Aharoni" panose="020B0604020202020204" pitchFamily="2" charset="-79"/>
              </a:rPr>
              <a:t> Roadmap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2BE151-8E56-EE5F-3412-64FAA474C7A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5667" r="96667">
                        <a14:foregroundMark x1="5667" y1="49667" x2="5667" y2="49667"/>
                        <a14:foregroundMark x1="27333" y1="56000" x2="27333" y2="56000"/>
                        <a14:foregroundMark x1="40333" y1="55000" x2="40333" y2="55000"/>
                        <a14:foregroundMark x1="46667" y1="55333" x2="46667" y2="55333"/>
                        <a14:foregroundMark x1="55333" y1="52667" x2="55333" y2="52667"/>
                        <a14:foregroundMark x1="67333" y1="54333" x2="67333" y2="54333"/>
                        <a14:foregroundMark x1="79000" y1="57000" x2="79000" y2="57000"/>
                        <a14:foregroundMark x1="88000" y1="56000" x2="88000" y2="56000"/>
                        <a14:foregroundMark x1="93333" y1="51000" x2="93333" y2="51000"/>
                        <a14:foregroundMark x1="60333" y1="44333" x2="60333" y2="44333"/>
                        <a14:foregroundMark x1="55000" y1="44667" x2="63000" y2="43333"/>
                        <a14:foregroundMark x1="96667" y1="53000" x2="96667" y2="53000"/>
                        <a14:foregroundMark x1="40000" y1="53000" x2="40000" y2="53000"/>
                        <a14:foregroundMark x1="40667" y1="53667" x2="40667" y2="53667"/>
                        <a14:foregroundMark x1="40667" y1="53333" x2="40667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75" y="-219843"/>
            <a:ext cx="2531805" cy="2531805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78AEE9FE-7A07-034C-8FF9-89AAE514C4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8111">
            <a:off x="7786193" y="15564313"/>
            <a:ext cx="959155" cy="518277"/>
          </a:xfrm>
          <a:prstGeom prst="rect">
            <a:avLst/>
          </a:prstGeom>
        </p:spPr>
      </p:pic>
      <p:sp>
        <p:nvSpPr>
          <p:cNvPr id="235" name="TextBox 234">
            <a:extLst>
              <a:ext uri="{FF2B5EF4-FFF2-40B4-BE49-F238E27FC236}">
                <a16:creationId xmlns:a16="http://schemas.microsoft.com/office/drawing/2014/main" id="{93D19902-B63E-6B2A-29D0-424146CC9D13}"/>
              </a:ext>
            </a:extLst>
          </p:cNvPr>
          <p:cNvSpPr txBox="1"/>
          <p:nvPr/>
        </p:nvSpPr>
        <p:spPr>
          <a:xfrm>
            <a:off x="4312024" y="16786464"/>
            <a:ext cx="2386978" cy="374571"/>
          </a:xfrm>
          <a:prstGeom prst="wedgeRoundRectCallout">
            <a:avLst>
              <a:gd name="adj1" fmla="val 71882"/>
              <a:gd name="adj2" fmla="val -312647"/>
              <a:gd name="adj3" fmla="val 16667"/>
            </a:avLst>
          </a:prstGeom>
          <a:solidFill>
            <a:srgbClr val="0066FF">
              <a:alpha val="5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FF00"/>
                </a:solidFill>
              </a:rPr>
              <a:t>Quantitative and qualitative methods of research; research design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2334F460-09DC-130D-D4E8-9487A314AA25}"/>
              </a:ext>
            </a:extLst>
          </p:cNvPr>
          <p:cNvSpPr txBox="1"/>
          <p:nvPr/>
        </p:nvSpPr>
        <p:spPr>
          <a:xfrm>
            <a:off x="4528689" y="10197057"/>
            <a:ext cx="2610273" cy="374571"/>
          </a:xfrm>
          <a:prstGeom prst="wedgeRoundRectCallout">
            <a:avLst>
              <a:gd name="adj1" fmla="val 31404"/>
              <a:gd name="adj2" fmla="val -163523"/>
              <a:gd name="adj3" fmla="val 16667"/>
            </a:avLst>
          </a:prstGeom>
          <a:solidFill>
            <a:srgbClr val="0066FF">
              <a:alpha val="5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FF00"/>
                </a:solidFill>
              </a:rPr>
              <a:t>The distinction between primary and secondary data, and between quantitative and qualitative data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FA8E5850-F7DC-2AB3-3887-E807AB2963A1}"/>
              </a:ext>
            </a:extLst>
          </p:cNvPr>
          <p:cNvSpPr txBox="1"/>
          <p:nvPr/>
        </p:nvSpPr>
        <p:spPr>
          <a:xfrm>
            <a:off x="2764960" y="5966448"/>
            <a:ext cx="2388887" cy="374571"/>
          </a:xfrm>
          <a:prstGeom prst="wedgeRoundRectCallout">
            <a:avLst>
              <a:gd name="adj1" fmla="val 11368"/>
              <a:gd name="adj2" fmla="val 173332"/>
              <a:gd name="adj3" fmla="val 16667"/>
            </a:avLst>
          </a:prstGeom>
          <a:solidFill>
            <a:srgbClr val="0066FF">
              <a:alpha val="5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FF00"/>
                </a:solidFill>
              </a:rPr>
              <a:t>The relationship between positivism, interpretivism and sociological methods; the nature of ‘social facts’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6ACF9E4-18A1-934B-2CEE-24BFC93D0C0B}"/>
              </a:ext>
            </a:extLst>
          </p:cNvPr>
          <p:cNvSpPr txBox="1"/>
          <p:nvPr/>
        </p:nvSpPr>
        <p:spPr>
          <a:xfrm>
            <a:off x="4400779" y="12333643"/>
            <a:ext cx="2675801" cy="510778"/>
          </a:xfrm>
          <a:prstGeom prst="wedgeRoundRectCallout">
            <a:avLst>
              <a:gd name="adj1" fmla="val -78465"/>
              <a:gd name="adj2" fmla="val 157720"/>
              <a:gd name="adj3" fmla="val 16667"/>
            </a:avLst>
          </a:prstGeom>
          <a:solidFill>
            <a:srgbClr val="0066FF">
              <a:alpha val="5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FF00"/>
                </a:solidFill>
              </a:rPr>
              <a:t>Sources of data, including questionnaires, interviews, participant and non-participant observation, experiments, documents and official statistics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6F93C121-D512-18D7-6235-BBEED0F23582}"/>
              </a:ext>
            </a:extLst>
          </p:cNvPr>
          <p:cNvSpPr txBox="1"/>
          <p:nvPr/>
        </p:nvSpPr>
        <p:spPr>
          <a:xfrm>
            <a:off x="5238205" y="3629036"/>
            <a:ext cx="2441062" cy="510778"/>
          </a:xfrm>
          <a:prstGeom prst="wedgeRoundRectCallout">
            <a:avLst>
              <a:gd name="adj1" fmla="val 26507"/>
              <a:gd name="adj2" fmla="val -186067"/>
              <a:gd name="adj3" fmla="val 16667"/>
            </a:avLst>
          </a:prstGeom>
          <a:solidFill>
            <a:srgbClr val="0066FF">
              <a:alpha val="5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FF00"/>
                </a:solidFill>
              </a:rPr>
              <a:t>The theoretical, practical and ethical considerations influencing choice of topic, choice of method(s) and the conduct of research.</a:t>
            </a:r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E32A7704-14B6-E233-9D29-664CFF6419E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5045" y="2209073"/>
            <a:ext cx="959155" cy="782135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DBD3D0B6-1EAB-BE09-1341-6EDEA18391A8}"/>
              </a:ext>
            </a:extLst>
          </p:cNvPr>
          <p:cNvSpPr txBox="1"/>
          <p:nvPr/>
        </p:nvSpPr>
        <p:spPr>
          <a:xfrm rot="16200000">
            <a:off x="644638" y="2451928"/>
            <a:ext cx="106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EDB67-AE6A-E5A4-D2AC-778ED04786F5}"/>
              </a:ext>
            </a:extLst>
          </p:cNvPr>
          <p:cNvSpPr txBox="1"/>
          <p:nvPr/>
        </p:nvSpPr>
        <p:spPr>
          <a:xfrm rot="21420000">
            <a:off x="6623218" y="15451856"/>
            <a:ext cx="159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7683FD-81CD-3AB4-4EEF-09E9CB922B1D}"/>
              </a:ext>
            </a:extLst>
          </p:cNvPr>
          <p:cNvSpPr txBox="1"/>
          <p:nvPr/>
        </p:nvSpPr>
        <p:spPr>
          <a:xfrm rot="21780000">
            <a:off x="2071450" y="11454045"/>
            <a:ext cx="15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AB67A5-82B5-6BF4-93CF-E9697B14875B}"/>
              </a:ext>
            </a:extLst>
          </p:cNvPr>
          <p:cNvSpPr txBox="1"/>
          <p:nvPr/>
        </p:nvSpPr>
        <p:spPr>
          <a:xfrm rot="21600000">
            <a:off x="2588845" y="13117167"/>
            <a:ext cx="159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E3E80F-344B-AFAC-C11B-38682472DC61}"/>
              </a:ext>
            </a:extLst>
          </p:cNvPr>
          <p:cNvSpPr txBox="1"/>
          <p:nvPr/>
        </p:nvSpPr>
        <p:spPr>
          <a:xfrm rot="21660000">
            <a:off x="5902505" y="9392608"/>
            <a:ext cx="159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ACE15-4E4C-8E92-388B-C39AA868ADF9}"/>
              </a:ext>
            </a:extLst>
          </p:cNvPr>
          <p:cNvSpPr txBox="1"/>
          <p:nvPr/>
        </p:nvSpPr>
        <p:spPr>
          <a:xfrm rot="-120000">
            <a:off x="3495131" y="6606601"/>
            <a:ext cx="159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45357C-3605-789E-4F54-C3EBB398F7BE}"/>
              </a:ext>
            </a:extLst>
          </p:cNvPr>
          <p:cNvSpPr txBox="1"/>
          <p:nvPr/>
        </p:nvSpPr>
        <p:spPr>
          <a:xfrm rot="300000">
            <a:off x="5669540" y="5061356"/>
            <a:ext cx="159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FDDE6A-5677-4033-50AD-1D21B7B64BA8}"/>
              </a:ext>
            </a:extLst>
          </p:cNvPr>
          <p:cNvSpPr txBox="1"/>
          <p:nvPr/>
        </p:nvSpPr>
        <p:spPr>
          <a:xfrm rot="240000">
            <a:off x="6567427" y="2584046"/>
            <a:ext cx="159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205F48-2055-AD7A-802D-CE96A0BB8196}"/>
              </a:ext>
            </a:extLst>
          </p:cNvPr>
          <p:cNvSpPr txBox="1"/>
          <p:nvPr/>
        </p:nvSpPr>
        <p:spPr>
          <a:xfrm rot="4883606">
            <a:off x="8068643" y="12136409"/>
            <a:ext cx="1592995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209587"/>
              </a:avLst>
            </a:prstTxWarp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3</a:t>
            </a:r>
          </a:p>
        </p:txBody>
      </p:sp>
      <p:pic>
        <p:nvPicPr>
          <p:cNvPr id="233" name="Picture 232">
            <a:extLst>
              <a:ext uri="{FF2B5EF4-FFF2-40B4-BE49-F238E27FC236}">
                <a16:creationId xmlns:a16="http://schemas.microsoft.com/office/drawing/2014/main" id="{EF305EC5-6254-C8FA-C082-BE0778F31F1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81" y="8011566"/>
            <a:ext cx="710556" cy="710556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76FC5A5D-7901-4412-1F75-1DA0D6FE8D42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927" y="7983172"/>
            <a:ext cx="767343" cy="76734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E7FE003D-1B61-3392-5C5C-EB72C230F011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750" y="8914594"/>
            <a:ext cx="1092125" cy="928306"/>
          </a:xfrm>
          <a:prstGeom prst="rect">
            <a:avLst/>
          </a:prstGeom>
        </p:spPr>
      </p:pic>
      <p:sp>
        <p:nvSpPr>
          <p:cNvPr id="246" name="KO_1">
            <a:extLst>
              <a:ext uri="{FF2B5EF4-FFF2-40B4-BE49-F238E27FC236}">
                <a16:creationId xmlns:a16="http://schemas.microsoft.com/office/drawing/2014/main" id="{B33AE8FF-B8B5-A077-332E-420E0EBF6258}"/>
              </a:ext>
            </a:extLst>
          </p:cNvPr>
          <p:cNvSpPr/>
          <p:nvPr/>
        </p:nvSpPr>
        <p:spPr>
          <a:xfrm>
            <a:off x="76787" y="11584599"/>
            <a:ext cx="1951417" cy="1498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the first section of your Research Methods Knowledge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Organiser. Complete subsequent sections when you reach this icon.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0" name="PLC_1">
            <a:extLst>
              <a:ext uri="{FF2B5EF4-FFF2-40B4-BE49-F238E27FC236}">
                <a16:creationId xmlns:a16="http://schemas.microsoft.com/office/drawing/2014/main" id="{C1524B15-BEA8-030A-F9C4-CB7971F2E50F}"/>
              </a:ext>
            </a:extLst>
          </p:cNvPr>
          <p:cNvSpPr/>
          <p:nvPr/>
        </p:nvSpPr>
        <p:spPr>
          <a:xfrm>
            <a:off x="5514052" y="12957311"/>
            <a:ext cx="1970239" cy="1426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the first section of your Personal Learning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Checklist. Complete. subsequent sections when you reach this icon.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6FDF183C-78CA-ACA9-37D3-ADAF5DD49C93}"/>
              </a:ext>
            </a:extLst>
          </p:cNvPr>
          <p:cNvPicPr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4884284" y="6480752"/>
            <a:ext cx="864000" cy="720000"/>
          </a:xfrm>
          <a:prstGeom prst="rect">
            <a:avLst/>
          </a:prstGeom>
        </p:spPr>
      </p:pic>
      <p:sp>
        <p:nvSpPr>
          <p:cNvPr id="253" name="TextBox 252">
            <a:extLst>
              <a:ext uri="{FF2B5EF4-FFF2-40B4-BE49-F238E27FC236}">
                <a16:creationId xmlns:a16="http://schemas.microsoft.com/office/drawing/2014/main" id="{D39FCBCB-0622-C43C-EB13-87EE92779ED4}"/>
              </a:ext>
            </a:extLst>
          </p:cNvPr>
          <p:cNvSpPr txBox="1"/>
          <p:nvPr/>
        </p:nvSpPr>
        <p:spPr>
          <a:xfrm>
            <a:off x="2643905" y="7249140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PLC: Part 3</a:t>
            </a: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3B1CA470-724B-7FAE-0738-ECF3021C94E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8074" y="12043450"/>
            <a:ext cx="866388" cy="736430"/>
          </a:xfrm>
          <a:prstGeom prst="rect">
            <a:avLst/>
          </a:prstGeom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6CEA4B84-2D6E-5946-EC13-FEB86E626174}"/>
              </a:ext>
            </a:extLst>
          </p:cNvPr>
          <p:cNvSpPr txBox="1"/>
          <p:nvPr/>
        </p:nvSpPr>
        <p:spPr>
          <a:xfrm>
            <a:off x="-4631183" y="13945526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PLC: Part 5</a:t>
            </a:r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836626D9-290F-8F6F-FE06-2AC97BEC7D51}"/>
              </a:ext>
            </a:extLst>
          </p:cNvPr>
          <p:cNvPicPr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92" y="6507309"/>
            <a:ext cx="828000" cy="720000"/>
          </a:xfrm>
          <a:prstGeom prst="rect">
            <a:avLst/>
          </a:prstGeom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61EFA5AA-108F-86CE-EDEB-D077F3E7A40D}"/>
              </a:ext>
            </a:extLst>
          </p:cNvPr>
          <p:cNvSpPr txBox="1"/>
          <p:nvPr/>
        </p:nvSpPr>
        <p:spPr>
          <a:xfrm rot="-180000">
            <a:off x="4913649" y="7211845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KO: Part 3</a:t>
            </a:r>
          </a:p>
        </p:txBody>
      </p:sp>
      <p:pic>
        <p:nvPicPr>
          <p:cNvPr id="265" name="Picture 264">
            <a:extLst>
              <a:ext uri="{FF2B5EF4-FFF2-40B4-BE49-F238E27FC236}">
                <a16:creationId xmlns:a16="http://schemas.microsoft.com/office/drawing/2014/main" id="{940B5605-B696-DA50-0D0E-34F0E08FB64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180" y="13102805"/>
            <a:ext cx="842721" cy="842721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46609F99-F117-6BC5-CEE9-BCB040C95F8E}"/>
              </a:ext>
            </a:extLst>
          </p:cNvPr>
          <p:cNvSpPr txBox="1"/>
          <p:nvPr/>
        </p:nvSpPr>
        <p:spPr>
          <a:xfrm>
            <a:off x="-4337848" y="12755294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KO: Part 5</a:t>
            </a:r>
          </a:p>
        </p:txBody>
      </p:sp>
      <p:pic>
        <p:nvPicPr>
          <p:cNvPr id="267" name="KO pic">
            <a:extLst>
              <a:ext uri="{FF2B5EF4-FFF2-40B4-BE49-F238E27FC236}">
                <a16:creationId xmlns:a16="http://schemas.microsoft.com/office/drawing/2014/main" id="{51E74BAC-01CF-2FC0-CE30-03009071753D}"/>
              </a:ext>
            </a:extLst>
          </p:cNvPr>
          <p:cNvPicPr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40" y="13015646"/>
            <a:ext cx="864000" cy="720000"/>
          </a:xfrm>
          <a:prstGeom prst="rect">
            <a:avLst/>
          </a:prstGeom>
        </p:spPr>
      </p:pic>
      <p:sp>
        <p:nvSpPr>
          <p:cNvPr id="268" name="TextBox 267">
            <a:extLst>
              <a:ext uri="{FF2B5EF4-FFF2-40B4-BE49-F238E27FC236}">
                <a16:creationId xmlns:a16="http://schemas.microsoft.com/office/drawing/2014/main" id="{B772DD1C-F522-958D-10E2-5E4CF6E87CD2}"/>
              </a:ext>
            </a:extLst>
          </p:cNvPr>
          <p:cNvSpPr txBox="1"/>
          <p:nvPr/>
        </p:nvSpPr>
        <p:spPr>
          <a:xfrm>
            <a:off x="1751138" y="13729031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KO: Part 1</a:t>
            </a:r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840077B0-0FDB-03D6-B1C8-D84C21DF7612}"/>
              </a:ext>
            </a:extLst>
          </p:cNvPr>
          <p:cNvPicPr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4969400" y="8802342"/>
            <a:ext cx="864000" cy="720000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84C05482-C0EB-78E6-A593-8EFEE74D0378}"/>
              </a:ext>
            </a:extLst>
          </p:cNvPr>
          <p:cNvSpPr txBox="1"/>
          <p:nvPr/>
        </p:nvSpPr>
        <p:spPr>
          <a:xfrm rot="180000">
            <a:off x="4950348" y="9515727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KO: Part 2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45A38DB9-B702-C2CE-48FF-48C8FA5E9BDF}"/>
              </a:ext>
            </a:extLst>
          </p:cNvPr>
          <p:cNvPicPr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76" y="2226781"/>
            <a:ext cx="864000" cy="720000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FCD80AF9-D1A8-5949-A88F-B94F8F360335}"/>
              </a:ext>
            </a:extLst>
          </p:cNvPr>
          <p:cNvSpPr txBox="1"/>
          <p:nvPr/>
        </p:nvSpPr>
        <p:spPr>
          <a:xfrm>
            <a:off x="5648061" y="2687174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PLC: Part 4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521481A5-F011-7CE2-1B58-5B9B2FBC871E}"/>
              </a:ext>
            </a:extLst>
          </p:cNvPr>
          <p:cNvPicPr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68" y="1918240"/>
            <a:ext cx="864000" cy="72000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A4DACBC4-B78E-2B16-0AC4-EAF6D19A5155}"/>
              </a:ext>
            </a:extLst>
          </p:cNvPr>
          <p:cNvSpPr txBox="1"/>
          <p:nvPr/>
        </p:nvSpPr>
        <p:spPr>
          <a:xfrm>
            <a:off x="2285019" y="2657685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PLC: Part 5</a:t>
            </a:r>
          </a:p>
        </p:txBody>
      </p:sp>
      <p:pic>
        <p:nvPicPr>
          <p:cNvPr id="275" name="PLC pic">
            <a:extLst>
              <a:ext uri="{FF2B5EF4-FFF2-40B4-BE49-F238E27FC236}">
                <a16:creationId xmlns:a16="http://schemas.microsoft.com/office/drawing/2014/main" id="{DD3543E2-DD53-A1C8-0444-EF74DE690227}"/>
              </a:ext>
            </a:extLst>
          </p:cNvPr>
          <p:cNvPicPr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497809" y="13075120"/>
            <a:ext cx="828000" cy="72000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BF854E50-10AB-E92C-252B-6CB130CD97F0}"/>
              </a:ext>
            </a:extLst>
          </p:cNvPr>
          <p:cNvSpPr txBox="1"/>
          <p:nvPr/>
        </p:nvSpPr>
        <p:spPr>
          <a:xfrm rot="21600000">
            <a:off x="4501218" y="13840841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PLC: Part 1</a:t>
            </a:r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051682FA-6677-FFBF-FE73-4830557EAD85}"/>
              </a:ext>
            </a:extLst>
          </p:cNvPr>
          <p:cNvPicPr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7446921" y="8758322"/>
            <a:ext cx="828000" cy="720000"/>
          </a:xfrm>
          <a:prstGeom prst="rect">
            <a:avLst/>
          </a:prstGeom>
        </p:spPr>
      </p:pic>
      <p:sp>
        <p:nvSpPr>
          <p:cNvPr id="280" name="TextBox 279">
            <a:extLst>
              <a:ext uri="{FF2B5EF4-FFF2-40B4-BE49-F238E27FC236}">
                <a16:creationId xmlns:a16="http://schemas.microsoft.com/office/drawing/2014/main" id="{1C030238-CEBE-8B35-9930-AE601B5389F0}"/>
              </a:ext>
            </a:extLst>
          </p:cNvPr>
          <p:cNvSpPr txBox="1"/>
          <p:nvPr/>
        </p:nvSpPr>
        <p:spPr>
          <a:xfrm rot="-420000">
            <a:off x="7504694" y="9481524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PLC: Part 2</a:t>
            </a:r>
          </a:p>
        </p:txBody>
      </p:sp>
      <p:pic>
        <p:nvPicPr>
          <p:cNvPr id="281" name="Picture 280">
            <a:extLst>
              <a:ext uri="{FF2B5EF4-FFF2-40B4-BE49-F238E27FC236}">
                <a16:creationId xmlns:a16="http://schemas.microsoft.com/office/drawing/2014/main" id="{78B3F0AB-1C41-A9D7-17C6-4180F57155AF}"/>
              </a:ext>
            </a:extLst>
          </p:cNvPr>
          <p:cNvPicPr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27" y="1962547"/>
            <a:ext cx="828000" cy="720000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40A2D084-35DA-F401-6EDE-E4C467488A7E}"/>
              </a:ext>
            </a:extLst>
          </p:cNvPr>
          <p:cNvSpPr txBox="1"/>
          <p:nvPr/>
        </p:nvSpPr>
        <p:spPr>
          <a:xfrm>
            <a:off x="8187388" y="2933302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KO: Part 4</a:t>
            </a:r>
          </a:p>
        </p:txBody>
      </p:sp>
      <p:pic>
        <p:nvPicPr>
          <p:cNvPr id="283" name="Picture 282">
            <a:extLst>
              <a:ext uri="{FF2B5EF4-FFF2-40B4-BE49-F238E27FC236}">
                <a16:creationId xmlns:a16="http://schemas.microsoft.com/office/drawing/2014/main" id="{1CC53A68-516C-0C91-43AA-AA7AA6E5E844}"/>
              </a:ext>
            </a:extLst>
          </p:cNvPr>
          <p:cNvPicPr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2295922" y="1939288"/>
            <a:ext cx="828000" cy="720000"/>
          </a:xfrm>
          <a:prstGeom prst="rect">
            <a:avLst/>
          </a:prstGeom>
        </p:spPr>
      </p:pic>
      <p:sp>
        <p:nvSpPr>
          <p:cNvPr id="284" name="TextBox 283">
            <a:extLst>
              <a:ext uri="{FF2B5EF4-FFF2-40B4-BE49-F238E27FC236}">
                <a16:creationId xmlns:a16="http://schemas.microsoft.com/office/drawing/2014/main" id="{D6DA6732-D91E-9417-DDB6-C3A0F1771035}"/>
              </a:ext>
            </a:extLst>
          </p:cNvPr>
          <p:cNvSpPr txBox="1"/>
          <p:nvPr/>
        </p:nvSpPr>
        <p:spPr>
          <a:xfrm rot="21600000">
            <a:off x="3401950" y="2633095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KO: Part 5</a:t>
            </a: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6F18E1C-655B-9D63-6CDA-93239675FCB3}"/>
              </a:ext>
            </a:extLst>
          </p:cNvPr>
          <p:cNvGrpSpPr/>
          <p:nvPr/>
        </p:nvGrpSpPr>
        <p:grpSpPr>
          <a:xfrm>
            <a:off x="-2983144" y="11969219"/>
            <a:ext cx="1117488" cy="1796469"/>
            <a:chOff x="-2983144" y="11969219"/>
            <a:chExt cx="1117488" cy="1796469"/>
          </a:xfrm>
        </p:grpSpPr>
        <p:pic>
          <p:nvPicPr>
            <p:cNvPr id="226" name="Picture 14">
              <a:extLst>
                <a:ext uri="{FF2B5EF4-FFF2-40B4-BE49-F238E27FC236}">
                  <a16:creationId xmlns:a16="http://schemas.microsoft.com/office/drawing/2014/main" id="{A6FA571E-F7B2-C4A2-3938-AFD39F582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1523" b="98477" l="3279" r="93443">
                          <a14:foregroundMark x1="76230" y1="54822" x2="30328" y2="71066"/>
                          <a14:foregroundMark x1="30328" y1="71066" x2="16393" y2="48223"/>
                          <a14:foregroundMark x1="15574" y1="27919" x2="51639" y2="5584"/>
                          <a14:foregroundMark x1="51639" y1="5584" x2="86066" y2="21320"/>
                          <a14:foregroundMark x1="86066" y1="21320" x2="84426" y2="49239"/>
                          <a14:foregroundMark x1="84426" y1="49239" x2="56557" y2="76142"/>
                          <a14:foregroundMark x1="56557" y1="76142" x2="55738" y2="82741"/>
                          <a14:foregroundMark x1="93443" y1="30964" x2="94262" y2="39086"/>
                          <a14:foregroundMark x1="8197" y1="39594" x2="4098" y2="32995"/>
                          <a14:foregroundMark x1="56557" y1="1523" x2="45902" y2="3046"/>
                          <a14:foregroundMark x1="56557" y1="85787" x2="50000" y2="93909"/>
                          <a14:foregroundMark x1="50820" y1="98477" x2="50820" y2="984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983144" y="11969219"/>
              <a:ext cx="1117488" cy="179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C65A5C4-ADBB-05BD-B8F6-ACCA6CE4E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9678" y="12156897"/>
              <a:ext cx="710556" cy="710556"/>
            </a:xfrm>
            <a:prstGeom prst="rect">
              <a:avLst/>
            </a:prstGeom>
          </p:spPr>
        </p:pic>
      </p:grpSp>
      <p:grpSp>
        <p:nvGrpSpPr>
          <p:cNvPr id="251" name="KO_down">
            <a:extLst>
              <a:ext uri="{FF2B5EF4-FFF2-40B4-BE49-F238E27FC236}">
                <a16:creationId xmlns:a16="http://schemas.microsoft.com/office/drawing/2014/main" id="{F2290E66-B8EC-3828-8933-A6E8EC85A27A}"/>
              </a:ext>
            </a:extLst>
          </p:cNvPr>
          <p:cNvGrpSpPr/>
          <p:nvPr/>
        </p:nvGrpSpPr>
        <p:grpSpPr>
          <a:xfrm>
            <a:off x="-1543772" y="12197808"/>
            <a:ext cx="631238" cy="1074980"/>
            <a:chOff x="-2983144" y="11969219"/>
            <a:chExt cx="1117488" cy="1796469"/>
          </a:xfrm>
        </p:grpSpPr>
        <p:pic>
          <p:nvPicPr>
            <p:cNvPr id="254" name="Picture 14">
              <a:extLst>
                <a:ext uri="{FF2B5EF4-FFF2-40B4-BE49-F238E27FC236}">
                  <a16:creationId xmlns:a16="http://schemas.microsoft.com/office/drawing/2014/main" id="{6BC45A7B-62EA-7DE6-BB55-4666A381D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1523" b="98477" l="3279" r="93443">
                          <a14:foregroundMark x1="76230" y1="54822" x2="30328" y2="71066"/>
                          <a14:foregroundMark x1="30328" y1="71066" x2="16393" y2="48223"/>
                          <a14:foregroundMark x1="15574" y1="27919" x2="51639" y2="5584"/>
                          <a14:foregroundMark x1="51639" y1="5584" x2="86066" y2="21320"/>
                          <a14:foregroundMark x1="86066" y1="21320" x2="84426" y2="49239"/>
                          <a14:foregroundMark x1="84426" y1="49239" x2="56557" y2="76142"/>
                          <a14:foregroundMark x1="56557" y1="76142" x2="55738" y2="82741"/>
                          <a14:foregroundMark x1="93443" y1="30964" x2="94262" y2="39086"/>
                          <a14:foregroundMark x1="8197" y1="39594" x2="4098" y2="32995"/>
                          <a14:foregroundMark x1="56557" y1="1523" x2="45902" y2="3046"/>
                          <a14:foregroundMark x1="56557" y1="85787" x2="50000" y2="93909"/>
                          <a14:foregroundMark x1="50820" y1="98477" x2="50820" y2="984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983144" y="11969219"/>
              <a:ext cx="1117488" cy="179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3ED7E003-9C7E-9C82-F7E3-F72B52326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9678" y="12156897"/>
              <a:ext cx="710556" cy="710556"/>
            </a:xfrm>
            <a:prstGeom prst="rect">
              <a:avLst/>
            </a:prstGeom>
          </p:spPr>
        </p:pic>
      </p:grpSp>
      <p:grpSp>
        <p:nvGrpSpPr>
          <p:cNvPr id="228" name="Group KO">
            <a:extLst>
              <a:ext uri="{FF2B5EF4-FFF2-40B4-BE49-F238E27FC236}">
                <a16:creationId xmlns:a16="http://schemas.microsoft.com/office/drawing/2014/main" id="{85AB253A-D2C1-20D0-C684-4386E5F3B9B8}"/>
              </a:ext>
            </a:extLst>
          </p:cNvPr>
          <p:cNvGrpSpPr/>
          <p:nvPr/>
        </p:nvGrpSpPr>
        <p:grpSpPr>
          <a:xfrm>
            <a:off x="3605583" y="14992991"/>
            <a:ext cx="631238" cy="1074980"/>
            <a:chOff x="5453788" y="14925089"/>
            <a:chExt cx="631238" cy="1074980"/>
          </a:xfrm>
        </p:grpSpPr>
        <p:grpSp>
          <p:nvGrpSpPr>
            <p:cNvPr id="236" name="KO_down">
              <a:extLst>
                <a:ext uri="{FF2B5EF4-FFF2-40B4-BE49-F238E27FC236}">
                  <a16:creationId xmlns:a16="http://schemas.microsoft.com/office/drawing/2014/main" id="{8928C8C1-A805-0916-AD22-8FBF68A3E773}"/>
                </a:ext>
              </a:extLst>
            </p:cNvPr>
            <p:cNvGrpSpPr/>
            <p:nvPr/>
          </p:nvGrpSpPr>
          <p:grpSpPr>
            <a:xfrm>
              <a:off x="5453788" y="14925089"/>
              <a:ext cx="631238" cy="1074980"/>
              <a:chOff x="-2983144" y="11969219"/>
              <a:chExt cx="1117488" cy="1796469"/>
            </a:xfrm>
          </p:grpSpPr>
          <p:pic>
            <p:nvPicPr>
              <p:cNvPr id="238" name="Picture 14">
                <a:extLst>
                  <a:ext uri="{FF2B5EF4-FFF2-40B4-BE49-F238E27FC236}">
                    <a16:creationId xmlns:a16="http://schemas.microsoft.com/office/drawing/2014/main" id="{81EC181B-D252-89E7-32B9-F6415ACDFB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BEBA8EAE-BF5A-486C-A8C5-ECC9F3942E4B}">
                    <a14:imgProps xmlns:a14="http://schemas.microsoft.com/office/drawing/2010/main">
                      <a14:imgLayer r:embed="rId40">
                        <a14:imgEffect>
                          <a14:backgroundRemoval t="1523" b="98477" l="3279" r="93443">
                            <a14:foregroundMark x1="76230" y1="54822" x2="30328" y2="71066"/>
                            <a14:foregroundMark x1="30328" y1="71066" x2="16393" y2="48223"/>
                            <a14:foregroundMark x1="15574" y1="27919" x2="51639" y2="5584"/>
                            <a14:foregroundMark x1="51639" y1="5584" x2="86066" y2="21320"/>
                            <a14:foregroundMark x1="86066" y1="21320" x2="84426" y2="49239"/>
                            <a14:foregroundMark x1="84426" y1="49239" x2="56557" y2="76142"/>
                            <a14:foregroundMark x1="56557" y1="76142" x2="55738" y2="82741"/>
                            <a14:foregroundMark x1="93443" y1="30964" x2="94262" y2="39086"/>
                            <a14:foregroundMark x1="8197" y1="39594" x2="4098" y2="32995"/>
                            <a14:foregroundMark x1="56557" y1="1523" x2="45902" y2="3046"/>
                            <a14:foregroundMark x1="56557" y1="85787" x2="50000" y2="93909"/>
                            <a14:foregroundMark x1="50820" y1="98477" x2="50820" y2="984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2983144" y="11969219"/>
                <a:ext cx="1117488" cy="1796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40">
                <a:extLst>
                  <a:ext uri="{FF2B5EF4-FFF2-40B4-BE49-F238E27FC236}">
                    <a16:creationId xmlns:a16="http://schemas.microsoft.com/office/drawing/2014/main" id="{4CBC2C0F-4C81-6A97-8E23-C6286128D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79678" y="12156897"/>
                <a:ext cx="710556" cy="710556"/>
              </a:xfrm>
              <a:prstGeom prst="rect">
                <a:avLst/>
              </a:prstGeom>
            </p:spPr>
          </p:pic>
        </p:grp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5BAA72EB-957D-FFB1-A075-C18C24B8FD64}"/>
                </a:ext>
              </a:extLst>
            </p:cNvPr>
            <p:cNvSpPr txBox="1"/>
            <p:nvPr/>
          </p:nvSpPr>
          <p:spPr>
            <a:xfrm>
              <a:off x="5610317" y="15430999"/>
              <a:ext cx="4417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KO</a:t>
              </a:r>
            </a:p>
          </p:txBody>
        </p:sp>
      </p:grpSp>
      <p:grpSp>
        <p:nvGrpSpPr>
          <p:cNvPr id="18" name="PLC_down">
            <a:extLst>
              <a:ext uri="{FF2B5EF4-FFF2-40B4-BE49-F238E27FC236}">
                <a16:creationId xmlns:a16="http://schemas.microsoft.com/office/drawing/2014/main" id="{FBC14CE2-0FD4-CC2D-8168-D772DF329753}"/>
              </a:ext>
            </a:extLst>
          </p:cNvPr>
          <p:cNvGrpSpPr/>
          <p:nvPr/>
        </p:nvGrpSpPr>
        <p:grpSpPr>
          <a:xfrm>
            <a:off x="2708488" y="14992991"/>
            <a:ext cx="631238" cy="1074980"/>
            <a:chOff x="4593521" y="14967925"/>
            <a:chExt cx="631238" cy="1074980"/>
          </a:xfrm>
        </p:grpSpPr>
        <p:grpSp>
          <p:nvGrpSpPr>
            <p:cNvPr id="258" name="KO_down">
              <a:extLst>
                <a:ext uri="{FF2B5EF4-FFF2-40B4-BE49-F238E27FC236}">
                  <a16:creationId xmlns:a16="http://schemas.microsoft.com/office/drawing/2014/main" id="{DC380958-3898-730B-FED3-18438223A2BD}"/>
                </a:ext>
              </a:extLst>
            </p:cNvPr>
            <p:cNvGrpSpPr/>
            <p:nvPr/>
          </p:nvGrpSpPr>
          <p:grpSpPr>
            <a:xfrm>
              <a:off x="4593521" y="14967925"/>
              <a:ext cx="631238" cy="1074980"/>
              <a:chOff x="-2967319" y="12019869"/>
              <a:chExt cx="1117488" cy="1796469"/>
            </a:xfrm>
          </p:grpSpPr>
          <p:pic>
            <p:nvPicPr>
              <p:cNvPr id="259" name="Picture 14">
                <a:extLst>
                  <a:ext uri="{FF2B5EF4-FFF2-40B4-BE49-F238E27FC236}">
                    <a16:creationId xmlns:a16="http://schemas.microsoft.com/office/drawing/2014/main" id="{0E7C2B37-B411-C9A1-CBE3-7CC34D614F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BEBA8EAE-BF5A-486C-A8C5-ECC9F3942E4B}">
                    <a14:imgProps xmlns:a14="http://schemas.microsoft.com/office/drawing/2010/main">
                      <a14:imgLayer r:embed="rId40">
                        <a14:imgEffect>
                          <a14:backgroundRemoval t="1523" b="98477" l="3279" r="93443">
                            <a14:foregroundMark x1="76230" y1="54822" x2="30328" y2="71066"/>
                            <a14:foregroundMark x1="30328" y1="71066" x2="16393" y2="48223"/>
                            <a14:foregroundMark x1="15574" y1="27919" x2="51639" y2="5584"/>
                            <a14:foregroundMark x1="51639" y1="5584" x2="86066" y2="21320"/>
                            <a14:foregroundMark x1="86066" y1="21320" x2="84426" y2="49239"/>
                            <a14:foregroundMark x1="84426" y1="49239" x2="56557" y2="76142"/>
                            <a14:foregroundMark x1="56557" y1="76142" x2="55738" y2="82741"/>
                            <a14:foregroundMark x1="93443" y1="30964" x2="94262" y2="39086"/>
                            <a14:foregroundMark x1="8197" y1="39594" x2="4098" y2="32995"/>
                            <a14:foregroundMark x1="56557" y1="1523" x2="45902" y2="3046"/>
                            <a14:foregroundMark x1="56557" y1="85787" x2="50000" y2="93909"/>
                            <a14:foregroundMark x1="50820" y1="98477" x2="50820" y2="984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2967319" y="12019869"/>
                <a:ext cx="1117488" cy="1796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62">
                <a:extLst>
                  <a:ext uri="{FF2B5EF4-FFF2-40B4-BE49-F238E27FC236}">
                    <a16:creationId xmlns:a16="http://schemas.microsoft.com/office/drawing/2014/main" id="{B9D00ED1-11D0-3509-3404-AA1F320B3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79678" y="12156897"/>
                <a:ext cx="710556" cy="710556"/>
              </a:xfrm>
              <a:prstGeom prst="rect">
                <a:avLst/>
              </a:prstGeom>
            </p:spPr>
          </p:pic>
        </p:grp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8E6ED20D-9B67-E2C6-63E3-E74A43A4322C}"/>
                </a:ext>
              </a:extLst>
            </p:cNvPr>
            <p:cNvSpPr txBox="1"/>
            <p:nvPr/>
          </p:nvSpPr>
          <p:spPr>
            <a:xfrm>
              <a:off x="4695224" y="15467245"/>
              <a:ext cx="4014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PLC</a:t>
              </a:r>
            </a:p>
          </p:txBody>
        </p:sp>
      </p:grpSp>
      <p:sp>
        <p:nvSpPr>
          <p:cNvPr id="232" name="KO_note">
            <a:extLst>
              <a:ext uri="{FF2B5EF4-FFF2-40B4-BE49-F238E27FC236}">
                <a16:creationId xmlns:a16="http://schemas.microsoft.com/office/drawing/2014/main" id="{4A7214C8-3FF6-67B3-B5E6-347FB1E57EF7}"/>
              </a:ext>
            </a:extLst>
          </p:cNvPr>
          <p:cNvSpPr/>
          <p:nvPr/>
        </p:nvSpPr>
        <p:spPr>
          <a:xfrm>
            <a:off x="4414543" y="14699293"/>
            <a:ext cx="2781784" cy="6442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your Methods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Knowledge Organiser by clicking the icon again.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PLC_note">
            <a:extLst>
              <a:ext uri="{FF2B5EF4-FFF2-40B4-BE49-F238E27FC236}">
                <a16:creationId xmlns:a16="http://schemas.microsoft.com/office/drawing/2014/main" id="{EC484CEF-167F-C8C3-52B5-15050665A5F7}"/>
              </a:ext>
            </a:extLst>
          </p:cNvPr>
          <p:cNvSpPr/>
          <p:nvPr/>
        </p:nvSpPr>
        <p:spPr>
          <a:xfrm>
            <a:off x="85090" y="14717516"/>
            <a:ext cx="2550048" cy="77281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download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your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Blank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Personal Learning Checklist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clicking the icon again.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8" name="download plc">
            <a:hlinkClick r:id="rId42"/>
            <a:extLst>
              <a:ext uri="{FF2B5EF4-FFF2-40B4-BE49-F238E27FC236}">
                <a16:creationId xmlns:a16="http://schemas.microsoft.com/office/drawing/2014/main" id="{C0B09C27-A451-0051-6E33-15C8F6E3CF62}"/>
              </a:ext>
            </a:extLst>
          </p:cNvPr>
          <p:cNvSpPr txBox="1"/>
          <p:nvPr/>
        </p:nvSpPr>
        <p:spPr>
          <a:xfrm>
            <a:off x="2588845" y="16157855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Download</a:t>
            </a:r>
          </a:p>
        </p:txBody>
      </p:sp>
      <p:sp>
        <p:nvSpPr>
          <p:cNvPr id="285" name="download KO">
            <a:hlinkClick r:id="rId43"/>
            <a:extLst>
              <a:ext uri="{FF2B5EF4-FFF2-40B4-BE49-F238E27FC236}">
                <a16:creationId xmlns:a16="http://schemas.microsoft.com/office/drawing/2014/main" id="{48AC5E76-23B5-77A1-20A8-0C66CEED0FEC}"/>
              </a:ext>
            </a:extLst>
          </p:cNvPr>
          <p:cNvSpPr txBox="1"/>
          <p:nvPr/>
        </p:nvSpPr>
        <p:spPr>
          <a:xfrm>
            <a:off x="3501379" y="16157855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Download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</p:childTnLst>
        </p:cTn>
      </p:par>
    </p:tnLst>
    <p:bldLst>
      <p:bldP spid="246" grpId="0" animBg="1"/>
      <p:bldP spid="246" grpId="1" animBg="1"/>
      <p:bldP spid="250" grpId="0" animBg="1"/>
      <p:bldP spid="250" grpId="1" animBg="1"/>
      <p:bldP spid="232" grpId="0" animBg="1"/>
      <p:bldP spid="232" grpId="1" animBg="1"/>
      <p:bldP spid="249" grpId="0" animBg="1"/>
      <p:bldP spid="249" grpId="1" animBg="1"/>
      <p:bldP spid="278" grpId="0" animBg="1"/>
      <p:bldP spid="2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C075A0-98D6-BC0A-B295-53796EC29F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0263" cy="1764030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DD9B0EC-6C7B-E90B-BA30-EA289776A54D}"/>
              </a:ext>
            </a:extLst>
          </p:cNvPr>
          <p:cNvSpPr/>
          <p:nvPr/>
        </p:nvSpPr>
        <p:spPr>
          <a:xfrm>
            <a:off x="1193831" y="2507141"/>
            <a:ext cx="7797479" cy="13547600"/>
          </a:xfrm>
          <a:custGeom>
            <a:avLst/>
            <a:gdLst>
              <a:gd name="connsiteX0" fmla="*/ 7082757 w 7797479"/>
              <a:gd name="connsiteY0" fmla="*/ 13307885 h 13547600"/>
              <a:gd name="connsiteX1" fmla="*/ 728849 w 7797479"/>
              <a:gd name="connsiteY1" fmla="*/ 13354777 h 13547600"/>
              <a:gd name="connsiteX2" fmla="*/ 822634 w 7797479"/>
              <a:gd name="connsiteY2" fmla="*/ 11197731 h 13547600"/>
              <a:gd name="connsiteX3" fmla="*/ 6848296 w 7797479"/>
              <a:gd name="connsiteY3" fmla="*/ 11221177 h 13547600"/>
              <a:gd name="connsiteX4" fmla="*/ 7059311 w 7797479"/>
              <a:gd name="connsiteY4" fmla="*/ 8923454 h 13547600"/>
              <a:gd name="connsiteX5" fmla="*/ 892972 w 7797479"/>
              <a:gd name="connsiteY5" fmla="*/ 8900008 h 13547600"/>
              <a:gd name="connsiteX6" fmla="*/ 986757 w 7797479"/>
              <a:gd name="connsiteY6" fmla="*/ 6836746 h 13547600"/>
              <a:gd name="connsiteX7" fmla="*/ 7129649 w 7797479"/>
              <a:gd name="connsiteY7" fmla="*/ 6766408 h 13547600"/>
              <a:gd name="connsiteX8" fmla="*/ 6942080 w 7797479"/>
              <a:gd name="connsiteY8" fmla="*/ 4609362 h 13547600"/>
              <a:gd name="connsiteX9" fmla="*/ 986757 w 7797479"/>
              <a:gd name="connsiteY9" fmla="*/ 4515577 h 13547600"/>
              <a:gd name="connsiteX10" fmla="*/ 986757 w 7797479"/>
              <a:gd name="connsiteY10" fmla="*/ 2335085 h 13547600"/>
              <a:gd name="connsiteX11" fmla="*/ 6754511 w 7797479"/>
              <a:gd name="connsiteY11" fmla="*/ 2522654 h 13547600"/>
              <a:gd name="connsiteX12" fmla="*/ 7012419 w 7797479"/>
              <a:gd name="connsiteY12" fmla="*/ 201485 h 13547600"/>
              <a:gd name="connsiteX13" fmla="*/ 892972 w 7797479"/>
              <a:gd name="connsiteY13" fmla="*/ 107700 h 13547600"/>
              <a:gd name="connsiteX14" fmla="*/ 681957 w 7797479"/>
              <a:gd name="connsiteY14" fmla="*/ 84254 h 135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97479" h="13547600">
                <a:moveTo>
                  <a:pt x="7082757" y="13307885"/>
                </a:moveTo>
                <a:cubicBezTo>
                  <a:pt x="4427480" y="13507177"/>
                  <a:pt x="1772203" y="13706469"/>
                  <a:pt x="728849" y="13354777"/>
                </a:cubicBezTo>
                <a:cubicBezTo>
                  <a:pt x="-314505" y="13003085"/>
                  <a:pt x="-197274" y="11553331"/>
                  <a:pt x="822634" y="11197731"/>
                </a:cubicBezTo>
                <a:cubicBezTo>
                  <a:pt x="1842542" y="10842131"/>
                  <a:pt x="5808850" y="11600223"/>
                  <a:pt x="6848296" y="11221177"/>
                </a:cubicBezTo>
                <a:cubicBezTo>
                  <a:pt x="7887742" y="10842131"/>
                  <a:pt x="8051865" y="9310315"/>
                  <a:pt x="7059311" y="8923454"/>
                </a:cubicBezTo>
                <a:cubicBezTo>
                  <a:pt x="6066757" y="8536593"/>
                  <a:pt x="1905064" y="9247793"/>
                  <a:pt x="892972" y="8900008"/>
                </a:cubicBezTo>
                <a:cubicBezTo>
                  <a:pt x="-119120" y="8552223"/>
                  <a:pt x="-52689" y="7192346"/>
                  <a:pt x="986757" y="6836746"/>
                </a:cubicBezTo>
                <a:cubicBezTo>
                  <a:pt x="2026203" y="6481146"/>
                  <a:pt x="6137095" y="7137639"/>
                  <a:pt x="7129649" y="6766408"/>
                </a:cubicBezTo>
                <a:cubicBezTo>
                  <a:pt x="8122203" y="6395177"/>
                  <a:pt x="7965895" y="4984500"/>
                  <a:pt x="6942080" y="4609362"/>
                </a:cubicBezTo>
                <a:cubicBezTo>
                  <a:pt x="5918265" y="4234224"/>
                  <a:pt x="1979311" y="4894623"/>
                  <a:pt x="986757" y="4515577"/>
                </a:cubicBezTo>
                <a:cubicBezTo>
                  <a:pt x="-5797" y="4136531"/>
                  <a:pt x="25465" y="2667239"/>
                  <a:pt x="986757" y="2335085"/>
                </a:cubicBezTo>
                <a:cubicBezTo>
                  <a:pt x="1948049" y="2002931"/>
                  <a:pt x="5750234" y="2878254"/>
                  <a:pt x="6754511" y="2522654"/>
                </a:cubicBezTo>
                <a:cubicBezTo>
                  <a:pt x="7758788" y="2167054"/>
                  <a:pt x="7989342" y="603977"/>
                  <a:pt x="7012419" y="201485"/>
                </a:cubicBezTo>
                <a:cubicBezTo>
                  <a:pt x="6035496" y="-201007"/>
                  <a:pt x="1948049" y="127238"/>
                  <a:pt x="892972" y="107700"/>
                </a:cubicBezTo>
                <a:cubicBezTo>
                  <a:pt x="-162105" y="88162"/>
                  <a:pt x="259926" y="86208"/>
                  <a:pt x="681957" y="84254"/>
                </a:cubicBezTo>
              </a:path>
            </a:pathLst>
          </a:custGeom>
          <a:noFill/>
          <a:ln w="952500">
            <a:solidFill>
              <a:schemeClr val="tx1"/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B7E503-B1E7-378E-26E6-2A4FD92D132C}"/>
              </a:ext>
            </a:extLst>
          </p:cNvPr>
          <p:cNvSpPr/>
          <p:nvPr/>
        </p:nvSpPr>
        <p:spPr>
          <a:xfrm>
            <a:off x="1255108" y="2504277"/>
            <a:ext cx="7797479" cy="13547600"/>
          </a:xfrm>
          <a:custGeom>
            <a:avLst/>
            <a:gdLst>
              <a:gd name="connsiteX0" fmla="*/ 7082757 w 7797479"/>
              <a:gd name="connsiteY0" fmla="*/ 13307885 h 13547600"/>
              <a:gd name="connsiteX1" fmla="*/ 728849 w 7797479"/>
              <a:gd name="connsiteY1" fmla="*/ 13354777 h 13547600"/>
              <a:gd name="connsiteX2" fmla="*/ 822634 w 7797479"/>
              <a:gd name="connsiteY2" fmla="*/ 11197731 h 13547600"/>
              <a:gd name="connsiteX3" fmla="*/ 6848296 w 7797479"/>
              <a:gd name="connsiteY3" fmla="*/ 11221177 h 13547600"/>
              <a:gd name="connsiteX4" fmla="*/ 7059311 w 7797479"/>
              <a:gd name="connsiteY4" fmla="*/ 8923454 h 13547600"/>
              <a:gd name="connsiteX5" fmla="*/ 892972 w 7797479"/>
              <a:gd name="connsiteY5" fmla="*/ 8900008 h 13547600"/>
              <a:gd name="connsiteX6" fmla="*/ 986757 w 7797479"/>
              <a:gd name="connsiteY6" fmla="*/ 6836746 h 13547600"/>
              <a:gd name="connsiteX7" fmla="*/ 7129649 w 7797479"/>
              <a:gd name="connsiteY7" fmla="*/ 6766408 h 13547600"/>
              <a:gd name="connsiteX8" fmla="*/ 6942080 w 7797479"/>
              <a:gd name="connsiteY8" fmla="*/ 4609362 h 13547600"/>
              <a:gd name="connsiteX9" fmla="*/ 986757 w 7797479"/>
              <a:gd name="connsiteY9" fmla="*/ 4515577 h 13547600"/>
              <a:gd name="connsiteX10" fmla="*/ 986757 w 7797479"/>
              <a:gd name="connsiteY10" fmla="*/ 2335085 h 13547600"/>
              <a:gd name="connsiteX11" fmla="*/ 6754511 w 7797479"/>
              <a:gd name="connsiteY11" fmla="*/ 2522654 h 13547600"/>
              <a:gd name="connsiteX12" fmla="*/ 7012419 w 7797479"/>
              <a:gd name="connsiteY12" fmla="*/ 201485 h 13547600"/>
              <a:gd name="connsiteX13" fmla="*/ 892972 w 7797479"/>
              <a:gd name="connsiteY13" fmla="*/ 107700 h 13547600"/>
              <a:gd name="connsiteX14" fmla="*/ 681957 w 7797479"/>
              <a:gd name="connsiteY14" fmla="*/ 84254 h 135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97479" h="13547600">
                <a:moveTo>
                  <a:pt x="7082757" y="13307885"/>
                </a:moveTo>
                <a:cubicBezTo>
                  <a:pt x="4427480" y="13507177"/>
                  <a:pt x="1772203" y="13706469"/>
                  <a:pt x="728849" y="13354777"/>
                </a:cubicBezTo>
                <a:cubicBezTo>
                  <a:pt x="-314505" y="13003085"/>
                  <a:pt x="-197274" y="11553331"/>
                  <a:pt x="822634" y="11197731"/>
                </a:cubicBezTo>
                <a:cubicBezTo>
                  <a:pt x="1842542" y="10842131"/>
                  <a:pt x="5808850" y="11600223"/>
                  <a:pt x="6848296" y="11221177"/>
                </a:cubicBezTo>
                <a:cubicBezTo>
                  <a:pt x="7887742" y="10842131"/>
                  <a:pt x="8051865" y="9310315"/>
                  <a:pt x="7059311" y="8923454"/>
                </a:cubicBezTo>
                <a:cubicBezTo>
                  <a:pt x="6066757" y="8536593"/>
                  <a:pt x="1905064" y="9247793"/>
                  <a:pt x="892972" y="8900008"/>
                </a:cubicBezTo>
                <a:cubicBezTo>
                  <a:pt x="-119120" y="8552223"/>
                  <a:pt x="-52689" y="7192346"/>
                  <a:pt x="986757" y="6836746"/>
                </a:cubicBezTo>
                <a:cubicBezTo>
                  <a:pt x="2026203" y="6481146"/>
                  <a:pt x="6137095" y="7137639"/>
                  <a:pt x="7129649" y="6766408"/>
                </a:cubicBezTo>
                <a:cubicBezTo>
                  <a:pt x="8122203" y="6395177"/>
                  <a:pt x="7965895" y="4984500"/>
                  <a:pt x="6942080" y="4609362"/>
                </a:cubicBezTo>
                <a:cubicBezTo>
                  <a:pt x="5918265" y="4234224"/>
                  <a:pt x="1979311" y="4894623"/>
                  <a:pt x="986757" y="4515577"/>
                </a:cubicBezTo>
                <a:cubicBezTo>
                  <a:pt x="-5797" y="4136531"/>
                  <a:pt x="25465" y="2667239"/>
                  <a:pt x="986757" y="2335085"/>
                </a:cubicBezTo>
                <a:cubicBezTo>
                  <a:pt x="1948049" y="2002931"/>
                  <a:pt x="5750234" y="2878254"/>
                  <a:pt x="6754511" y="2522654"/>
                </a:cubicBezTo>
                <a:cubicBezTo>
                  <a:pt x="7758788" y="2167054"/>
                  <a:pt x="7989342" y="603977"/>
                  <a:pt x="7012419" y="201485"/>
                </a:cubicBezTo>
                <a:cubicBezTo>
                  <a:pt x="6035496" y="-201007"/>
                  <a:pt x="1948049" y="127238"/>
                  <a:pt x="892972" y="107700"/>
                </a:cubicBezTo>
                <a:cubicBezTo>
                  <a:pt x="-162105" y="88162"/>
                  <a:pt x="259926" y="86208"/>
                  <a:pt x="681957" y="84254"/>
                </a:cubicBezTo>
              </a:path>
            </a:pathLst>
          </a:custGeom>
          <a:noFill/>
          <a:ln w="635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A6D05E5-132D-8A30-C161-EFDEB987A430}"/>
              </a:ext>
            </a:extLst>
          </p:cNvPr>
          <p:cNvGrpSpPr/>
          <p:nvPr/>
        </p:nvGrpSpPr>
        <p:grpSpPr>
          <a:xfrm>
            <a:off x="-4721967" y="10231667"/>
            <a:ext cx="1214980" cy="1304869"/>
            <a:chOff x="7380848" y="8647076"/>
            <a:chExt cx="1214980" cy="1304869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7380848" y="8647076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7570740" y="8837760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42C74E4-6C67-AB42-B00E-14010A9DAB4A}"/>
                </a:ext>
              </a:extLst>
            </p:cNvPr>
            <p:cNvSpPr txBox="1"/>
            <p:nvPr/>
          </p:nvSpPr>
          <p:spPr>
            <a:xfrm>
              <a:off x="7560047" y="8837761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YEAR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7557168" y="8900219"/>
              <a:ext cx="841074" cy="8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799" b="1" dirty="0"/>
                <a:t>13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6242F28-510B-FDC3-034E-7017364B7A15}"/>
              </a:ext>
            </a:extLst>
          </p:cNvPr>
          <p:cNvGrpSpPr/>
          <p:nvPr/>
        </p:nvGrpSpPr>
        <p:grpSpPr>
          <a:xfrm>
            <a:off x="-3234900" y="10162980"/>
            <a:ext cx="1214980" cy="1304869"/>
            <a:chOff x="7405919" y="15157731"/>
            <a:chExt cx="1214980" cy="1304869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405919" y="15157731"/>
              <a:ext cx="1214980" cy="13048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FA468CC4-DA3D-D04C-A0F3-908B66B1ED58}"/>
                </a:ext>
              </a:extLst>
            </p:cNvPr>
            <p:cNvSpPr/>
            <p:nvPr/>
          </p:nvSpPr>
          <p:spPr>
            <a:xfrm>
              <a:off x="7616784" y="15358514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87A07DE-C984-5043-ABB4-D3D967D43357}"/>
                </a:ext>
              </a:extLst>
            </p:cNvPr>
            <p:cNvSpPr txBox="1"/>
            <p:nvPr/>
          </p:nvSpPr>
          <p:spPr>
            <a:xfrm>
              <a:off x="7638557" y="15471671"/>
              <a:ext cx="841074" cy="8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799" b="1" dirty="0"/>
                <a:t>12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E9DFE9-D2AE-C14C-AB63-41C6DF192559}"/>
                </a:ext>
              </a:extLst>
            </p:cNvPr>
            <p:cNvSpPr txBox="1"/>
            <p:nvPr/>
          </p:nvSpPr>
          <p:spPr>
            <a:xfrm>
              <a:off x="7606642" y="15449355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YEAR</a:t>
              </a:r>
            </a:p>
          </p:txBody>
        </p:sp>
      </p:grp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BAB821FE-ABED-48FC-AF5C-5F449419C1B0}"/>
              </a:ext>
            </a:extLst>
          </p:cNvPr>
          <p:cNvCxnSpPr>
            <a:cxnSpLocks/>
          </p:cNvCxnSpPr>
          <p:nvPr/>
        </p:nvCxnSpPr>
        <p:spPr>
          <a:xfrm>
            <a:off x="-1756416" y="2932053"/>
            <a:ext cx="5239" cy="4945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EAB1C28-A81B-471B-9C9F-B7A1209E7B1D}"/>
              </a:ext>
            </a:extLst>
          </p:cNvPr>
          <p:cNvSpPr txBox="1"/>
          <p:nvPr/>
        </p:nvSpPr>
        <p:spPr>
          <a:xfrm>
            <a:off x="-4207385" y="3962665"/>
            <a:ext cx="1073630" cy="510778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Use to indicate course content</a:t>
            </a:r>
          </a:p>
          <a:p>
            <a:pPr algn="ctr"/>
            <a:endParaRPr lang="en-US" sz="800" dirty="0"/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CF8DA0D5-E311-477C-BFC5-B9445D2888E9}"/>
              </a:ext>
            </a:extLst>
          </p:cNvPr>
          <p:cNvSpPr txBox="1"/>
          <p:nvPr/>
        </p:nvSpPr>
        <p:spPr>
          <a:xfrm>
            <a:off x="-2977063" y="4139814"/>
            <a:ext cx="1468087" cy="374571"/>
          </a:xfrm>
          <a:prstGeom prst="wedgeRoundRectCallout">
            <a:avLst>
              <a:gd name="adj1" fmla="val 29479"/>
              <a:gd name="adj2" fmla="val -199366"/>
              <a:gd name="adj3" fmla="val 16667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Use to indicate </a:t>
            </a:r>
            <a:r>
              <a:rPr lang="en-GB" sz="800" dirty="0" err="1"/>
              <a:t>instrcutions</a:t>
            </a:r>
            <a:r>
              <a:rPr lang="en-GB" sz="800" dirty="0"/>
              <a:t> to students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C4ECEB2E-E6FD-418B-9711-CB52089CF1F2}"/>
              </a:ext>
            </a:extLst>
          </p:cNvPr>
          <p:cNvCxnSpPr>
            <a:cxnSpLocks/>
          </p:cNvCxnSpPr>
          <p:nvPr/>
        </p:nvCxnSpPr>
        <p:spPr>
          <a:xfrm flipV="1">
            <a:off x="-4082724" y="3655530"/>
            <a:ext cx="0" cy="48428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xplosion 1 180">
            <a:extLst>
              <a:ext uri="{FF2B5EF4-FFF2-40B4-BE49-F238E27FC236}">
                <a16:creationId xmlns:a16="http://schemas.microsoft.com/office/drawing/2014/main" id="{00F19668-FCBB-A9C6-A9EC-06F14B0A0BEB}"/>
              </a:ext>
            </a:extLst>
          </p:cNvPr>
          <p:cNvSpPr/>
          <p:nvPr/>
        </p:nvSpPr>
        <p:spPr>
          <a:xfrm>
            <a:off x="-4114477" y="2694472"/>
            <a:ext cx="1897518" cy="1082006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Signpost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7DB70-E481-04A3-3AA7-0C81888F2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027979" y="4871563"/>
            <a:ext cx="725528" cy="725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568B4E-2EC8-3ADE-84E2-7AB342A82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54772" y="4787695"/>
            <a:ext cx="798011" cy="7980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64C6CE-7011-46D2-6E61-C9CC23BFB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0938" y="4792757"/>
            <a:ext cx="723130" cy="723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9AB3C9-2C12-DAE1-8D8B-59B2B5412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07385" y="5832041"/>
            <a:ext cx="965081" cy="643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0F786-B42D-4064-3E57-461E3C722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977063" y="5859016"/>
            <a:ext cx="526113" cy="5261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4B5921-F861-B803-F91A-993064CEA1E2}"/>
              </a:ext>
            </a:extLst>
          </p:cNvPr>
          <p:cNvSpPr txBox="1"/>
          <p:nvPr/>
        </p:nvSpPr>
        <p:spPr>
          <a:xfrm>
            <a:off x="-3402722" y="2035560"/>
            <a:ext cx="1003559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ICONS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0A979-5695-4E0F-DF58-B58CE59A2E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7553" y="6614826"/>
            <a:ext cx="121920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5A36B1-EF6A-E284-0E9C-F63E10738B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667" y="5753451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E4E8FF-9BC3-E162-F71E-0E03E6863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8992" y="6778202"/>
            <a:ext cx="609600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678996-A8E7-20EE-D259-B0113982A1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5678" y="8099885"/>
            <a:ext cx="795164" cy="7951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E9500F-5E95-FD45-1846-5ECA2ED754C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2304" y="8084038"/>
            <a:ext cx="730077" cy="7300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9048BE-D22C-489A-3C34-161AE1B998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6416" y="8140380"/>
            <a:ext cx="617391" cy="617391"/>
          </a:xfrm>
          <a:prstGeom prst="rect">
            <a:avLst/>
          </a:prstGeom>
        </p:spPr>
      </p:pic>
      <p:pic>
        <p:nvPicPr>
          <p:cNvPr id="1026" name="Picture 2" descr="Important Notice Svg Png Icon Free Download (#128394) - OnlineWebFonts.COM">
            <a:extLst>
              <a:ext uri="{FF2B5EF4-FFF2-40B4-BE49-F238E27FC236}">
                <a16:creationId xmlns:a16="http://schemas.microsoft.com/office/drawing/2014/main" id="{01C86C2A-3155-11C2-8957-2C9F09D2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386" y="5003481"/>
            <a:ext cx="710556" cy="71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pport Svg Png Icon Free Download (#353768) - OnlineWebFonts.COM">
            <a:extLst>
              <a:ext uri="{FF2B5EF4-FFF2-40B4-BE49-F238E27FC236}">
                <a16:creationId xmlns:a16="http://schemas.microsoft.com/office/drawing/2014/main" id="{BEDDC8BB-0D70-8789-7E5B-DC5890D7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935" y="3962665"/>
            <a:ext cx="658040" cy="6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ading Icon Design 505383 Vector Art at Vecteezy">
            <a:extLst>
              <a:ext uri="{FF2B5EF4-FFF2-40B4-BE49-F238E27FC236}">
                <a16:creationId xmlns:a16="http://schemas.microsoft.com/office/drawing/2014/main" id="{AC51FC10-457E-FD04-F9BA-7EFA3E5E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005" y="3885609"/>
            <a:ext cx="667315" cy="66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lk Svg Png Icon Free Download (#139386) - OnlineWebFonts.COM">
            <a:extLst>
              <a:ext uri="{FF2B5EF4-FFF2-40B4-BE49-F238E27FC236}">
                <a16:creationId xmlns:a16="http://schemas.microsoft.com/office/drawing/2014/main" id="{D3E43814-4760-4039-A0AD-6638C5AA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148" y="3897687"/>
            <a:ext cx="804069" cy="7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ser Svg Png Icon Free Download (#155117) - OnlineWebFonts.COM">
            <a:extLst>
              <a:ext uri="{FF2B5EF4-FFF2-40B4-BE49-F238E27FC236}">
                <a16:creationId xmlns:a16="http://schemas.microsoft.com/office/drawing/2014/main" id="{8B531770-64B2-A403-AB97-495217FBA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64" y="4902768"/>
            <a:ext cx="613119" cy="61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BA5917D-2675-6341-3ECB-A86F55ABF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346566" y="9225515"/>
            <a:ext cx="508703" cy="8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RVICE Svg Png Icon Free Download (#122470) - OnlineWebFonts.COM">
            <a:extLst>
              <a:ext uri="{FF2B5EF4-FFF2-40B4-BE49-F238E27FC236}">
                <a16:creationId xmlns:a16="http://schemas.microsoft.com/office/drawing/2014/main" id="{4D8EDA4E-6763-D7DA-9747-574B32EE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088" y="4923954"/>
            <a:ext cx="570020" cy="6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ree User Icon, Symbol. PNG, SVG Download.">
            <a:extLst>
              <a:ext uri="{FF2B5EF4-FFF2-40B4-BE49-F238E27FC236}">
                <a16:creationId xmlns:a16="http://schemas.microsoft.com/office/drawing/2014/main" id="{DE776BE9-8037-C348-7F91-ED621E5B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510" y="6163952"/>
            <a:ext cx="617960" cy="61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4B9189-ADA9-A9FC-DC8A-D7F5267B629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78356" y="6058089"/>
            <a:ext cx="654080" cy="6540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5CB396-D252-0687-08DC-11F3DE72D7C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531745" y="5970314"/>
            <a:ext cx="651851" cy="653845"/>
          </a:xfrm>
          <a:prstGeom prst="rect">
            <a:avLst/>
          </a:prstGeom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4D149FB3-0B54-5B94-7827-835E48DB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98854" y="6804210"/>
            <a:ext cx="690225" cy="6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hy Svg Png Icon Free Download (#207661) - OnlineWebFonts.COM">
            <a:extLst>
              <a:ext uri="{FF2B5EF4-FFF2-40B4-BE49-F238E27FC236}">
                <a16:creationId xmlns:a16="http://schemas.microsoft.com/office/drawing/2014/main" id="{7A34FF8E-D07F-E58A-55DE-43436A0B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119" y="7090290"/>
            <a:ext cx="654081" cy="65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amera Icon PNG Image - PurePNG | Free transparent CC0 PNG Image Library">
            <a:extLst>
              <a:ext uri="{FF2B5EF4-FFF2-40B4-BE49-F238E27FC236}">
                <a16:creationId xmlns:a16="http://schemas.microsoft.com/office/drawing/2014/main" id="{1776A3A7-862F-9A2D-C179-2D5F507D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30520" y="9138229"/>
            <a:ext cx="821891" cy="82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ocuments Folder Svg Png Icon Free Download (#52693) - OnlineWebFonts.COM">
            <a:extLst>
              <a:ext uri="{FF2B5EF4-FFF2-40B4-BE49-F238E27FC236}">
                <a16:creationId xmlns:a16="http://schemas.microsoft.com/office/drawing/2014/main" id="{194C69A9-5783-FCCC-68A7-5E408336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63" y="7184271"/>
            <a:ext cx="557951" cy="56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gout Svg Png Icon Free Download (#284036) - OnlineWebFonts.COM">
            <a:extLst>
              <a:ext uri="{FF2B5EF4-FFF2-40B4-BE49-F238E27FC236}">
                <a16:creationId xmlns:a16="http://schemas.microsoft.com/office/drawing/2014/main" id="{6873E80C-C3A5-0D53-7452-5BDAA5EA8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859" y="7230632"/>
            <a:ext cx="617881" cy="60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42C4D-0394-D8C2-511B-C99E60082544}"/>
              </a:ext>
            </a:extLst>
          </p:cNvPr>
          <p:cNvSpPr txBox="1"/>
          <p:nvPr/>
        </p:nvSpPr>
        <p:spPr>
          <a:xfrm>
            <a:off x="4183869" y="132751"/>
            <a:ext cx="55363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66FF"/>
                </a:solidFill>
                <a:latin typeface="Balloonist SF" panose="020BE200000000000000" pitchFamily="34" charset="0"/>
                <a:cs typeface="Aharoni" panose="020B0604020202020204" pitchFamily="2" charset="-79"/>
              </a:rPr>
              <a:t>Research Methods</a:t>
            </a:r>
          </a:p>
          <a:p>
            <a:r>
              <a:rPr lang="en-GB" sz="4400" b="1" dirty="0">
                <a:solidFill>
                  <a:srgbClr val="0066FF"/>
                </a:solidFill>
                <a:latin typeface="Balloonist SF" panose="020BE200000000000000" pitchFamily="34" charset="0"/>
                <a:cs typeface="Aharoni" panose="020B0604020202020204" pitchFamily="2" charset="-79"/>
              </a:rPr>
              <a:t> Roadmap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2BE151-8E56-EE5F-3412-64FAA474C7A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5667" r="96667">
                        <a14:foregroundMark x1="5667" y1="49667" x2="5667" y2="49667"/>
                        <a14:foregroundMark x1="27333" y1="56000" x2="27333" y2="56000"/>
                        <a14:foregroundMark x1="40333" y1="55000" x2="40333" y2="55000"/>
                        <a14:foregroundMark x1="46667" y1="55333" x2="46667" y2="55333"/>
                        <a14:foregroundMark x1="55333" y1="52667" x2="55333" y2="52667"/>
                        <a14:foregroundMark x1="67333" y1="54333" x2="67333" y2="54333"/>
                        <a14:foregroundMark x1="79000" y1="57000" x2="79000" y2="57000"/>
                        <a14:foregroundMark x1="88000" y1="56000" x2="88000" y2="56000"/>
                        <a14:foregroundMark x1="93333" y1="51000" x2="93333" y2="51000"/>
                        <a14:foregroundMark x1="60333" y1="44333" x2="60333" y2="44333"/>
                        <a14:foregroundMark x1="55000" y1="44667" x2="63000" y2="43333"/>
                        <a14:foregroundMark x1="96667" y1="53000" x2="96667" y2="53000"/>
                        <a14:foregroundMark x1="40000" y1="53000" x2="40000" y2="53000"/>
                        <a14:foregroundMark x1="40667" y1="53667" x2="40667" y2="53667"/>
                        <a14:foregroundMark x1="40667" y1="53333" x2="40667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75" y="-219843"/>
            <a:ext cx="2531805" cy="2531805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78AEE9FE-7A07-034C-8FF9-89AAE514C4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8111">
            <a:off x="7786193" y="15564313"/>
            <a:ext cx="959155" cy="518277"/>
          </a:xfrm>
          <a:prstGeom prst="rect">
            <a:avLst/>
          </a:prstGeom>
        </p:spPr>
      </p:pic>
      <p:sp>
        <p:nvSpPr>
          <p:cNvPr id="235" name="TextBox 234">
            <a:extLst>
              <a:ext uri="{FF2B5EF4-FFF2-40B4-BE49-F238E27FC236}">
                <a16:creationId xmlns:a16="http://schemas.microsoft.com/office/drawing/2014/main" id="{93D19902-B63E-6B2A-29D0-424146CC9D13}"/>
              </a:ext>
            </a:extLst>
          </p:cNvPr>
          <p:cNvSpPr txBox="1"/>
          <p:nvPr/>
        </p:nvSpPr>
        <p:spPr>
          <a:xfrm>
            <a:off x="4312024" y="16786464"/>
            <a:ext cx="2386978" cy="374571"/>
          </a:xfrm>
          <a:prstGeom prst="wedgeRoundRectCallout">
            <a:avLst>
              <a:gd name="adj1" fmla="val 71882"/>
              <a:gd name="adj2" fmla="val -312647"/>
              <a:gd name="adj3" fmla="val 16667"/>
            </a:avLst>
          </a:prstGeom>
          <a:solidFill>
            <a:srgbClr val="0066FF">
              <a:alpha val="5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FF00"/>
                </a:solidFill>
              </a:rPr>
              <a:t>Quantitative and qualitative methods of research; research design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2334F460-09DC-130D-D4E8-9487A314AA25}"/>
              </a:ext>
            </a:extLst>
          </p:cNvPr>
          <p:cNvSpPr txBox="1"/>
          <p:nvPr/>
        </p:nvSpPr>
        <p:spPr>
          <a:xfrm>
            <a:off x="4528689" y="10197057"/>
            <a:ext cx="2610273" cy="374571"/>
          </a:xfrm>
          <a:prstGeom prst="wedgeRoundRectCallout">
            <a:avLst>
              <a:gd name="adj1" fmla="val 31404"/>
              <a:gd name="adj2" fmla="val -163523"/>
              <a:gd name="adj3" fmla="val 16667"/>
            </a:avLst>
          </a:prstGeom>
          <a:solidFill>
            <a:srgbClr val="0066FF">
              <a:alpha val="5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FF00"/>
                </a:solidFill>
              </a:rPr>
              <a:t>The distinction between primary and secondary data, and between quantitative and qualitative data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FA8E5850-F7DC-2AB3-3887-E807AB2963A1}"/>
              </a:ext>
            </a:extLst>
          </p:cNvPr>
          <p:cNvSpPr txBox="1"/>
          <p:nvPr/>
        </p:nvSpPr>
        <p:spPr>
          <a:xfrm>
            <a:off x="2764960" y="5966448"/>
            <a:ext cx="2388887" cy="374571"/>
          </a:xfrm>
          <a:prstGeom prst="wedgeRoundRectCallout">
            <a:avLst>
              <a:gd name="adj1" fmla="val 11368"/>
              <a:gd name="adj2" fmla="val 173332"/>
              <a:gd name="adj3" fmla="val 16667"/>
            </a:avLst>
          </a:prstGeom>
          <a:solidFill>
            <a:srgbClr val="0066FF">
              <a:alpha val="5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FF00"/>
                </a:solidFill>
              </a:rPr>
              <a:t>The relationship between positivism, interpretivism and sociological methods; the nature of ‘social facts’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6ACF9E4-18A1-934B-2CEE-24BFC93D0C0B}"/>
              </a:ext>
            </a:extLst>
          </p:cNvPr>
          <p:cNvSpPr txBox="1"/>
          <p:nvPr/>
        </p:nvSpPr>
        <p:spPr>
          <a:xfrm>
            <a:off x="4400779" y="12333643"/>
            <a:ext cx="2675801" cy="510778"/>
          </a:xfrm>
          <a:prstGeom prst="wedgeRoundRectCallout">
            <a:avLst>
              <a:gd name="adj1" fmla="val -78465"/>
              <a:gd name="adj2" fmla="val 157720"/>
              <a:gd name="adj3" fmla="val 16667"/>
            </a:avLst>
          </a:prstGeom>
          <a:solidFill>
            <a:srgbClr val="0066FF">
              <a:alpha val="5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FF00"/>
                </a:solidFill>
              </a:rPr>
              <a:t>Sources of data, including questionnaires, interviews, participant and non-participant observation, experiments, documents and official statistics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6F93C121-D512-18D7-6235-BBEED0F23582}"/>
              </a:ext>
            </a:extLst>
          </p:cNvPr>
          <p:cNvSpPr txBox="1"/>
          <p:nvPr/>
        </p:nvSpPr>
        <p:spPr>
          <a:xfrm>
            <a:off x="5238205" y="3629036"/>
            <a:ext cx="2441062" cy="510778"/>
          </a:xfrm>
          <a:prstGeom prst="wedgeRoundRectCallout">
            <a:avLst>
              <a:gd name="adj1" fmla="val 26507"/>
              <a:gd name="adj2" fmla="val -186067"/>
              <a:gd name="adj3" fmla="val 16667"/>
            </a:avLst>
          </a:prstGeom>
          <a:solidFill>
            <a:srgbClr val="0066FF">
              <a:alpha val="5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FF00"/>
                </a:solidFill>
              </a:rPr>
              <a:t>The theoretical, practical and ethical considerations influencing choice of topic, choice of method(s) and the conduct of research.</a:t>
            </a:r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E32A7704-14B6-E233-9D29-664CFF6419E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5045" y="2209073"/>
            <a:ext cx="959155" cy="782135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DBD3D0B6-1EAB-BE09-1341-6EDEA18391A8}"/>
              </a:ext>
            </a:extLst>
          </p:cNvPr>
          <p:cNvSpPr txBox="1"/>
          <p:nvPr/>
        </p:nvSpPr>
        <p:spPr>
          <a:xfrm rot="16200000">
            <a:off x="644638" y="2451928"/>
            <a:ext cx="106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EDB67-AE6A-E5A4-D2AC-778ED04786F5}"/>
              </a:ext>
            </a:extLst>
          </p:cNvPr>
          <p:cNvSpPr txBox="1"/>
          <p:nvPr/>
        </p:nvSpPr>
        <p:spPr>
          <a:xfrm rot="21420000">
            <a:off x="6623218" y="15451856"/>
            <a:ext cx="159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7683FD-81CD-3AB4-4EEF-09E9CB922B1D}"/>
              </a:ext>
            </a:extLst>
          </p:cNvPr>
          <p:cNvSpPr txBox="1"/>
          <p:nvPr/>
        </p:nvSpPr>
        <p:spPr>
          <a:xfrm rot="21780000">
            <a:off x="2071450" y="11454045"/>
            <a:ext cx="15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AB67A5-82B5-6BF4-93CF-E9697B14875B}"/>
              </a:ext>
            </a:extLst>
          </p:cNvPr>
          <p:cNvSpPr txBox="1"/>
          <p:nvPr/>
        </p:nvSpPr>
        <p:spPr>
          <a:xfrm rot="21600000">
            <a:off x="2588845" y="13117167"/>
            <a:ext cx="159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E3E80F-344B-AFAC-C11B-38682472DC61}"/>
              </a:ext>
            </a:extLst>
          </p:cNvPr>
          <p:cNvSpPr txBox="1"/>
          <p:nvPr/>
        </p:nvSpPr>
        <p:spPr>
          <a:xfrm rot="21660000">
            <a:off x="5902505" y="9392608"/>
            <a:ext cx="159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ACE15-4E4C-8E92-388B-C39AA868ADF9}"/>
              </a:ext>
            </a:extLst>
          </p:cNvPr>
          <p:cNvSpPr txBox="1"/>
          <p:nvPr/>
        </p:nvSpPr>
        <p:spPr>
          <a:xfrm rot="-120000">
            <a:off x="3495131" y="6606601"/>
            <a:ext cx="159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45357C-3605-789E-4F54-C3EBB398F7BE}"/>
              </a:ext>
            </a:extLst>
          </p:cNvPr>
          <p:cNvSpPr txBox="1"/>
          <p:nvPr/>
        </p:nvSpPr>
        <p:spPr>
          <a:xfrm rot="300000">
            <a:off x="5669540" y="5061356"/>
            <a:ext cx="159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FDDE6A-5677-4033-50AD-1D21B7B64BA8}"/>
              </a:ext>
            </a:extLst>
          </p:cNvPr>
          <p:cNvSpPr txBox="1"/>
          <p:nvPr/>
        </p:nvSpPr>
        <p:spPr>
          <a:xfrm rot="240000">
            <a:off x="6567427" y="2584046"/>
            <a:ext cx="159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205F48-2055-AD7A-802D-CE96A0BB8196}"/>
              </a:ext>
            </a:extLst>
          </p:cNvPr>
          <p:cNvSpPr txBox="1"/>
          <p:nvPr/>
        </p:nvSpPr>
        <p:spPr>
          <a:xfrm rot="4883606">
            <a:off x="8068643" y="12136409"/>
            <a:ext cx="1592995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209587"/>
              </a:avLst>
            </a:prstTxWarp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rushstroke Plain" panose="02000500000000000000" pitchFamily="2" charset="0"/>
              </a:rPr>
              <a:t>Week 3</a:t>
            </a:r>
          </a:p>
        </p:txBody>
      </p:sp>
      <p:pic>
        <p:nvPicPr>
          <p:cNvPr id="233" name="Picture 232">
            <a:extLst>
              <a:ext uri="{FF2B5EF4-FFF2-40B4-BE49-F238E27FC236}">
                <a16:creationId xmlns:a16="http://schemas.microsoft.com/office/drawing/2014/main" id="{EF305EC5-6254-C8FA-C082-BE0778F31F1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81" y="8011566"/>
            <a:ext cx="710556" cy="710556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76FC5A5D-7901-4412-1F75-1DA0D6FE8D42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927" y="7983172"/>
            <a:ext cx="767343" cy="76734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E7FE003D-1B61-3392-5C5C-EB72C230F011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750" y="8914594"/>
            <a:ext cx="1092125" cy="928306"/>
          </a:xfrm>
          <a:prstGeom prst="rect">
            <a:avLst/>
          </a:prstGeom>
        </p:spPr>
      </p:pic>
      <p:sp>
        <p:nvSpPr>
          <p:cNvPr id="246" name="KO_1">
            <a:extLst>
              <a:ext uri="{FF2B5EF4-FFF2-40B4-BE49-F238E27FC236}">
                <a16:creationId xmlns:a16="http://schemas.microsoft.com/office/drawing/2014/main" id="{B33AE8FF-B8B5-A077-332E-420E0EBF6258}"/>
              </a:ext>
            </a:extLst>
          </p:cNvPr>
          <p:cNvSpPr/>
          <p:nvPr/>
        </p:nvSpPr>
        <p:spPr>
          <a:xfrm>
            <a:off x="76787" y="11584599"/>
            <a:ext cx="1951417" cy="1498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the first section of your Research Methods Knowledge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Organiser. Complete subsequent sections when you reach this icon.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0" name="PLC_1">
            <a:extLst>
              <a:ext uri="{FF2B5EF4-FFF2-40B4-BE49-F238E27FC236}">
                <a16:creationId xmlns:a16="http://schemas.microsoft.com/office/drawing/2014/main" id="{C1524B15-BEA8-030A-F9C4-CB7971F2E50F}"/>
              </a:ext>
            </a:extLst>
          </p:cNvPr>
          <p:cNvSpPr/>
          <p:nvPr/>
        </p:nvSpPr>
        <p:spPr>
          <a:xfrm>
            <a:off x="5514052" y="12957311"/>
            <a:ext cx="1970239" cy="1426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the first section of your Personal Learning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Checklist. Complete. subsequent sections when you reach this icon.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6FDF183C-78CA-ACA9-37D3-ADAF5DD49C93}"/>
              </a:ext>
            </a:extLst>
          </p:cNvPr>
          <p:cNvPicPr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4884284" y="6480752"/>
            <a:ext cx="864000" cy="720000"/>
          </a:xfrm>
          <a:prstGeom prst="rect">
            <a:avLst/>
          </a:prstGeom>
        </p:spPr>
      </p:pic>
      <p:sp>
        <p:nvSpPr>
          <p:cNvPr id="253" name="TextBox 252">
            <a:extLst>
              <a:ext uri="{FF2B5EF4-FFF2-40B4-BE49-F238E27FC236}">
                <a16:creationId xmlns:a16="http://schemas.microsoft.com/office/drawing/2014/main" id="{D39FCBCB-0622-C43C-EB13-87EE92779ED4}"/>
              </a:ext>
            </a:extLst>
          </p:cNvPr>
          <p:cNvSpPr txBox="1"/>
          <p:nvPr/>
        </p:nvSpPr>
        <p:spPr>
          <a:xfrm>
            <a:off x="2643905" y="7249140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PLC: Part 3</a:t>
            </a: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3B1CA470-724B-7FAE-0738-ECF3021C94E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8074" y="12043450"/>
            <a:ext cx="866388" cy="736430"/>
          </a:xfrm>
          <a:prstGeom prst="rect">
            <a:avLst/>
          </a:prstGeom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6CEA4B84-2D6E-5946-EC13-FEB86E626174}"/>
              </a:ext>
            </a:extLst>
          </p:cNvPr>
          <p:cNvSpPr txBox="1"/>
          <p:nvPr/>
        </p:nvSpPr>
        <p:spPr>
          <a:xfrm>
            <a:off x="-4631183" y="13945526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PLC: Part 5</a:t>
            </a:r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836626D9-290F-8F6F-FE06-2AC97BEC7D51}"/>
              </a:ext>
            </a:extLst>
          </p:cNvPr>
          <p:cNvPicPr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92" y="6507309"/>
            <a:ext cx="828000" cy="720000"/>
          </a:xfrm>
          <a:prstGeom prst="rect">
            <a:avLst/>
          </a:prstGeom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61EFA5AA-108F-86CE-EDEB-D077F3E7A40D}"/>
              </a:ext>
            </a:extLst>
          </p:cNvPr>
          <p:cNvSpPr txBox="1"/>
          <p:nvPr/>
        </p:nvSpPr>
        <p:spPr>
          <a:xfrm rot="-180000">
            <a:off x="4913649" y="7211845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KO: Part 3</a:t>
            </a:r>
          </a:p>
        </p:txBody>
      </p:sp>
      <p:pic>
        <p:nvPicPr>
          <p:cNvPr id="265" name="Picture 264">
            <a:extLst>
              <a:ext uri="{FF2B5EF4-FFF2-40B4-BE49-F238E27FC236}">
                <a16:creationId xmlns:a16="http://schemas.microsoft.com/office/drawing/2014/main" id="{940B5605-B696-DA50-0D0E-34F0E08FB64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180" y="13102805"/>
            <a:ext cx="842721" cy="842721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46609F99-F117-6BC5-CEE9-BCB040C95F8E}"/>
              </a:ext>
            </a:extLst>
          </p:cNvPr>
          <p:cNvSpPr txBox="1"/>
          <p:nvPr/>
        </p:nvSpPr>
        <p:spPr>
          <a:xfrm>
            <a:off x="-4337848" y="12755294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KO: Part 5</a:t>
            </a:r>
          </a:p>
        </p:txBody>
      </p:sp>
      <p:pic>
        <p:nvPicPr>
          <p:cNvPr id="267" name="KO pic">
            <a:extLst>
              <a:ext uri="{FF2B5EF4-FFF2-40B4-BE49-F238E27FC236}">
                <a16:creationId xmlns:a16="http://schemas.microsoft.com/office/drawing/2014/main" id="{51E74BAC-01CF-2FC0-CE30-03009071753D}"/>
              </a:ext>
            </a:extLst>
          </p:cNvPr>
          <p:cNvPicPr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40" y="13015646"/>
            <a:ext cx="864000" cy="720000"/>
          </a:xfrm>
          <a:prstGeom prst="rect">
            <a:avLst/>
          </a:prstGeom>
        </p:spPr>
      </p:pic>
      <p:sp>
        <p:nvSpPr>
          <p:cNvPr id="268" name="TextBox 267">
            <a:extLst>
              <a:ext uri="{FF2B5EF4-FFF2-40B4-BE49-F238E27FC236}">
                <a16:creationId xmlns:a16="http://schemas.microsoft.com/office/drawing/2014/main" id="{B772DD1C-F522-958D-10E2-5E4CF6E87CD2}"/>
              </a:ext>
            </a:extLst>
          </p:cNvPr>
          <p:cNvSpPr txBox="1"/>
          <p:nvPr/>
        </p:nvSpPr>
        <p:spPr>
          <a:xfrm>
            <a:off x="1751138" y="13729031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KO: Part 1</a:t>
            </a:r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840077B0-0FDB-03D6-B1C8-D84C21DF7612}"/>
              </a:ext>
            </a:extLst>
          </p:cNvPr>
          <p:cNvPicPr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4969400" y="8802342"/>
            <a:ext cx="864000" cy="720000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84C05482-C0EB-78E6-A593-8EFEE74D0378}"/>
              </a:ext>
            </a:extLst>
          </p:cNvPr>
          <p:cNvSpPr txBox="1"/>
          <p:nvPr/>
        </p:nvSpPr>
        <p:spPr>
          <a:xfrm rot="180000">
            <a:off x="4950348" y="9515727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KO: Part 2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45A38DB9-B702-C2CE-48FF-48C8FA5E9BDF}"/>
              </a:ext>
            </a:extLst>
          </p:cNvPr>
          <p:cNvPicPr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76" y="2226781"/>
            <a:ext cx="864000" cy="720000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FCD80AF9-D1A8-5949-A88F-B94F8F360335}"/>
              </a:ext>
            </a:extLst>
          </p:cNvPr>
          <p:cNvSpPr txBox="1"/>
          <p:nvPr/>
        </p:nvSpPr>
        <p:spPr>
          <a:xfrm>
            <a:off x="5648061" y="2687174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PLC: Part 4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521481A5-F011-7CE2-1B58-5B9B2FBC871E}"/>
              </a:ext>
            </a:extLst>
          </p:cNvPr>
          <p:cNvPicPr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68" y="1918240"/>
            <a:ext cx="864000" cy="72000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A4DACBC4-B78E-2B16-0AC4-EAF6D19A5155}"/>
              </a:ext>
            </a:extLst>
          </p:cNvPr>
          <p:cNvSpPr txBox="1"/>
          <p:nvPr/>
        </p:nvSpPr>
        <p:spPr>
          <a:xfrm>
            <a:off x="2285019" y="2657685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PLC: Part 5</a:t>
            </a:r>
          </a:p>
        </p:txBody>
      </p:sp>
      <p:pic>
        <p:nvPicPr>
          <p:cNvPr id="275" name="PLC pic">
            <a:extLst>
              <a:ext uri="{FF2B5EF4-FFF2-40B4-BE49-F238E27FC236}">
                <a16:creationId xmlns:a16="http://schemas.microsoft.com/office/drawing/2014/main" id="{DD3543E2-DD53-A1C8-0444-EF74DE690227}"/>
              </a:ext>
            </a:extLst>
          </p:cNvPr>
          <p:cNvPicPr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497809" y="13075120"/>
            <a:ext cx="828000" cy="72000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BF854E50-10AB-E92C-252B-6CB130CD97F0}"/>
              </a:ext>
            </a:extLst>
          </p:cNvPr>
          <p:cNvSpPr txBox="1"/>
          <p:nvPr/>
        </p:nvSpPr>
        <p:spPr>
          <a:xfrm rot="21600000">
            <a:off x="4501218" y="13840841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PLC: Part 1</a:t>
            </a:r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051682FA-6677-FFBF-FE73-4830557EAD85}"/>
              </a:ext>
            </a:extLst>
          </p:cNvPr>
          <p:cNvPicPr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7446921" y="8758322"/>
            <a:ext cx="828000" cy="720000"/>
          </a:xfrm>
          <a:prstGeom prst="rect">
            <a:avLst/>
          </a:prstGeom>
        </p:spPr>
      </p:pic>
      <p:sp>
        <p:nvSpPr>
          <p:cNvPr id="280" name="TextBox 279">
            <a:extLst>
              <a:ext uri="{FF2B5EF4-FFF2-40B4-BE49-F238E27FC236}">
                <a16:creationId xmlns:a16="http://schemas.microsoft.com/office/drawing/2014/main" id="{1C030238-CEBE-8B35-9930-AE601B5389F0}"/>
              </a:ext>
            </a:extLst>
          </p:cNvPr>
          <p:cNvSpPr txBox="1"/>
          <p:nvPr/>
        </p:nvSpPr>
        <p:spPr>
          <a:xfrm rot="-420000">
            <a:off x="7504694" y="9481524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PLC: Part 2</a:t>
            </a:r>
          </a:p>
        </p:txBody>
      </p:sp>
      <p:pic>
        <p:nvPicPr>
          <p:cNvPr id="281" name="Picture 280">
            <a:extLst>
              <a:ext uri="{FF2B5EF4-FFF2-40B4-BE49-F238E27FC236}">
                <a16:creationId xmlns:a16="http://schemas.microsoft.com/office/drawing/2014/main" id="{78B3F0AB-1C41-A9D7-17C6-4180F57155AF}"/>
              </a:ext>
            </a:extLst>
          </p:cNvPr>
          <p:cNvPicPr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27" y="1962547"/>
            <a:ext cx="828000" cy="720000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40A2D084-35DA-F401-6EDE-E4C467488A7E}"/>
              </a:ext>
            </a:extLst>
          </p:cNvPr>
          <p:cNvSpPr txBox="1"/>
          <p:nvPr/>
        </p:nvSpPr>
        <p:spPr>
          <a:xfrm>
            <a:off x="8187388" y="2933302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KO: Part 4</a:t>
            </a:r>
          </a:p>
        </p:txBody>
      </p:sp>
      <p:pic>
        <p:nvPicPr>
          <p:cNvPr id="283" name="Picture 282">
            <a:extLst>
              <a:ext uri="{FF2B5EF4-FFF2-40B4-BE49-F238E27FC236}">
                <a16:creationId xmlns:a16="http://schemas.microsoft.com/office/drawing/2014/main" id="{1CC53A68-516C-0C91-43AA-AA7AA6E5E844}"/>
              </a:ext>
            </a:extLst>
          </p:cNvPr>
          <p:cNvPicPr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2295922" y="1939288"/>
            <a:ext cx="828000" cy="720000"/>
          </a:xfrm>
          <a:prstGeom prst="rect">
            <a:avLst/>
          </a:prstGeom>
        </p:spPr>
      </p:pic>
      <p:sp>
        <p:nvSpPr>
          <p:cNvPr id="284" name="TextBox 283">
            <a:extLst>
              <a:ext uri="{FF2B5EF4-FFF2-40B4-BE49-F238E27FC236}">
                <a16:creationId xmlns:a16="http://schemas.microsoft.com/office/drawing/2014/main" id="{D6DA6732-D91E-9417-DDB6-C3A0F1771035}"/>
              </a:ext>
            </a:extLst>
          </p:cNvPr>
          <p:cNvSpPr txBox="1"/>
          <p:nvPr/>
        </p:nvSpPr>
        <p:spPr>
          <a:xfrm rot="21600000">
            <a:off x="3401950" y="2633095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KO: Part 5</a:t>
            </a: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6F18E1C-655B-9D63-6CDA-93239675FCB3}"/>
              </a:ext>
            </a:extLst>
          </p:cNvPr>
          <p:cNvGrpSpPr/>
          <p:nvPr/>
        </p:nvGrpSpPr>
        <p:grpSpPr>
          <a:xfrm>
            <a:off x="-2983144" y="11969219"/>
            <a:ext cx="1117488" cy="1796469"/>
            <a:chOff x="-2983144" y="11969219"/>
            <a:chExt cx="1117488" cy="1796469"/>
          </a:xfrm>
        </p:grpSpPr>
        <p:pic>
          <p:nvPicPr>
            <p:cNvPr id="226" name="Picture 14">
              <a:extLst>
                <a:ext uri="{FF2B5EF4-FFF2-40B4-BE49-F238E27FC236}">
                  <a16:creationId xmlns:a16="http://schemas.microsoft.com/office/drawing/2014/main" id="{A6FA571E-F7B2-C4A2-3938-AFD39F582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1523" b="98477" l="3279" r="93443">
                          <a14:foregroundMark x1="76230" y1="54822" x2="30328" y2="71066"/>
                          <a14:foregroundMark x1="30328" y1="71066" x2="16393" y2="48223"/>
                          <a14:foregroundMark x1="15574" y1="27919" x2="51639" y2="5584"/>
                          <a14:foregroundMark x1="51639" y1="5584" x2="86066" y2="21320"/>
                          <a14:foregroundMark x1="86066" y1="21320" x2="84426" y2="49239"/>
                          <a14:foregroundMark x1="84426" y1="49239" x2="56557" y2="76142"/>
                          <a14:foregroundMark x1="56557" y1="76142" x2="55738" y2="82741"/>
                          <a14:foregroundMark x1="93443" y1="30964" x2="94262" y2="39086"/>
                          <a14:foregroundMark x1="8197" y1="39594" x2="4098" y2="32995"/>
                          <a14:foregroundMark x1="56557" y1="1523" x2="45902" y2="3046"/>
                          <a14:foregroundMark x1="56557" y1="85787" x2="50000" y2="93909"/>
                          <a14:foregroundMark x1="50820" y1="98477" x2="50820" y2="984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983144" y="11969219"/>
              <a:ext cx="1117488" cy="179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C65A5C4-ADBB-05BD-B8F6-ACCA6CE4E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9678" y="12156897"/>
              <a:ext cx="710556" cy="710556"/>
            </a:xfrm>
            <a:prstGeom prst="rect">
              <a:avLst/>
            </a:prstGeom>
          </p:spPr>
        </p:pic>
      </p:grpSp>
      <p:grpSp>
        <p:nvGrpSpPr>
          <p:cNvPr id="251" name="KO_down">
            <a:extLst>
              <a:ext uri="{FF2B5EF4-FFF2-40B4-BE49-F238E27FC236}">
                <a16:creationId xmlns:a16="http://schemas.microsoft.com/office/drawing/2014/main" id="{F2290E66-B8EC-3828-8933-A6E8EC85A27A}"/>
              </a:ext>
            </a:extLst>
          </p:cNvPr>
          <p:cNvGrpSpPr/>
          <p:nvPr/>
        </p:nvGrpSpPr>
        <p:grpSpPr>
          <a:xfrm>
            <a:off x="-1543772" y="12197808"/>
            <a:ext cx="631238" cy="1074980"/>
            <a:chOff x="-2983144" y="11969219"/>
            <a:chExt cx="1117488" cy="1796469"/>
          </a:xfrm>
        </p:grpSpPr>
        <p:pic>
          <p:nvPicPr>
            <p:cNvPr id="254" name="Picture 14">
              <a:extLst>
                <a:ext uri="{FF2B5EF4-FFF2-40B4-BE49-F238E27FC236}">
                  <a16:creationId xmlns:a16="http://schemas.microsoft.com/office/drawing/2014/main" id="{6BC45A7B-62EA-7DE6-BB55-4666A381D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1523" b="98477" l="3279" r="93443">
                          <a14:foregroundMark x1="76230" y1="54822" x2="30328" y2="71066"/>
                          <a14:foregroundMark x1="30328" y1="71066" x2="16393" y2="48223"/>
                          <a14:foregroundMark x1="15574" y1="27919" x2="51639" y2="5584"/>
                          <a14:foregroundMark x1="51639" y1="5584" x2="86066" y2="21320"/>
                          <a14:foregroundMark x1="86066" y1="21320" x2="84426" y2="49239"/>
                          <a14:foregroundMark x1="84426" y1="49239" x2="56557" y2="76142"/>
                          <a14:foregroundMark x1="56557" y1="76142" x2="55738" y2="82741"/>
                          <a14:foregroundMark x1="93443" y1="30964" x2="94262" y2="39086"/>
                          <a14:foregroundMark x1="8197" y1="39594" x2="4098" y2="32995"/>
                          <a14:foregroundMark x1="56557" y1="1523" x2="45902" y2="3046"/>
                          <a14:foregroundMark x1="56557" y1="85787" x2="50000" y2="93909"/>
                          <a14:foregroundMark x1="50820" y1="98477" x2="50820" y2="984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983144" y="11969219"/>
              <a:ext cx="1117488" cy="179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3ED7E003-9C7E-9C82-F7E3-F72B52326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9678" y="12156897"/>
              <a:ext cx="710556" cy="710556"/>
            </a:xfrm>
            <a:prstGeom prst="rect">
              <a:avLst/>
            </a:prstGeom>
          </p:spPr>
        </p:pic>
      </p:grpSp>
      <p:grpSp>
        <p:nvGrpSpPr>
          <p:cNvPr id="228" name="Group KO">
            <a:extLst>
              <a:ext uri="{FF2B5EF4-FFF2-40B4-BE49-F238E27FC236}">
                <a16:creationId xmlns:a16="http://schemas.microsoft.com/office/drawing/2014/main" id="{85AB253A-D2C1-20D0-C684-4386E5F3B9B8}"/>
              </a:ext>
            </a:extLst>
          </p:cNvPr>
          <p:cNvGrpSpPr/>
          <p:nvPr/>
        </p:nvGrpSpPr>
        <p:grpSpPr>
          <a:xfrm>
            <a:off x="3605583" y="14992991"/>
            <a:ext cx="631238" cy="1074980"/>
            <a:chOff x="5453788" y="14925089"/>
            <a:chExt cx="631238" cy="1074980"/>
          </a:xfrm>
        </p:grpSpPr>
        <p:grpSp>
          <p:nvGrpSpPr>
            <p:cNvPr id="236" name="KO_down">
              <a:extLst>
                <a:ext uri="{FF2B5EF4-FFF2-40B4-BE49-F238E27FC236}">
                  <a16:creationId xmlns:a16="http://schemas.microsoft.com/office/drawing/2014/main" id="{8928C8C1-A805-0916-AD22-8FBF68A3E773}"/>
                </a:ext>
              </a:extLst>
            </p:cNvPr>
            <p:cNvGrpSpPr/>
            <p:nvPr/>
          </p:nvGrpSpPr>
          <p:grpSpPr>
            <a:xfrm>
              <a:off x="5453788" y="14925089"/>
              <a:ext cx="631238" cy="1074980"/>
              <a:chOff x="-2983144" y="11969219"/>
              <a:chExt cx="1117488" cy="1796469"/>
            </a:xfrm>
          </p:grpSpPr>
          <p:pic>
            <p:nvPicPr>
              <p:cNvPr id="238" name="Picture 14">
                <a:extLst>
                  <a:ext uri="{FF2B5EF4-FFF2-40B4-BE49-F238E27FC236}">
                    <a16:creationId xmlns:a16="http://schemas.microsoft.com/office/drawing/2014/main" id="{81EC181B-D252-89E7-32B9-F6415ACDFB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BEBA8EAE-BF5A-486C-A8C5-ECC9F3942E4B}">
                    <a14:imgProps xmlns:a14="http://schemas.microsoft.com/office/drawing/2010/main">
                      <a14:imgLayer r:embed="rId40">
                        <a14:imgEffect>
                          <a14:backgroundRemoval t="1523" b="98477" l="3279" r="93443">
                            <a14:foregroundMark x1="76230" y1="54822" x2="30328" y2="71066"/>
                            <a14:foregroundMark x1="30328" y1="71066" x2="16393" y2="48223"/>
                            <a14:foregroundMark x1="15574" y1="27919" x2="51639" y2="5584"/>
                            <a14:foregroundMark x1="51639" y1="5584" x2="86066" y2="21320"/>
                            <a14:foregroundMark x1="86066" y1="21320" x2="84426" y2="49239"/>
                            <a14:foregroundMark x1="84426" y1="49239" x2="56557" y2="76142"/>
                            <a14:foregroundMark x1="56557" y1="76142" x2="55738" y2="82741"/>
                            <a14:foregroundMark x1="93443" y1="30964" x2="94262" y2="39086"/>
                            <a14:foregroundMark x1="8197" y1="39594" x2="4098" y2="32995"/>
                            <a14:foregroundMark x1="56557" y1="1523" x2="45902" y2="3046"/>
                            <a14:foregroundMark x1="56557" y1="85787" x2="50000" y2="93909"/>
                            <a14:foregroundMark x1="50820" y1="98477" x2="50820" y2="984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2983144" y="11969219"/>
                <a:ext cx="1117488" cy="1796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40">
                <a:extLst>
                  <a:ext uri="{FF2B5EF4-FFF2-40B4-BE49-F238E27FC236}">
                    <a16:creationId xmlns:a16="http://schemas.microsoft.com/office/drawing/2014/main" id="{4CBC2C0F-4C81-6A97-8E23-C6286128D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79678" y="12156897"/>
                <a:ext cx="710556" cy="710556"/>
              </a:xfrm>
              <a:prstGeom prst="rect">
                <a:avLst/>
              </a:prstGeom>
            </p:spPr>
          </p:pic>
        </p:grp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5BAA72EB-957D-FFB1-A075-C18C24B8FD64}"/>
                </a:ext>
              </a:extLst>
            </p:cNvPr>
            <p:cNvSpPr txBox="1"/>
            <p:nvPr/>
          </p:nvSpPr>
          <p:spPr>
            <a:xfrm>
              <a:off x="5610317" y="15430999"/>
              <a:ext cx="4417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KO</a:t>
              </a:r>
            </a:p>
          </p:txBody>
        </p:sp>
      </p:grpSp>
      <p:grpSp>
        <p:nvGrpSpPr>
          <p:cNvPr id="18" name="PLC_down">
            <a:extLst>
              <a:ext uri="{FF2B5EF4-FFF2-40B4-BE49-F238E27FC236}">
                <a16:creationId xmlns:a16="http://schemas.microsoft.com/office/drawing/2014/main" id="{FBC14CE2-0FD4-CC2D-8168-D772DF329753}"/>
              </a:ext>
            </a:extLst>
          </p:cNvPr>
          <p:cNvGrpSpPr/>
          <p:nvPr/>
        </p:nvGrpSpPr>
        <p:grpSpPr>
          <a:xfrm>
            <a:off x="2708488" y="14992991"/>
            <a:ext cx="631238" cy="1074980"/>
            <a:chOff x="4593521" y="14967925"/>
            <a:chExt cx="631238" cy="1074980"/>
          </a:xfrm>
        </p:grpSpPr>
        <p:grpSp>
          <p:nvGrpSpPr>
            <p:cNvPr id="258" name="KO_down">
              <a:extLst>
                <a:ext uri="{FF2B5EF4-FFF2-40B4-BE49-F238E27FC236}">
                  <a16:creationId xmlns:a16="http://schemas.microsoft.com/office/drawing/2014/main" id="{DC380958-3898-730B-FED3-18438223A2BD}"/>
                </a:ext>
              </a:extLst>
            </p:cNvPr>
            <p:cNvGrpSpPr/>
            <p:nvPr/>
          </p:nvGrpSpPr>
          <p:grpSpPr>
            <a:xfrm>
              <a:off x="4593521" y="14967925"/>
              <a:ext cx="631238" cy="1074980"/>
              <a:chOff x="-2967319" y="12019869"/>
              <a:chExt cx="1117488" cy="1796469"/>
            </a:xfrm>
          </p:grpSpPr>
          <p:pic>
            <p:nvPicPr>
              <p:cNvPr id="259" name="Picture 14">
                <a:extLst>
                  <a:ext uri="{FF2B5EF4-FFF2-40B4-BE49-F238E27FC236}">
                    <a16:creationId xmlns:a16="http://schemas.microsoft.com/office/drawing/2014/main" id="{0E7C2B37-B411-C9A1-CBE3-7CC34D614F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BEBA8EAE-BF5A-486C-A8C5-ECC9F3942E4B}">
                    <a14:imgProps xmlns:a14="http://schemas.microsoft.com/office/drawing/2010/main">
                      <a14:imgLayer r:embed="rId40">
                        <a14:imgEffect>
                          <a14:backgroundRemoval t="1523" b="98477" l="3279" r="93443">
                            <a14:foregroundMark x1="76230" y1="54822" x2="30328" y2="71066"/>
                            <a14:foregroundMark x1="30328" y1="71066" x2="16393" y2="48223"/>
                            <a14:foregroundMark x1="15574" y1="27919" x2="51639" y2="5584"/>
                            <a14:foregroundMark x1="51639" y1="5584" x2="86066" y2="21320"/>
                            <a14:foregroundMark x1="86066" y1="21320" x2="84426" y2="49239"/>
                            <a14:foregroundMark x1="84426" y1="49239" x2="56557" y2="76142"/>
                            <a14:foregroundMark x1="56557" y1="76142" x2="55738" y2="82741"/>
                            <a14:foregroundMark x1="93443" y1="30964" x2="94262" y2="39086"/>
                            <a14:foregroundMark x1="8197" y1="39594" x2="4098" y2="32995"/>
                            <a14:foregroundMark x1="56557" y1="1523" x2="45902" y2="3046"/>
                            <a14:foregroundMark x1="56557" y1="85787" x2="50000" y2="93909"/>
                            <a14:foregroundMark x1="50820" y1="98477" x2="50820" y2="984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2967319" y="12019869"/>
                <a:ext cx="1117488" cy="1796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62">
                <a:extLst>
                  <a:ext uri="{FF2B5EF4-FFF2-40B4-BE49-F238E27FC236}">
                    <a16:creationId xmlns:a16="http://schemas.microsoft.com/office/drawing/2014/main" id="{B9D00ED1-11D0-3509-3404-AA1F320B3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79678" y="12156897"/>
                <a:ext cx="710556" cy="710556"/>
              </a:xfrm>
              <a:prstGeom prst="rect">
                <a:avLst/>
              </a:prstGeom>
            </p:spPr>
          </p:pic>
        </p:grp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8E6ED20D-9B67-E2C6-63E3-E74A43A4322C}"/>
                </a:ext>
              </a:extLst>
            </p:cNvPr>
            <p:cNvSpPr txBox="1"/>
            <p:nvPr/>
          </p:nvSpPr>
          <p:spPr>
            <a:xfrm>
              <a:off x="4695224" y="15467245"/>
              <a:ext cx="4014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PLC</a:t>
              </a:r>
            </a:p>
          </p:txBody>
        </p:sp>
      </p:grpSp>
      <p:sp>
        <p:nvSpPr>
          <p:cNvPr id="232" name="KO_note">
            <a:extLst>
              <a:ext uri="{FF2B5EF4-FFF2-40B4-BE49-F238E27FC236}">
                <a16:creationId xmlns:a16="http://schemas.microsoft.com/office/drawing/2014/main" id="{4A7214C8-3FF6-67B3-B5E6-347FB1E57EF7}"/>
              </a:ext>
            </a:extLst>
          </p:cNvPr>
          <p:cNvSpPr/>
          <p:nvPr/>
        </p:nvSpPr>
        <p:spPr>
          <a:xfrm>
            <a:off x="4414543" y="14699293"/>
            <a:ext cx="2781784" cy="6442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your Methods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Knowledge Organiser by clicking the icon again.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PLC_note">
            <a:extLst>
              <a:ext uri="{FF2B5EF4-FFF2-40B4-BE49-F238E27FC236}">
                <a16:creationId xmlns:a16="http://schemas.microsoft.com/office/drawing/2014/main" id="{EC484CEF-167F-C8C3-52B5-15050665A5F7}"/>
              </a:ext>
            </a:extLst>
          </p:cNvPr>
          <p:cNvSpPr/>
          <p:nvPr/>
        </p:nvSpPr>
        <p:spPr>
          <a:xfrm>
            <a:off x="85090" y="14717516"/>
            <a:ext cx="2550048" cy="77281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download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your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Blank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Personal Learning Checklist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clicking the icon again.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8" name="download plc">
            <a:hlinkClick r:id="rId42"/>
            <a:extLst>
              <a:ext uri="{FF2B5EF4-FFF2-40B4-BE49-F238E27FC236}">
                <a16:creationId xmlns:a16="http://schemas.microsoft.com/office/drawing/2014/main" id="{C0B09C27-A451-0051-6E33-15C8F6E3CF62}"/>
              </a:ext>
            </a:extLst>
          </p:cNvPr>
          <p:cNvSpPr txBox="1"/>
          <p:nvPr/>
        </p:nvSpPr>
        <p:spPr>
          <a:xfrm>
            <a:off x="2588845" y="16157855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Download</a:t>
            </a:r>
          </a:p>
        </p:txBody>
      </p:sp>
      <p:sp>
        <p:nvSpPr>
          <p:cNvPr id="285" name="download KO">
            <a:hlinkClick r:id="rId43"/>
            <a:extLst>
              <a:ext uri="{FF2B5EF4-FFF2-40B4-BE49-F238E27FC236}">
                <a16:creationId xmlns:a16="http://schemas.microsoft.com/office/drawing/2014/main" id="{48AC5E76-23B5-77A1-20A8-0C66CEED0FEC}"/>
              </a:ext>
            </a:extLst>
          </p:cNvPr>
          <p:cNvSpPr txBox="1"/>
          <p:nvPr/>
        </p:nvSpPr>
        <p:spPr>
          <a:xfrm>
            <a:off x="3501379" y="16157855"/>
            <a:ext cx="855425" cy="272415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Download</a:t>
            </a:r>
          </a:p>
        </p:txBody>
      </p:sp>
    </p:spTree>
    <p:extLst>
      <p:ext uri="{BB962C8B-B14F-4D97-AF65-F5344CB8AC3E}">
        <p14:creationId xmlns:p14="http://schemas.microsoft.com/office/powerpoint/2010/main" val="97044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</p:childTnLst>
        </p:cTn>
      </p:par>
    </p:tnLst>
    <p:bldLst>
      <p:bldP spid="246" grpId="0" animBg="1"/>
      <p:bldP spid="246" grpId="1" animBg="1"/>
      <p:bldP spid="250" grpId="0" animBg="1"/>
      <p:bldP spid="250" grpId="1" animBg="1"/>
      <p:bldP spid="232" grpId="0" animBg="1"/>
      <p:bldP spid="232" grpId="1" animBg="1"/>
      <p:bldP spid="249" grpId="0" animBg="1"/>
      <p:bldP spid="249" grpId="1" animBg="1"/>
      <p:bldP spid="278" grpId="0" animBg="1"/>
      <p:bldP spid="28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7">
    <wetp:webextensionref xmlns:r="http://schemas.openxmlformats.org/officeDocument/2006/relationships" r:id="rId1"/>
  </wetp:taskpane>
  <wetp:taskpane dockstate="right" visibility="0" width="438" row="9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DEA104D-F8A4-499C-B53D-8E261C3AA4E4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9DE80AE-6487-458F-BE95-CE1E0325B33B}">
  <we:reference id="wa104380907" version="3.0.0.1" store="en-US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15618</TotalTime>
  <Words>482</Words>
  <Application>Microsoft Office PowerPoint</Application>
  <PresentationFormat>Custom</PresentationFormat>
  <Paragraphs>90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Balloonist SF</vt:lpstr>
      <vt:lpstr>Brushstroke Plain</vt:lpstr>
      <vt:lpstr>Calibri</vt:lpstr>
      <vt:lpstr>Calibri Light</vt:lpstr>
      <vt:lpstr>Office Theme</vt:lpstr>
      <vt:lpstr>PowerPoint Presentation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Chris Livesey</cp:lastModifiedBy>
  <cp:revision>411</cp:revision>
  <cp:lastPrinted>2021-11-23T08:32:55Z</cp:lastPrinted>
  <dcterms:created xsi:type="dcterms:W3CDTF">2018-02-08T08:28:53Z</dcterms:created>
  <dcterms:modified xsi:type="dcterms:W3CDTF">2023-01-24T11:43:00Z</dcterms:modified>
</cp:coreProperties>
</file>