
<file path=[Content_Types].xml><?xml version="1.0" encoding="utf-8"?>
<Types xmlns="http://schemas.openxmlformats.org/package/2006/content-types">
  <Default Extension="ico" ContentType="image/x-icon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6"/>
  </p:notesMasterIdLst>
  <p:sldIdLst>
    <p:sldId id="256" r:id="rId2"/>
    <p:sldId id="258" r:id="rId3"/>
    <p:sldId id="257" r:id="rId4"/>
    <p:sldId id="259" r:id="rId5"/>
  </p:sldIdLst>
  <p:sldSz cx="31361063" cy="176403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56" userDrawn="1">
          <p15:clr>
            <a:srgbClr val="A4A3A4"/>
          </p15:clr>
        </p15:guide>
        <p15:guide id="2" pos="98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00FF"/>
    <a:srgbClr val="BD139D"/>
    <a:srgbClr val="144856"/>
    <a:srgbClr val="175A68"/>
    <a:srgbClr val="FE5E00"/>
    <a:srgbClr val="F8B3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16" autoAdjust="0"/>
    <p:restoredTop sz="95833" autoAdjust="0"/>
  </p:normalViewPr>
  <p:slideViewPr>
    <p:cSldViewPr snapToGrid="0">
      <p:cViewPr varScale="1">
        <p:scale>
          <a:sx n="32" d="100"/>
          <a:sy n="32" d="100"/>
        </p:scale>
        <p:origin x="686" y="72"/>
      </p:cViewPr>
      <p:guideLst>
        <p:guide orient="horz" pos="5556"/>
        <p:guide pos="987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35" tIns="45717" rIns="91435" bIns="457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888"/>
          </a:xfrm>
          <a:prstGeom prst="rect">
            <a:avLst/>
          </a:prstGeom>
        </p:spPr>
        <p:txBody>
          <a:bodyPr vert="horz" lIns="91435" tIns="45717" rIns="91435" bIns="45717" rtlCol="0"/>
          <a:lstStyle>
            <a:lvl1pPr algn="r">
              <a:defRPr sz="1200"/>
            </a:lvl1pPr>
          </a:lstStyle>
          <a:p>
            <a:fld id="{627EA94C-77A3-2040-8584-2856F8330D11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7" rIns="91435" bIns="4571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2" y="4776789"/>
            <a:ext cx="5438775" cy="3908425"/>
          </a:xfrm>
          <a:prstGeom prst="rect">
            <a:avLst/>
          </a:prstGeom>
        </p:spPr>
        <p:txBody>
          <a:bodyPr vert="horz" lIns="91435" tIns="45717" rIns="91435" bIns="4571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2"/>
            <a:ext cx="2946400" cy="496888"/>
          </a:xfrm>
          <a:prstGeom prst="rect">
            <a:avLst/>
          </a:prstGeom>
        </p:spPr>
        <p:txBody>
          <a:bodyPr vert="horz" lIns="91435" tIns="45717" rIns="91435" bIns="457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9" y="9429752"/>
            <a:ext cx="2946400" cy="496888"/>
          </a:xfrm>
          <a:prstGeom prst="rect">
            <a:avLst/>
          </a:prstGeom>
        </p:spPr>
        <p:txBody>
          <a:bodyPr vert="horz" lIns="91435" tIns="45717" rIns="91435" bIns="45717" rtlCol="0" anchor="b"/>
          <a:lstStyle>
            <a:lvl1pPr algn="r">
              <a:defRPr sz="1200"/>
            </a:lvl1pPr>
          </a:lstStyle>
          <a:p>
            <a:fld id="{AE0A575A-FE42-F34E-BE8D-35435E3F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8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1pPr>
    <a:lvl2pPr marL="465338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2pPr>
    <a:lvl3pPr marL="930676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3pPr>
    <a:lvl4pPr marL="1396014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4pPr>
    <a:lvl5pPr marL="1861353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5pPr>
    <a:lvl6pPr marL="2326691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6pPr>
    <a:lvl7pPr marL="2792029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7pPr>
    <a:lvl8pPr marL="3257367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8pPr>
    <a:lvl9pPr marL="3722705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75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772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684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038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20133" y="2886967"/>
            <a:ext cx="23520797" cy="6141438"/>
          </a:xfrm>
        </p:spPr>
        <p:txBody>
          <a:bodyPr anchor="b"/>
          <a:lstStyle>
            <a:lvl1pPr algn="ctr">
              <a:defRPr sz="154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20133" y="9265242"/>
            <a:ext cx="23520797" cy="4258988"/>
          </a:xfrm>
        </p:spPr>
        <p:txBody>
          <a:bodyPr/>
          <a:lstStyle>
            <a:lvl1pPr marL="0" indent="0" algn="ctr">
              <a:buNone/>
              <a:defRPr sz="6173"/>
            </a:lvl1pPr>
            <a:lvl2pPr marL="1176010" indent="0" algn="ctr">
              <a:buNone/>
              <a:defRPr sz="5144"/>
            </a:lvl2pPr>
            <a:lvl3pPr marL="2352020" indent="0" algn="ctr">
              <a:buNone/>
              <a:defRPr sz="4630"/>
            </a:lvl3pPr>
            <a:lvl4pPr marL="3528030" indent="0" algn="ctr">
              <a:buNone/>
              <a:defRPr sz="4116"/>
            </a:lvl4pPr>
            <a:lvl5pPr marL="4704039" indent="0" algn="ctr">
              <a:buNone/>
              <a:defRPr sz="4116"/>
            </a:lvl5pPr>
            <a:lvl6pPr marL="5880049" indent="0" algn="ctr">
              <a:buNone/>
              <a:defRPr sz="4116"/>
            </a:lvl6pPr>
            <a:lvl7pPr marL="7056059" indent="0" algn="ctr">
              <a:buNone/>
              <a:defRPr sz="4116"/>
            </a:lvl7pPr>
            <a:lvl8pPr marL="8232069" indent="0" algn="ctr">
              <a:buNone/>
              <a:defRPr sz="4116"/>
            </a:lvl8pPr>
            <a:lvl9pPr marL="9408079" indent="0" algn="ctr">
              <a:buNone/>
              <a:defRPr sz="411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25/01/2023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705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25/01/2023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854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2442761" y="939183"/>
            <a:ext cx="6762229" cy="149493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56073" y="939183"/>
            <a:ext cx="19894674" cy="149493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25/01/2023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958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25/01/2023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961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9739" y="4397827"/>
            <a:ext cx="27048917" cy="7337874"/>
          </a:xfrm>
        </p:spPr>
        <p:txBody>
          <a:bodyPr anchor="b"/>
          <a:lstStyle>
            <a:lvl1pPr>
              <a:defRPr sz="154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9739" y="11805120"/>
            <a:ext cx="27048917" cy="3858814"/>
          </a:xfrm>
        </p:spPr>
        <p:txBody>
          <a:bodyPr/>
          <a:lstStyle>
            <a:lvl1pPr marL="0" indent="0">
              <a:buNone/>
              <a:defRPr sz="6173">
                <a:solidFill>
                  <a:schemeClr val="tx1">
                    <a:tint val="75000"/>
                  </a:schemeClr>
                </a:solidFill>
              </a:defRPr>
            </a:lvl1pPr>
            <a:lvl2pPr marL="1176010" indent="0">
              <a:buNone/>
              <a:defRPr sz="5144">
                <a:solidFill>
                  <a:schemeClr val="tx1">
                    <a:tint val="75000"/>
                  </a:schemeClr>
                </a:solidFill>
              </a:defRPr>
            </a:lvl2pPr>
            <a:lvl3pPr marL="2352020" indent="0">
              <a:buNone/>
              <a:defRPr sz="4630">
                <a:solidFill>
                  <a:schemeClr val="tx1">
                    <a:tint val="75000"/>
                  </a:schemeClr>
                </a:solidFill>
              </a:defRPr>
            </a:lvl3pPr>
            <a:lvl4pPr marL="3528030" indent="0">
              <a:buNone/>
              <a:defRPr sz="4116">
                <a:solidFill>
                  <a:schemeClr val="tx1">
                    <a:tint val="75000"/>
                  </a:schemeClr>
                </a:solidFill>
              </a:defRPr>
            </a:lvl4pPr>
            <a:lvl5pPr marL="4704039" indent="0">
              <a:buNone/>
              <a:defRPr sz="4116">
                <a:solidFill>
                  <a:schemeClr val="tx1">
                    <a:tint val="75000"/>
                  </a:schemeClr>
                </a:solidFill>
              </a:defRPr>
            </a:lvl5pPr>
            <a:lvl6pPr marL="5880049" indent="0">
              <a:buNone/>
              <a:defRPr sz="4116">
                <a:solidFill>
                  <a:schemeClr val="tx1">
                    <a:tint val="75000"/>
                  </a:schemeClr>
                </a:solidFill>
              </a:defRPr>
            </a:lvl6pPr>
            <a:lvl7pPr marL="7056059" indent="0">
              <a:buNone/>
              <a:defRPr sz="4116">
                <a:solidFill>
                  <a:schemeClr val="tx1">
                    <a:tint val="75000"/>
                  </a:schemeClr>
                </a:solidFill>
              </a:defRPr>
            </a:lvl7pPr>
            <a:lvl8pPr marL="8232069" indent="0">
              <a:buNone/>
              <a:defRPr sz="4116">
                <a:solidFill>
                  <a:schemeClr val="tx1">
                    <a:tint val="75000"/>
                  </a:schemeClr>
                </a:solidFill>
              </a:defRPr>
            </a:lvl8pPr>
            <a:lvl9pPr marL="9408079" indent="0">
              <a:buNone/>
              <a:defRPr sz="411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25/01/2023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060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56073" y="4695913"/>
            <a:ext cx="13328452" cy="111926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76538" y="4695913"/>
            <a:ext cx="13328452" cy="111926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25/01/2023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519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158" y="939184"/>
            <a:ext cx="27048917" cy="34096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0159" y="4324325"/>
            <a:ext cx="13267198" cy="2119285"/>
          </a:xfrm>
        </p:spPr>
        <p:txBody>
          <a:bodyPr anchor="b"/>
          <a:lstStyle>
            <a:lvl1pPr marL="0" indent="0">
              <a:buNone/>
              <a:defRPr sz="6173" b="1"/>
            </a:lvl1pPr>
            <a:lvl2pPr marL="1176010" indent="0">
              <a:buNone/>
              <a:defRPr sz="5144" b="1"/>
            </a:lvl2pPr>
            <a:lvl3pPr marL="2352020" indent="0">
              <a:buNone/>
              <a:defRPr sz="4630" b="1"/>
            </a:lvl3pPr>
            <a:lvl4pPr marL="3528030" indent="0">
              <a:buNone/>
              <a:defRPr sz="4116" b="1"/>
            </a:lvl4pPr>
            <a:lvl5pPr marL="4704039" indent="0">
              <a:buNone/>
              <a:defRPr sz="4116" b="1"/>
            </a:lvl5pPr>
            <a:lvl6pPr marL="5880049" indent="0">
              <a:buNone/>
              <a:defRPr sz="4116" b="1"/>
            </a:lvl6pPr>
            <a:lvl7pPr marL="7056059" indent="0">
              <a:buNone/>
              <a:defRPr sz="4116" b="1"/>
            </a:lvl7pPr>
            <a:lvl8pPr marL="8232069" indent="0">
              <a:buNone/>
              <a:defRPr sz="4116" b="1"/>
            </a:lvl8pPr>
            <a:lvl9pPr marL="9408079" indent="0">
              <a:buNone/>
              <a:defRPr sz="411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0159" y="6443610"/>
            <a:ext cx="13267198" cy="94775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876538" y="4324325"/>
            <a:ext cx="13332537" cy="2119285"/>
          </a:xfrm>
        </p:spPr>
        <p:txBody>
          <a:bodyPr anchor="b"/>
          <a:lstStyle>
            <a:lvl1pPr marL="0" indent="0">
              <a:buNone/>
              <a:defRPr sz="6173" b="1"/>
            </a:lvl1pPr>
            <a:lvl2pPr marL="1176010" indent="0">
              <a:buNone/>
              <a:defRPr sz="5144" b="1"/>
            </a:lvl2pPr>
            <a:lvl3pPr marL="2352020" indent="0">
              <a:buNone/>
              <a:defRPr sz="4630" b="1"/>
            </a:lvl3pPr>
            <a:lvl4pPr marL="3528030" indent="0">
              <a:buNone/>
              <a:defRPr sz="4116" b="1"/>
            </a:lvl4pPr>
            <a:lvl5pPr marL="4704039" indent="0">
              <a:buNone/>
              <a:defRPr sz="4116" b="1"/>
            </a:lvl5pPr>
            <a:lvl6pPr marL="5880049" indent="0">
              <a:buNone/>
              <a:defRPr sz="4116" b="1"/>
            </a:lvl6pPr>
            <a:lvl7pPr marL="7056059" indent="0">
              <a:buNone/>
              <a:defRPr sz="4116" b="1"/>
            </a:lvl7pPr>
            <a:lvl8pPr marL="8232069" indent="0">
              <a:buNone/>
              <a:defRPr sz="4116" b="1"/>
            </a:lvl8pPr>
            <a:lvl9pPr marL="9408079" indent="0">
              <a:buNone/>
              <a:defRPr sz="411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876538" y="6443610"/>
            <a:ext cx="13332537" cy="94775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25/01/2023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668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25/01/2023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358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25/01/2023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690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159" y="1176020"/>
            <a:ext cx="10114758" cy="4116070"/>
          </a:xfrm>
        </p:spPr>
        <p:txBody>
          <a:bodyPr anchor="b"/>
          <a:lstStyle>
            <a:lvl1pPr>
              <a:defRPr sz="823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32537" y="2539878"/>
            <a:ext cx="15876538" cy="12536047"/>
          </a:xfrm>
        </p:spPr>
        <p:txBody>
          <a:bodyPr/>
          <a:lstStyle>
            <a:lvl1pPr>
              <a:defRPr sz="8231"/>
            </a:lvl1pPr>
            <a:lvl2pPr>
              <a:defRPr sz="7202"/>
            </a:lvl2pPr>
            <a:lvl3pPr>
              <a:defRPr sz="6173"/>
            </a:lvl3pPr>
            <a:lvl4pPr>
              <a:defRPr sz="5144"/>
            </a:lvl4pPr>
            <a:lvl5pPr>
              <a:defRPr sz="5144"/>
            </a:lvl5pPr>
            <a:lvl6pPr>
              <a:defRPr sz="5144"/>
            </a:lvl6pPr>
            <a:lvl7pPr>
              <a:defRPr sz="5144"/>
            </a:lvl7pPr>
            <a:lvl8pPr>
              <a:defRPr sz="5144"/>
            </a:lvl8pPr>
            <a:lvl9pPr>
              <a:defRPr sz="51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60159" y="5292090"/>
            <a:ext cx="10114758" cy="9804251"/>
          </a:xfrm>
        </p:spPr>
        <p:txBody>
          <a:bodyPr/>
          <a:lstStyle>
            <a:lvl1pPr marL="0" indent="0">
              <a:buNone/>
              <a:defRPr sz="4116"/>
            </a:lvl1pPr>
            <a:lvl2pPr marL="1176010" indent="0">
              <a:buNone/>
              <a:defRPr sz="3601"/>
            </a:lvl2pPr>
            <a:lvl3pPr marL="2352020" indent="0">
              <a:buNone/>
              <a:defRPr sz="3087"/>
            </a:lvl3pPr>
            <a:lvl4pPr marL="3528030" indent="0">
              <a:buNone/>
              <a:defRPr sz="2572"/>
            </a:lvl4pPr>
            <a:lvl5pPr marL="4704039" indent="0">
              <a:buNone/>
              <a:defRPr sz="2572"/>
            </a:lvl5pPr>
            <a:lvl6pPr marL="5880049" indent="0">
              <a:buNone/>
              <a:defRPr sz="2572"/>
            </a:lvl6pPr>
            <a:lvl7pPr marL="7056059" indent="0">
              <a:buNone/>
              <a:defRPr sz="2572"/>
            </a:lvl7pPr>
            <a:lvl8pPr marL="8232069" indent="0">
              <a:buNone/>
              <a:defRPr sz="2572"/>
            </a:lvl8pPr>
            <a:lvl9pPr marL="9408079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25/01/2023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76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159" y="1176020"/>
            <a:ext cx="10114758" cy="4116070"/>
          </a:xfrm>
        </p:spPr>
        <p:txBody>
          <a:bodyPr anchor="b"/>
          <a:lstStyle>
            <a:lvl1pPr>
              <a:defRPr sz="823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332537" y="2539878"/>
            <a:ext cx="15876538" cy="12536047"/>
          </a:xfrm>
        </p:spPr>
        <p:txBody>
          <a:bodyPr anchor="t"/>
          <a:lstStyle>
            <a:lvl1pPr marL="0" indent="0">
              <a:buNone/>
              <a:defRPr sz="8231"/>
            </a:lvl1pPr>
            <a:lvl2pPr marL="1176010" indent="0">
              <a:buNone/>
              <a:defRPr sz="7202"/>
            </a:lvl2pPr>
            <a:lvl3pPr marL="2352020" indent="0">
              <a:buNone/>
              <a:defRPr sz="6173"/>
            </a:lvl3pPr>
            <a:lvl4pPr marL="3528030" indent="0">
              <a:buNone/>
              <a:defRPr sz="5144"/>
            </a:lvl4pPr>
            <a:lvl5pPr marL="4704039" indent="0">
              <a:buNone/>
              <a:defRPr sz="5144"/>
            </a:lvl5pPr>
            <a:lvl6pPr marL="5880049" indent="0">
              <a:buNone/>
              <a:defRPr sz="5144"/>
            </a:lvl6pPr>
            <a:lvl7pPr marL="7056059" indent="0">
              <a:buNone/>
              <a:defRPr sz="5144"/>
            </a:lvl7pPr>
            <a:lvl8pPr marL="8232069" indent="0">
              <a:buNone/>
              <a:defRPr sz="5144"/>
            </a:lvl8pPr>
            <a:lvl9pPr marL="9408079" indent="0">
              <a:buNone/>
              <a:defRPr sz="514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60159" y="5292090"/>
            <a:ext cx="10114758" cy="9804251"/>
          </a:xfrm>
        </p:spPr>
        <p:txBody>
          <a:bodyPr/>
          <a:lstStyle>
            <a:lvl1pPr marL="0" indent="0">
              <a:buNone/>
              <a:defRPr sz="4116"/>
            </a:lvl1pPr>
            <a:lvl2pPr marL="1176010" indent="0">
              <a:buNone/>
              <a:defRPr sz="3601"/>
            </a:lvl2pPr>
            <a:lvl3pPr marL="2352020" indent="0">
              <a:buNone/>
              <a:defRPr sz="3087"/>
            </a:lvl3pPr>
            <a:lvl4pPr marL="3528030" indent="0">
              <a:buNone/>
              <a:defRPr sz="2572"/>
            </a:lvl4pPr>
            <a:lvl5pPr marL="4704039" indent="0">
              <a:buNone/>
              <a:defRPr sz="2572"/>
            </a:lvl5pPr>
            <a:lvl6pPr marL="5880049" indent="0">
              <a:buNone/>
              <a:defRPr sz="2572"/>
            </a:lvl6pPr>
            <a:lvl7pPr marL="7056059" indent="0">
              <a:buNone/>
              <a:defRPr sz="2572"/>
            </a:lvl7pPr>
            <a:lvl8pPr marL="8232069" indent="0">
              <a:buNone/>
              <a:defRPr sz="2572"/>
            </a:lvl8pPr>
            <a:lvl9pPr marL="9408079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25/01/2023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606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56073" y="939184"/>
            <a:ext cx="27048917" cy="3409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56073" y="4695913"/>
            <a:ext cx="27048917" cy="1119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56073" y="16349946"/>
            <a:ext cx="705623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0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CC7FA-4DC8-4AC2-8BC3-7D8537098B71}" type="datetimeFigureOut">
              <a:rPr lang="en-GB" smtClean="0"/>
              <a:t>25/01/2023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88352" y="16349946"/>
            <a:ext cx="105843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0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148751" y="16349946"/>
            <a:ext cx="705623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0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607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2352020" rtl="0" eaLnBrk="1" latinLnBrk="0" hangingPunct="1">
        <a:lnSpc>
          <a:spcPct val="90000"/>
        </a:lnSpc>
        <a:spcBef>
          <a:spcPct val="0"/>
        </a:spcBef>
        <a:buNone/>
        <a:defRPr sz="1131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88005" indent="-588005" algn="l" defTabSz="2352020" rtl="0" eaLnBrk="1" latinLnBrk="0" hangingPunct="1">
        <a:lnSpc>
          <a:spcPct val="90000"/>
        </a:lnSpc>
        <a:spcBef>
          <a:spcPts val="2572"/>
        </a:spcBef>
        <a:buFont typeface="Arial" panose="020B0604020202020204" pitchFamily="34" charset="0"/>
        <a:buChar char="•"/>
        <a:defRPr sz="7202" kern="1200">
          <a:solidFill>
            <a:schemeClr val="tx1"/>
          </a:solidFill>
          <a:latin typeface="+mn-lt"/>
          <a:ea typeface="+mn-ea"/>
          <a:cs typeface="+mn-cs"/>
        </a:defRPr>
      </a:lvl1pPr>
      <a:lvl2pPr marL="1764015" indent="-588005" algn="l" defTabSz="2352020" rtl="0" eaLnBrk="1" latinLnBrk="0" hangingPunct="1">
        <a:lnSpc>
          <a:spcPct val="90000"/>
        </a:lnSpc>
        <a:spcBef>
          <a:spcPts val="1286"/>
        </a:spcBef>
        <a:buFont typeface="Arial" panose="020B0604020202020204" pitchFamily="34" charset="0"/>
        <a:buChar char="•"/>
        <a:defRPr sz="6173" kern="1200">
          <a:solidFill>
            <a:schemeClr val="tx1"/>
          </a:solidFill>
          <a:latin typeface="+mn-lt"/>
          <a:ea typeface="+mn-ea"/>
          <a:cs typeface="+mn-cs"/>
        </a:defRPr>
      </a:lvl2pPr>
      <a:lvl3pPr marL="2940025" indent="-588005" algn="l" defTabSz="2352020" rtl="0" eaLnBrk="1" latinLnBrk="0" hangingPunct="1">
        <a:lnSpc>
          <a:spcPct val="90000"/>
        </a:lnSpc>
        <a:spcBef>
          <a:spcPts val="1286"/>
        </a:spcBef>
        <a:buFont typeface="Arial" panose="020B0604020202020204" pitchFamily="34" charset="0"/>
        <a:buChar char="•"/>
        <a:defRPr sz="5144" kern="1200">
          <a:solidFill>
            <a:schemeClr val="tx1"/>
          </a:solidFill>
          <a:latin typeface="+mn-lt"/>
          <a:ea typeface="+mn-ea"/>
          <a:cs typeface="+mn-cs"/>
        </a:defRPr>
      </a:lvl3pPr>
      <a:lvl4pPr marL="4116034" indent="-588005" algn="l" defTabSz="2352020" rtl="0" eaLnBrk="1" latinLnBrk="0" hangingPunct="1">
        <a:lnSpc>
          <a:spcPct val="90000"/>
        </a:lnSpc>
        <a:spcBef>
          <a:spcPts val="1286"/>
        </a:spcBef>
        <a:buFont typeface="Arial" panose="020B0604020202020204" pitchFamily="34" charset="0"/>
        <a:buChar char="•"/>
        <a:defRPr sz="4630" kern="1200">
          <a:solidFill>
            <a:schemeClr val="tx1"/>
          </a:solidFill>
          <a:latin typeface="+mn-lt"/>
          <a:ea typeface="+mn-ea"/>
          <a:cs typeface="+mn-cs"/>
        </a:defRPr>
      </a:lvl4pPr>
      <a:lvl5pPr marL="5292044" indent="-588005" algn="l" defTabSz="2352020" rtl="0" eaLnBrk="1" latinLnBrk="0" hangingPunct="1">
        <a:lnSpc>
          <a:spcPct val="90000"/>
        </a:lnSpc>
        <a:spcBef>
          <a:spcPts val="1286"/>
        </a:spcBef>
        <a:buFont typeface="Arial" panose="020B0604020202020204" pitchFamily="34" charset="0"/>
        <a:buChar char="•"/>
        <a:defRPr sz="4630" kern="1200">
          <a:solidFill>
            <a:schemeClr val="tx1"/>
          </a:solidFill>
          <a:latin typeface="+mn-lt"/>
          <a:ea typeface="+mn-ea"/>
          <a:cs typeface="+mn-cs"/>
        </a:defRPr>
      </a:lvl5pPr>
      <a:lvl6pPr marL="6468054" indent="-588005" algn="l" defTabSz="2352020" rtl="0" eaLnBrk="1" latinLnBrk="0" hangingPunct="1">
        <a:lnSpc>
          <a:spcPct val="90000"/>
        </a:lnSpc>
        <a:spcBef>
          <a:spcPts val="1286"/>
        </a:spcBef>
        <a:buFont typeface="Arial" panose="020B0604020202020204" pitchFamily="34" charset="0"/>
        <a:buChar char="•"/>
        <a:defRPr sz="4630" kern="1200">
          <a:solidFill>
            <a:schemeClr val="tx1"/>
          </a:solidFill>
          <a:latin typeface="+mn-lt"/>
          <a:ea typeface="+mn-ea"/>
          <a:cs typeface="+mn-cs"/>
        </a:defRPr>
      </a:lvl6pPr>
      <a:lvl7pPr marL="7644064" indent="-588005" algn="l" defTabSz="2352020" rtl="0" eaLnBrk="1" latinLnBrk="0" hangingPunct="1">
        <a:lnSpc>
          <a:spcPct val="90000"/>
        </a:lnSpc>
        <a:spcBef>
          <a:spcPts val="1286"/>
        </a:spcBef>
        <a:buFont typeface="Arial" panose="020B0604020202020204" pitchFamily="34" charset="0"/>
        <a:buChar char="•"/>
        <a:defRPr sz="4630" kern="1200">
          <a:solidFill>
            <a:schemeClr val="tx1"/>
          </a:solidFill>
          <a:latin typeface="+mn-lt"/>
          <a:ea typeface="+mn-ea"/>
          <a:cs typeface="+mn-cs"/>
        </a:defRPr>
      </a:lvl7pPr>
      <a:lvl8pPr marL="8820074" indent="-588005" algn="l" defTabSz="2352020" rtl="0" eaLnBrk="1" latinLnBrk="0" hangingPunct="1">
        <a:lnSpc>
          <a:spcPct val="90000"/>
        </a:lnSpc>
        <a:spcBef>
          <a:spcPts val="1286"/>
        </a:spcBef>
        <a:buFont typeface="Arial" panose="020B0604020202020204" pitchFamily="34" charset="0"/>
        <a:buChar char="•"/>
        <a:defRPr sz="4630" kern="1200">
          <a:solidFill>
            <a:schemeClr val="tx1"/>
          </a:solidFill>
          <a:latin typeface="+mn-lt"/>
          <a:ea typeface="+mn-ea"/>
          <a:cs typeface="+mn-cs"/>
        </a:defRPr>
      </a:lvl8pPr>
      <a:lvl9pPr marL="9996084" indent="-588005" algn="l" defTabSz="2352020" rtl="0" eaLnBrk="1" latinLnBrk="0" hangingPunct="1">
        <a:lnSpc>
          <a:spcPct val="90000"/>
        </a:lnSpc>
        <a:spcBef>
          <a:spcPts val="1286"/>
        </a:spcBef>
        <a:buFont typeface="Arial" panose="020B0604020202020204" pitchFamily="34" charset="0"/>
        <a:buChar char="•"/>
        <a:defRPr sz="46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352020" rtl="0" eaLnBrk="1" latinLnBrk="0" hangingPunct="1">
        <a:defRPr sz="4630" kern="1200">
          <a:solidFill>
            <a:schemeClr val="tx1"/>
          </a:solidFill>
          <a:latin typeface="+mn-lt"/>
          <a:ea typeface="+mn-ea"/>
          <a:cs typeface="+mn-cs"/>
        </a:defRPr>
      </a:lvl1pPr>
      <a:lvl2pPr marL="1176010" algn="l" defTabSz="2352020" rtl="0" eaLnBrk="1" latinLnBrk="0" hangingPunct="1">
        <a:defRPr sz="4630" kern="1200">
          <a:solidFill>
            <a:schemeClr val="tx1"/>
          </a:solidFill>
          <a:latin typeface="+mn-lt"/>
          <a:ea typeface="+mn-ea"/>
          <a:cs typeface="+mn-cs"/>
        </a:defRPr>
      </a:lvl2pPr>
      <a:lvl3pPr marL="2352020" algn="l" defTabSz="2352020" rtl="0" eaLnBrk="1" latinLnBrk="0" hangingPunct="1">
        <a:defRPr sz="4630" kern="1200">
          <a:solidFill>
            <a:schemeClr val="tx1"/>
          </a:solidFill>
          <a:latin typeface="+mn-lt"/>
          <a:ea typeface="+mn-ea"/>
          <a:cs typeface="+mn-cs"/>
        </a:defRPr>
      </a:lvl3pPr>
      <a:lvl4pPr marL="3528030" algn="l" defTabSz="2352020" rtl="0" eaLnBrk="1" latinLnBrk="0" hangingPunct="1">
        <a:defRPr sz="4630" kern="1200">
          <a:solidFill>
            <a:schemeClr val="tx1"/>
          </a:solidFill>
          <a:latin typeface="+mn-lt"/>
          <a:ea typeface="+mn-ea"/>
          <a:cs typeface="+mn-cs"/>
        </a:defRPr>
      </a:lvl4pPr>
      <a:lvl5pPr marL="4704039" algn="l" defTabSz="2352020" rtl="0" eaLnBrk="1" latinLnBrk="0" hangingPunct="1">
        <a:defRPr sz="4630" kern="1200">
          <a:solidFill>
            <a:schemeClr val="tx1"/>
          </a:solidFill>
          <a:latin typeface="+mn-lt"/>
          <a:ea typeface="+mn-ea"/>
          <a:cs typeface="+mn-cs"/>
        </a:defRPr>
      </a:lvl5pPr>
      <a:lvl6pPr marL="5880049" algn="l" defTabSz="2352020" rtl="0" eaLnBrk="1" latinLnBrk="0" hangingPunct="1">
        <a:defRPr sz="4630" kern="1200">
          <a:solidFill>
            <a:schemeClr val="tx1"/>
          </a:solidFill>
          <a:latin typeface="+mn-lt"/>
          <a:ea typeface="+mn-ea"/>
          <a:cs typeface="+mn-cs"/>
        </a:defRPr>
      </a:lvl6pPr>
      <a:lvl7pPr marL="7056059" algn="l" defTabSz="2352020" rtl="0" eaLnBrk="1" latinLnBrk="0" hangingPunct="1">
        <a:defRPr sz="4630" kern="1200">
          <a:solidFill>
            <a:schemeClr val="tx1"/>
          </a:solidFill>
          <a:latin typeface="+mn-lt"/>
          <a:ea typeface="+mn-ea"/>
          <a:cs typeface="+mn-cs"/>
        </a:defRPr>
      </a:lvl7pPr>
      <a:lvl8pPr marL="8232069" algn="l" defTabSz="2352020" rtl="0" eaLnBrk="1" latinLnBrk="0" hangingPunct="1">
        <a:defRPr sz="4630" kern="1200">
          <a:solidFill>
            <a:schemeClr val="tx1"/>
          </a:solidFill>
          <a:latin typeface="+mn-lt"/>
          <a:ea typeface="+mn-ea"/>
          <a:cs typeface="+mn-cs"/>
        </a:defRPr>
      </a:lvl8pPr>
      <a:lvl9pPr marL="9408079" algn="l" defTabSz="2352020" rtl="0" eaLnBrk="1" latinLnBrk="0" hangingPunct="1">
        <a:defRPr sz="46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ico"/><Relationship Id="rId18" Type="http://schemas.openxmlformats.org/officeDocument/2006/relationships/image" Target="../media/image16.jpeg"/><Relationship Id="rId26" Type="http://schemas.openxmlformats.org/officeDocument/2006/relationships/image" Target="../media/image24.png"/><Relationship Id="rId3" Type="http://schemas.openxmlformats.org/officeDocument/2006/relationships/image" Target="../media/image1.jpg"/><Relationship Id="rId21" Type="http://schemas.openxmlformats.org/officeDocument/2006/relationships/image" Target="../media/image19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ico"/><Relationship Id="rId18" Type="http://schemas.openxmlformats.org/officeDocument/2006/relationships/image" Target="../media/image16.jpeg"/><Relationship Id="rId26" Type="http://schemas.openxmlformats.org/officeDocument/2006/relationships/image" Target="../media/image24.png"/><Relationship Id="rId3" Type="http://schemas.openxmlformats.org/officeDocument/2006/relationships/image" Target="../media/image1.jpg"/><Relationship Id="rId21" Type="http://schemas.openxmlformats.org/officeDocument/2006/relationships/image" Target="../media/image19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ico"/><Relationship Id="rId18" Type="http://schemas.openxmlformats.org/officeDocument/2006/relationships/image" Target="../media/image16.jpeg"/><Relationship Id="rId26" Type="http://schemas.openxmlformats.org/officeDocument/2006/relationships/image" Target="../media/image24.png"/><Relationship Id="rId3" Type="http://schemas.openxmlformats.org/officeDocument/2006/relationships/image" Target="../media/image1.jpg"/><Relationship Id="rId21" Type="http://schemas.openxmlformats.org/officeDocument/2006/relationships/image" Target="../media/image19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ico"/><Relationship Id="rId18" Type="http://schemas.openxmlformats.org/officeDocument/2006/relationships/image" Target="../media/image16.jpeg"/><Relationship Id="rId26" Type="http://schemas.openxmlformats.org/officeDocument/2006/relationships/image" Target="../media/image24.png"/><Relationship Id="rId3" Type="http://schemas.openxmlformats.org/officeDocument/2006/relationships/image" Target="../media/image1.jpg"/><Relationship Id="rId21" Type="http://schemas.openxmlformats.org/officeDocument/2006/relationships/image" Target="../media/image19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54CCA0A0-FB16-9442-C14E-8886625D62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4167" y="-91252"/>
            <a:ext cx="31459730" cy="17731552"/>
          </a:xfrm>
          <a:prstGeom prst="rect">
            <a:avLst/>
          </a:prstGeom>
        </p:spPr>
      </p:pic>
      <p:sp>
        <p:nvSpPr>
          <p:cNvPr id="2" name="Freeform: Shape 1">
            <a:extLst>
              <a:ext uri="{FF2B5EF4-FFF2-40B4-BE49-F238E27FC236}">
                <a16:creationId xmlns:a16="http://schemas.microsoft.com/office/drawing/2014/main" id="{7DD9B0EC-6C7B-E90B-BA30-EA289776A54D}"/>
              </a:ext>
            </a:extLst>
          </p:cNvPr>
          <p:cNvSpPr/>
          <p:nvPr/>
        </p:nvSpPr>
        <p:spPr>
          <a:xfrm>
            <a:off x="2154160" y="2019045"/>
            <a:ext cx="27052743" cy="14484617"/>
          </a:xfrm>
          <a:custGeom>
            <a:avLst/>
            <a:gdLst>
              <a:gd name="connsiteX0" fmla="*/ 7082757 w 7797479"/>
              <a:gd name="connsiteY0" fmla="*/ 13307885 h 13547600"/>
              <a:gd name="connsiteX1" fmla="*/ 728849 w 7797479"/>
              <a:gd name="connsiteY1" fmla="*/ 13354777 h 13547600"/>
              <a:gd name="connsiteX2" fmla="*/ 822634 w 7797479"/>
              <a:gd name="connsiteY2" fmla="*/ 11197731 h 13547600"/>
              <a:gd name="connsiteX3" fmla="*/ 6848296 w 7797479"/>
              <a:gd name="connsiteY3" fmla="*/ 11221177 h 13547600"/>
              <a:gd name="connsiteX4" fmla="*/ 7059311 w 7797479"/>
              <a:gd name="connsiteY4" fmla="*/ 8923454 h 13547600"/>
              <a:gd name="connsiteX5" fmla="*/ 892972 w 7797479"/>
              <a:gd name="connsiteY5" fmla="*/ 8900008 h 13547600"/>
              <a:gd name="connsiteX6" fmla="*/ 986757 w 7797479"/>
              <a:gd name="connsiteY6" fmla="*/ 6836746 h 13547600"/>
              <a:gd name="connsiteX7" fmla="*/ 7129649 w 7797479"/>
              <a:gd name="connsiteY7" fmla="*/ 6766408 h 13547600"/>
              <a:gd name="connsiteX8" fmla="*/ 6942080 w 7797479"/>
              <a:gd name="connsiteY8" fmla="*/ 4609362 h 13547600"/>
              <a:gd name="connsiteX9" fmla="*/ 986757 w 7797479"/>
              <a:gd name="connsiteY9" fmla="*/ 4515577 h 13547600"/>
              <a:gd name="connsiteX10" fmla="*/ 986757 w 7797479"/>
              <a:gd name="connsiteY10" fmla="*/ 2335085 h 13547600"/>
              <a:gd name="connsiteX11" fmla="*/ 6754511 w 7797479"/>
              <a:gd name="connsiteY11" fmla="*/ 2522654 h 13547600"/>
              <a:gd name="connsiteX12" fmla="*/ 7012419 w 7797479"/>
              <a:gd name="connsiteY12" fmla="*/ 201485 h 13547600"/>
              <a:gd name="connsiteX13" fmla="*/ 892972 w 7797479"/>
              <a:gd name="connsiteY13" fmla="*/ 107700 h 13547600"/>
              <a:gd name="connsiteX14" fmla="*/ 681957 w 7797479"/>
              <a:gd name="connsiteY14" fmla="*/ 84254 h 1354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797479" h="13547600">
                <a:moveTo>
                  <a:pt x="7082757" y="13307885"/>
                </a:moveTo>
                <a:cubicBezTo>
                  <a:pt x="4427480" y="13507177"/>
                  <a:pt x="1772203" y="13706469"/>
                  <a:pt x="728849" y="13354777"/>
                </a:cubicBezTo>
                <a:cubicBezTo>
                  <a:pt x="-314505" y="13003085"/>
                  <a:pt x="-197274" y="11553331"/>
                  <a:pt x="822634" y="11197731"/>
                </a:cubicBezTo>
                <a:cubicBezTo>
                  <a:pt x="1842542" y="10842131"/>
                  <a:pt x="5808850" y="11600223"/>
                  <a:pt x="6848296" y="11221177"/>
                </a:cubicBezTo>
                <a:cubicBezTo>
                  <a:pt x="7887742" y="10842131"/>
                  <a:pt x="8051865" y="9310315"/>
                  <a:pt x="7059311" y="8923454"/>
                </a:cubicBezTo>
                <a:cubicBezTo>
                  <a:pt x="6066757" y="8536593"/>
                  <a:pt x="1905064" y="9247793"/>
                  <a:pt x="892972" y="8900008"/>
                </a:cubicBezTo>
                <a:cubicBezTo>
                  <a:pt x="-119120" y="8552223"/>
                  <a:pt x="-52689" y="7192346"/>
                  <a:pt x="986757" y="6836746"/>
                </a:cubicBezTo>
                <a:cubicBezTo>
                  <a:pt x="2026203" y="6481146"/>
                  <a:pt x="6137095" y="7137639"/>
                  <a:pt x="7129649" y="6766408"/>
                </a:cubicBezTo>
                <a:cubicBezTo>
                  <a:pt x="8122203" y="6395177"/>
                  <a:pt x="7965895" y="4984500"/>
                  <a:pt x="6942080" y="4609362"/>
                </a:cubicBezTo>
                <a:cubicBezTo>
                  <a:pt x="5918265" y="4234224"/>
                  <a:pt x="1979311" y="4894623"/>
                  <a:pt x="986757" y="4515577"/>
                </a:cubicBezTo>
                <a:cubicBezTo>
                  <a:pt x="-5797" y="4136531"/>
                  <a:pt x="25465" y="2667239"/>
                  <a:pt x="986757" y="2335085"/>
                </a:cubicBezTo>
                <a:cubicBezTo>
                  <a:pt x="1948049" y="2002931"/>
                  <a:pt x="5750234" y="2878254"/>
                  <a:pt x="6754511" y="2522654"/>
                </a:cubicBezTo>
                <a:cubicBezTo>
                  <a:pt x="7758788" y="2167054"/>
                  <a:pt x="7989342" y="603977"/>
                  <a:pt x="7012419" y="201485"/>
                </a:cubicBezTo>
                <a:cubicBezTo>
                  <a:pt x="6035496" y="-201007"/>
                  <a:pt x="1948049" y="127238"/>
                  <a:pt x="892972" y="107700"/>
                </a:cubicBezTo>
                <a:cubicBezTo>
                  <a:pt x="-162105" y="88162"/>
                  <a:pt x="259926" y="86208"/>
                  <a:pt x="681957" y="84254"/>
                </a:cubicBezTo>
              </a:path>
            </a:pathLst>
          </a:custGeom>
          <a:noFill/>
          <a:ln w="952500">
            <a:solidFill>
              <a:schemeClr val="tx1"/>
            </a:solidFill>
            <a:tailEnd type="triangl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953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4B7E503-B1E7-378E-26E6-2A4FD92D132C}"/>
              </a:ext>
            </a:extLst>
          </p:cNvPr>
          <p:cNvSpPr/>
          <p:nvPr/>
        </p:nvSpPr>
        <p:spPr>
          <a:xfrm>
            <a:off x="2154160" y="1904458"/>
            <a:ext cx="27052743" cy="14599204"/>
          </a:xfrm>
          <a:custGeom>
            <a:avLst/>
            <a:gdLst>
              <a:gd name="connsiteX0" fmla="*/ 7082757 w 7797479"/>
              <a:gd name="connsiteY0" fmla="*/ 13307885 h 13547600"/>
              <a:gd name="connsiteX1" fmla="*/ 728849 w 7797479"/>
              <a:gd name="connsiteY1" fmla="*/ 13354777 h 13547600"/>
              <a:gd name="connsiteX2" fmla="*/ 822634 w 7797479"/>
              <a:gd name="connsiteY2" fmla="*/ 11197731 h 13547600"/>
              <a:gd name="connsiteX3" fmla="*/ 6848296 w 7797479"/>
              <a:gd name="connsiteY3" fmla="*/ 11221177 h 13547600"/>
              <a:gd name="connsiteX4" fmla="*/ 7059311 w 7797479"/>
              <a:gd name="connsiteY4" fmla="*/ 8923454 h 13547600"/>
              <a:gd name="connsiteX5" fmla="*/ 892972 w 7797479"/>
              <a:gd name="connsiteY5" fmla="*/ 8900008 h 13547600"/>
              <a:gd name="connsiteX6" fmla="*/ 986757 w 7797479"/>
              <a:gd name="connsiteY6" fmla="*/ 6836746 h 13547600"/>
              <a:gd name="connsiteX7" fmla="*/ 7129649 w 7797479"/>
              <a:gd name="connsiteY7" fmla="*/ 6766408 h 13547600"/>
              <a:gd name="connsiteX8" fmla="*/ 6942080 w 7797479"/>
              <a:gd name="connsiteY8" fmla="*/ 4609362 h 13547600"/>
              <a:gd name="connsiteX9" fmla="*/ 986757 w 7797479"/>
              <a:gd name="connsiteY9" fmla="*/ 4515577 h 13547600"/>
              <a:gd name="connsiteX10" fmla="*/ 986757 w 7797479"/>
              <a:gd name="connsiteY10" fmla="*/ 2335085 h 13547600"/>
              <a:gd name="connsiteX11" fmla="*/ 6754511 w 7797479"/>
              <a:gd name="connsiteY11" fmla="*/ 2522654 h 13547600"/>
              <a:gd name="connsiteX12" fmla="*/ 7012419 w 7797479"/>
              <a:gd name="connsiteY12" fmla="*/ 201485 h 13547600"/>
              <a:gd name="connsiteX13" fmla="*/ 892972 w 7797479"/>
              <a:gd name="connsiteY13" fmla="*/ 107700 h 13547600"/>
              <a:gd name="connsiteX14" fmla="*/ 681957 w 7797479"/>
              <a:gd name="connsiteY14" fmla="*/ 84254 h 1354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797479" h="13547600">
                <a:moveTo>
                  <a:pt x="7082757" y="13307885"/>
                </a:moveTo>
                <a:cubicBezTo>
                  <a:pt x="4427480" y="13507177"/>
                  <a:pt x="1772203" y="13706469"/>
                  <a:pt x="728849" y="13354777"/>
                </a:cubicBezTo>
                <a:cubicBezTo>
                  <a:pt x="-314505" y="13003085"/>
                  <a:pt x="-197274" y="11553331"/>
                  <a:pt x="822634" y="11197731"/>
                </a:cubicBezTo>
                <a:cubicBezTo>
                  <a:pt x="1842542" y="10842131"/>
                  <a:pt x="5808850" y="11600223"/>
                  <a:pt x="6848296" y="11221177"/>
                </a:cubicBezTo>
                <a:cubicBezTo>
                  <a:pt x="7887742" y="10842131"/>
                  <a:pt x="8051865" y="9310315"/>
                  <a:pt x="7059311" y="8923454"/>
                </a:cubicBezTo>
                <a:cubicBezTo>
                  <a:pt x="6066757" y="8536593"/>
                  <a:pt x="1905064" y="9247793"/>
                  <a:pt x="892972" y="8900008"/>
                </a:cubicBezTo>
                <a:cubicBezTo>
                  <a:pt x="-119120" y="8552223"/>
                  <a:pt x="-52689" y="7192346"/>
                  <a:pt x="986757" y="6836746"/>
                </a:cubicBezTo>
                <a:cubicBezTo>
                  <a:pt x="2026203" y="6481146"/>
                  <a:pt x="6137095" y="7137639"/>
                  <a:pt x="7129649" y="6766408"/>
                </a:cubicBezTo>
                <a:cubicBezTo>
                  <a:pt x="8122203" y="6395177"/>
                  <a:pt x="7965895" y="4984500"/>
                  <a:pt x="6942080" y="4609362"/>
                </a:cubicBezTo>
                <a:cubicBezTo>
                  <a:pt x="5918265" y="4234224"/>
                  <a:pt x="1979311" y="4894623"/>
                  <a:pt x="986757" y="4515577"/>
                </a:cubicBezTo>
                <a:cubicBezTo>
                  <a:pt x="-5797" y="4136531"/>
                  <a:pt x="25465" y="2667239"/>
                  <a:pt x="986757" y="2335085"/>
                </a:cubicBezTo>
                <a:cubicBezTo>
                  <a:pt x="1948049" y="2002931"/>
                  <a:pt x="5750234" y="2878254"/>
                  <a:pt x="6754511" y="2522654"/>
                </a:cubicBezTo>
                <a:cubicBezTo>
                  <a:pt x="7758788" y="2167054"/>
                  <a:pt x="7989342" y="603977"/>
                  <a:pt x="7012419" y="201485"/>
                </a:cubicBezTo>
                <a:cubicBezTo>
                  <a:pt x="6035496" y="-201007"/>
                  <a:pt x="1948049" y="127238"/>
                  <a:pt x="892972" y="107700"/>
                </a:cubicBezTo>
                <a:cubicBezTo>
                  <a:pt x="-162105" y="88162"/>
                  <a:pt x="259926" y="86208"/>
                  <a:pt x="681957" y="84254"/>
                </a:cubicBezTo>
              </a:path>
            </a:pathLst>
          </a:custGeom>
          <a:noFill/>
          <a:ln w="635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953"/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67D857C8-6DBF-1441-BED6-4FF1EB531C36}"/>
              </a:ext>
            </a:extLst>
          </p:cNvPr>
          <p:cNvSpPr/>
          <p:nvPr/>
        </p:nvSpPr>
        <p:spPr>
          <a:xfrm>
            <a:off x="25552401" y="15123818"/>
            <a:ext cx="2231632" cy="220649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953"/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FA468CC4-DA3D-D04C-A0F3-908B66B1ED58}"/>
              </a:ext>
            </a:extLst>
          </p:cNvPr>
          <p:cNvSpPr/>
          <p:nvPr/>
        </p:nvSpPr>
        <p:spPr>
          <a:xfrm>
            <a:off x="25827182" y="15442599"/>
            <a:ext cx="1683327" cy="15996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953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87A07DE-C984-5043-ABB4-D3D967D43357}"/>
              </a:ext>
            </a:extLst>
          </p:cNvPr>
          <p:cNvSpPr txBox="1"/>
          <p:nvPr/>
        </p:nvSpPr>
        <p:spPr>
          <a:xfrm>
            <a:off x="25912067" y="16026908"/>
            <a:ext cx="15448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0099"/>
                </a:solidFill>
              </a:rPr>
              <a:t>12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BE9DFE9-D2AE-C14C-AB63-41C6DF192559}"/>
              </a:ext>
            </a:extLst>
          </p:cNvPr>
          <p:cNvSpPr txBox="1"/>
          <p:nvPr/>
        </p:nvSpPr>
        <p:spPr>
          <a:xfrm>
            <a:off x="25912067" y="15687388"/>
            <a:ext cx="1544855" cy="591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YEAR</a:t>
            </a:r>
          </a:p>
        </p:txBody>
      </p:sp>
      <p:cxnSp>
        <p:nvCxnSpPr>
          <p:cNvPr id="550" name="Straight Connector 549">
            <a:extLst>
              <a:ext uri="{FF2B5EF4-FFF2-40B4-BE49-F238E27FC236}">
                <a16:creationId xmlns:a16="http://schemas.microsoft.com/office/drawing/2014/main" id="{BAB821FE-ABED-48FC-AF5C-5F449419C1B0}"/>
              </a:ext>
            </a:extLst>
          </p:cNvPr>
          <p:cNvCxnSpPr>
            <a:cxnSpLocks/>
          </p:cNvCxnSpPr>
          <p:nvPr/>
        </p:nvCxnSpPr>
        <p:spPr>
          <a:xfrm>
            <a:off x="-4039389" y="2892409"/>
            <a:ext cx="16903" cy="159544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4" name="TextBox 303">
            <a:extLst>
              <a:ext uri="{FF2B5EF4-FFF2-40B4-BE49-F238E27FC236}">
                <a16:creationId xmlns:a16="http://schemas.microsoft.com/office/drawing/2014/main" id="{CEAB1C28-A81B-471B-9C9F-B7A1209E7B1D}"/>
              </a:ext>
            </a:extLst>
          </p:cNvPr>
          <p:cNvSpPr txBox="1"/>
          <p:nvPr/>
        </p:nvSpPr>
        <p:spPr>
          <a:xfrm>
            <a:off x="-11947096" y="6217534"/>
            <a:ext cx="3463916" cy="1420389"/>
          </a:xfrm>
          <a:prstGeom prst="wedgeRoundRectCallout">
            <a:avLst>
              <a:gd name="adj1" fmla="val 25469"/>
              <a:gd name="adj2" fmla="val -44643"/>
              <a:gd name="adj3" fmla="val 16667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81" dirty="0"/>
              <a:t>Use to indicate course content</a:t>
            </a:r>
          </a:p>
          <a:p>
            <a:pPr algn="ctr"/>
            <a:endParaRPr lang="en-US" sz="2581" dirty="0"/>
          </a:p>
        </p:txBody>
      </p:sp>
      <p:sp>
        <p:nvSpPr>
          <p:cNvPr id="310" name="TextBox 309">
            <a:extLst>
              <a:ext uri="{FF2B5EF4-FFF2-40B4-BE49-F238E27FC236}">
                <a16:creationId xmlns:a16="http://schemas.microsoft.com/office/drawing/2014/main" id="{CF8DA0D5-E311-477C-BFC5-B9445D2888E9}"/>
              </a:ext>
            </a:extLst>
          </p:cNvPr>
          <p:cNvSpPr txBox="1"/>
          <p:nvPr/>
        </p:nvSpPr>
        <p:spPr>
          <a:xfrm>
            <a:off x="-7977635" y="6789081"/>
            <a:ext cx="4736577" cy="980978"/>
          </a:xfrm>
          <a:prstGeom prst="wedgeRoundRectCallout">
            <a:avLst>
              <a:gd name="adj1" fmla="val 29479"/>
              <a:gd name="adj2" fmla="val -199366"/>
              <a:gd name="adj3" fmla="val 16667"/>
            </a:avLst>
          </a:prstGeom>
          <a:solidFill>
            <a:schemeClr val="accent2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581" dirty="0"/>
              <a:t>Use to indicate </a:t>
            </a:r>
            <a:r>
              <a:rPr lang="en-GB" sz="2581" dirty="0" err="1"/>
              <a:t>instrcutions</a:t>
            </a:r>
            <a:r>
              <a:rPr lang="en-GB" sz="2581" dirty="0"/>
              <a:t> to students</a:t>
            </a:r>
          </a:p>
        </p:txBody>
      </p:sp>
      <p:cxnSp>
        <p:nvCxnSpPr>
          <p:cNvPr id="260" name="Straight Connector 259">
            <a:extLst>
              <a:ext uri="{FF2B5EF4-FFF2-40B4-BE49-F238E27FC236}">
                <a16:creationId xmlns:a16="http://schemas.microsoft.com/office/drawing/2014/main" id="{C4ECEB2E-E6FD-418B-9711-CB52089CF1F2}"/>
              </a:ext>
            </a:extLst>
          </p:cNvPr>
          <p:cNvCxnSpPr>
            <a:cxnSpLocks/>
          </p:cNvCxnSpPr>
          <p:nvPr/>
        </p:nvCxnSpPr>
        <p:spPr>
          <a:xfrm flipV="1">
            <a:off x="-11544895" y="5226605"/>
            <a:ext cx="0" cy="156247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xplosion 1 180">
            <a:extLst>
              <a:ext uri="{FF2B5EF4-FFF2-40B4-BE49-F238E27FC236}">
                <a16:creationId xmlns:a16="http://schemas.microsoft.com/office/drawing/2014/main" id="{00F19668-FCBB-A9C6-A9EC-06F14B0A0BEB}"/>
              </a:ext>
            </a:extLst>
          </p:cNvPr>
          <p:cNvSpPr/>
          <p:nvPr/>
        </p:nvSpPr>
        <p:spPr>
          <a:xfrm>
            <a:off x="-11647341" y="2125886"/>
            <a:ext cx="6122075" cy="3490940"/>
          </a:xfrm>
          <a:prstGeom prst="irregularSeal1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517" dirty="0">
                <a:solidFill>
                  <a:schemeClr val="tx1"/>
                </a:solidFill>
              </a:rPr>
              <a:t>Signpost Assessment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97DB70-E481-04A3-3AA7-0C81888F2A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11368268" y="9149964"/>
            <a:ext cx="2340814" cy="23408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568B4E-2EC8-3ADE-84E2-7AB342A820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873624" y="8879378"/>
            <a:ext cx="2574670" cy="25746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264C6CE-7011-46D2-6E61-C9CC23BFB6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796212" y="8895708"/>
            <a:ext cx="2333077" cy="23330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19AB3C9-2C12-DAE1-8D8B-59B2B54129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1947096" y="12248813"/>
            <a:ext cx="3113698" cy="20757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1F0F786-B42D-4064-3E57-461E3C7229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7977635" y="12335844"/>
            <a:ext cx="1697430" cy="169743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D4B5921-F861-B803-F91A-993064CEA1E2}"/>
              </a:ext>
            </a:extLst>
          </p:cNvPr>
          <p:cNvSpPr txBox="1"/>
          <p:nvPr/>
        </p:nvSpPr>
        <p:spPr>
          <a:xfrm>
            <a:off x="-9350964" y="0"/>
            <a:ext cx="3237842" cy="1162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953" dirty="0"/>
              <a:t>ICONS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60A979-5695-4E0F-DF58-B58CE59A2E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92910" y="14774358"/>
            <a:ext cx="3933578" cy="393357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55A36B1-EF6A-E284-0E9C-F63E10738B3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37161" y="11995252"/>
            <a:ext cx="1966789" cy="196678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8E4E8FF-9BC3-E162-F71E-0E03E68637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19331" y="15301467"/>
            <a:ext cx="1966789" cy="196678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C831001-7FE6-CB2A-E5C5-DFBA5D6C705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37304" y="14973834"/>
            <a:ext cx="2622056" cy="262205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F678996-A8E7-20EE-D259-B0113982A19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57806" y="19565692"/>
            <a:ext cx="2565485" cy="256548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4E9500F-5E95-FD45-1846-5ECA2ED754C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33398" y="19514566"/>
            <a:ext cx="2355491" cy="235549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09048BE-D22C-489A-3C34-161AE1B9989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9388" y="19696345"/>
            <a:ext cx="1991925" cy="1991925"/>
          </a:xfrm>
          <a:prstGeom prst="rect">
            <a:avLst/>
          </a:prstGeom>
        </p:spPr>
      </p:pic>
      <p:pic>
        <p:nvPicPr>
          <p:cNvPr id="1026" name="Picture 2" descr="Important Notice Svg Png Icon Free Download (#128394) - OnlineWebFonts.COM">
            <a:extLst>
              <a:ext uri="{FF2B5EF4-FFF2-40B4-BE49-F238E27FC236}">
                <a16:creationId xmlns:a16="http://schemas.microsoft.com/office/drawing/2014/main" id="{01C86C2A-3155-11C2-8957-2C9F09D2F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0231" y="5720450"/>
            <a:ext cx="2292509" cy="2292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upport Svg Png Icon Free Download (#353768) - OnlineWebFonts.COM">
            <a:extLst>
              <a:ext uri="{FF2B5EF4-FFF2-40B4-BE49-F238E27FC236}">
                <a16:creationId xmlns:a16="http://schemas.microsoft.com/office/drawing/2014/main" id="{BEDDC8BB-0D70-8789-7E5B-DC5890D7E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4550" y="2593544"/>
            <a:ext cx="2123074" cy="210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ading Icon Design 505383 Vector Art at Vecteezy">
            <a:extLst>
              <a:ext uri="{FF2B5EF4-FFF2-40B4-BE49-F238E27FC236}">
                <a16:creationId xmlns:a16="http://schemas.microsoft.com/office/drawing/2014/main" id="{AC51FC10-457E-FD04-F9BA-7EFA3E5EF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2757" y="2344934"/>
            <a:ext cx="2152998" cy="214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alk Svg Png Icon Free Download (#139386) - OnlineWebFonts.COM">
            <a:extLst>
              <a:ext uri="{FF2B5EF4-FFF2-40B4-BE49-F238E27FC236}">
                <a16:creationId xmlns:a16="http://schemas.microsoft.com/office/drawing/2014/main" id="{D3E43814-4760-4039-A0AD-6638C5AAC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6293" y="2383900"/>
            <a:ext cx="2594216" cy="238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User Svg Png Icon Free Download (#155117) - OnlineWebFonts.COM">
            <a:extLst>
              <a:ext uri="{FF2B5EF4-FFF2-40B4-BE49-F238E27FC236}">
                <a16:creationId xmlns:a16="http://schemas.microsoft.com/office/drawing/2014/main" id="{8B531770-64B2-A403-AB97-495217FBA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1154" y="5626655"/>
            <a:ext cx="1978142" cy="1978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DBA5917D-2675-6341-3ECB-A86F55ABF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2396144" y="23197381"/>
            <a:ext cx="1641259" cy="263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SERVICE Svg Png Icon Free Download (#122470) - OnlineWebFonts.COM">
            <a:extLst>
              <a:ext uri="{FF2B5EF4-FFF2-40B4-BE49-F238E27FC236}">
                <a16:creationId xmlns:a16="http://schemas.microsoft.com/office/drawing/2014/main" id="{4D8EDA4E-6763-D7DA-9747-574B32EE4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3838" y="5695008"/>
            <a:ext cx="1839090" cy="204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Free User Icon, Symbol. PNG, SVG Download.">
            <a:extLst>
              <a:ext uri="{FF2B5EF4-FFF2-40B4-BE49-F238E27FC236}">
                <a16:creationId xmlns:a16="http://schemas.microsoft.com/office/drawing/2014/main" id="{DE776BE9-8037-C348-7F91-ED621E5B5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8103" y="9695686"/>
            <a:ext cx="1993761" cy="1993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A4B9189-ADA9-A9FC-DC8A-D7F5267B6296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5924286" y="9354134"/>
            <a:ext cx="2110297" cy="211029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15CB396-D252-0687-08DC-11F3DE72D7C4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9968170" y="9070942"/>
            <a:ext cx="2103106" cy="2109539"/>
          </a:xfrm>
          <a:prstGeom prst="rect">
            <a:avLst/>
          </a:prstGeom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id="{4D149FB3-0B54-5B94-7827-835E48DBE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9152717" y="23315441"/>
            <a:ext cx="2226914" cy="197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Why Svg Png Icon Free Download (#207661) - OnlineWebFonts.COM">
            <a:extLst>
              <a:ext uri="{FF2B5EF4-FFF2-40B4-BE49-F238E27FC236}">
                <a16:creationId xmlns:a16="http://schemas.microsoft.com/office/drawing/2014/main" id="{7A34FF8E-D07F-E58A-55DE-43436A0B0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1334" y="12684387"/>
            <a:ext cx="2110301" cy="211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Camera Icon PNG Image - PurePNG | Free transparent CC0 PNG Image Library">
            <a:extLst>
              <a:ext uri="{FF2B5EF4-FFF2-40B4-BE49-F238E27FC236}">
                <a16:creationId xmlns:a16="http://schemas.microsoft.com/office/drawing/2014/main" id="{1776A3A7-862F-9A2D-C179-2D5F507DB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5246383" y="22915765"/>
            <a:ext cx="2651716" cy="265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Documents Folder Svg Png Icon Free Download (#52693) - OnlineWebFonts.COM">
            <a:extLst>
              <a:ext uri="{FF2B5EF4-FFF2-40B4-BE49-F238E27FC236}">
                <a16:creationId xmlns:a16="http://schemas.microsoft.com/office/drawing/2014/main" id="{194C69A9-5783-FCCC-68A7-5E408336F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1151" y="12987602"/>
            <a:ext cx="1800151" cy="181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Logout Svg Png Icon Free Download (#284036) - OnlineWebFonts.COM">
            <a:extLst>
              <a:ext uri="{FF2B5EF4-FFF2-40B4-BE49-F238E27FC236}">
                <a16:creationId xmlns:a16="http://schemas.microsoft.com/office/drawing/2014/main" id="{6873E80C-C3A5-0D53-7452-5BDAA5EA8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6022" y="13137179"/>
            <a:ext cx="1993506" cy="1946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3D1AEC6B-2783-8040-30E0-72E472073B56}"/>
              </a:ext>
            </a:extLst>
          </p:cNvPr>
          <p:cNvGrpSpPr/>
          <p:nvPr/>
        </p:nvGrpSpPr>
        <p:grpSpPr>
          <a:xfrm>
            <a:off x="14564715" y="8039575"/>
            <a:ext cx="2231632" cy="2206490"/>
            <a:chOff x="4608729" y="8158108"/>
            <a:chExt cx="2231632" cy="220649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F081993-C4C9-1BF6-7957-EC009341EFFA}"/>
                </a:ext>
              </a:extLst>
            </p:cNvPr>
            <p:cNvSpPr/>
            <p:nvPr/>
          </p:nvSpPr>
          <p:spPr>
            <a:xfrm>
              <a:off x="4608729" y="8158108"/>
              <a:ext cx="2231632" cy="220649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953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FC5E3C9-C8AA-9A8B-1821-D39EDA6877DA}"/>
                </a:ext>
              </a:extLst>
            </p:cNvPr>
            <p:cNvSpPr/>
            <p:nvPr/>
          </p:nvSpPr>
          <p:spPr>
            <a:xfrm>
              <a:off x="4883510" y="8476889"/>
              <a:ext cx="1683327" cy="159966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953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6073802-92F9-4CD4-4C50-32600E3101F2}"/>
                </a:ext>
              </a:extLst>
            </p:cNvPr>
            <p:cNvSpPr txBox="1"/>
            <p:nvPr/>
          </p:nvSpPr>
          <p:spPr>
            <a:xfrm>
              <a:off x="4968395" y="9061198"/>
              <a:ext cx="15448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</a:rPr>
                <a:t>13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BD8F64B-85B4-55A3-F791-56B456A6D44F}"/>
                </a:ext>
              </a:extLst>
            </p:cNvPr>
            <p:cNvSpPr txBox="1"/>
            <p:nvPr/>
          </p:nvSpPr>
          <p:spPr>
            <a:xfrm>
              <a:off x="4968395" y="8721678"/>
              <a:ext cx="1544855" cy="591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YEAR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2E421041-49AA-B9E6-B378-E55CC9AC2522}"/>
              </a:ext>
            </a:extLst>
          </p:cNvPr>
          <p:cNvSpPr txBox="1"/>
          <p:nvPr/>
        </p:nvSpPr>
        <p:spPr>
          <a:xfrm>
            <a:off x="13741400" y="139281"/>
            <a:ext cx="65301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Balloonist SF" panose="020BE200000000000000" pitchFamily="34" charset="0"/>
              </a:rPr>
              <a:t>Learning Journey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A8D60E9-8D8F-6131-22EB-55005BA4195D}"/>
              </a:ext>
            </a:extLst>
          </p:cNvPr>
          <p:cNvGrpSpPr/>
          <p:nvPr/>
        </p:nvGrpSpPr>
        <p:grpSpPr>
          <a:xfrm>
            <a:off x="2629318" y="801213"/>
            <a:ext cx="2231632" cy="2206490"/>
            <a:chOff x="2629318" y="801213"/>
            <a:chExt cx="2231632" cy="2206490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14121EC-7AD7-58DF-5A10-5253D96518A0}"/>
                </a:ext>
              </a:extLst>
            </p:cNvPr>
            <p:cNvSpPr/>
            <p:nvPr/>
          </p:nvSpPr>
          <p:spPr>
            <a:xfrm>
              <a:off x="2629318" y="801213"/>
              <a:ext cx="2231632" cy="220649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953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19D2374-F40F-3FC8-9CC2-F227C0A537E3}"/>
                </a:ext>
              </a:extLst>
            </p:cNvPr>
            <p:cNvSpPr/>
            <p:nvPr/>
          </p:nvSpPr>
          <p:spPr>
            <a:xfrm>
              <a:off x="2892397" y="1123133"/>
              <a:ext cx="1683327" cy="159966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953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5DCD858-4C20-1AEF-DB82-E70956FAEB66}"/>
                </a:ext>
              </a:extLst>
            </p:cNvPr>
            <p:cNvSpPr txBox="1"/>
            <p:nvPr/>
          </p:nvSpPr>
          <p:spPr>
            <a:xfrm>
              <a:off x="2939463" y="1242738"/>
              <a:ext cx="15448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>
                  <a:solidFill>
                    <a:srgbClr val="FF0000"/>
                  </a:solidFill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4321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54CCA0A0-FB16-9442-C14E-8886625D62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4167" y="-91252"/>
            <a:ext cx="31459730" cy="17731552"/>
          </a:xfrm>
          <a:prstGeom prst="rect">
            <a:avLst/>
          </a:prstGeom>
        </p:spPr>
      </p:pic>
      <p:sp>
        <p:nvSpPr>
          <p:cNvPr id="2" name="Freeform: Shape 1">
            <a:extLst>
              <a:ext uri="{FF2B5EF4-FFF2-40B4-BE49-F238E27FC236}">
                <a16:creationId xmlns:a16="http://schemas.microsoft.com/office/drawing/2014/main" id="{7DD9B0EC-6C7B-E90B-BA30-EA289776A54D}"/>
              </a:ext>
            </a:extLst>
          </p:cNvPr>
          <p:cNvSpPr/>
          <p:nvPr/>
        </p:nvSpPr>
        <p:spPr>
          <a:xfrm>
            <a:off x="2154160" y="2019045"/>
            <a:ext cx="27052743" cy="14484617"/>
          </a:xfrm>
          <a:custGeom>
            <a:avLst/>
            <a:gdLst>
              <a:gd name="connsiteX0" fmla="*/ 7082757 w 7797479"/>
              <a:gd name="connsiteY0" fmla="*/ 13307885 h 13547600"/>
              <a:gd name="connsiteX1" fmla="*/ 728849 w 7797479"/>
              <a:gd name="connsiteY1" fmla="*/ 13354777 h 13547600"/>
              <a:gd name="connsiteX2" fmla="*/ 822634 w 7797479"/>
              <a:gd name="connsiteY2" fmla="*/ 11197731 h 13547600"/>
              <a:gd name="connsiteX3" fmla="*/ 6848296 w 7797479"/>
              <a:gd name="connsiteY3" fmla="*/ 11221177 h 13547600"/>
              <a:gd name="connsiteX4" fmla="*/ 7059311 w 7797479"/>
              <a:gd name="connsiteY4" fmla="*/ 8923454 h 13547600"/>
              <a:gd name="connsiteX5" fmla="*/ 892972 w 7797479"/>
              <a:gd name="connsiteY5" fmla="*/ 8900008 h 13547600"/>
              <a:gd name="connsiteX6" fmla="*/ 986757 w 7797479"/>
              <a:gd name="connsiteY6" fmla="*/ 6836746 h 13547600"/>
              <a:gd name="connsiteX7" fmla="*/ 7129649 w 7797479"/>
              <a:gd name="connsiteY7" fmla="*/ 6766408 h 13547600"/>
              <a:gd name="connsiteX8" fmla="*/ 6942080 w 7797479"/>
              <a:gd name="connsiteY8" fmla="*/ 4609362 h 13547600"/>
              <a:gd name="connsiteX9" fmla="*/ 986757 w 7797479"/>
              <a:gd name="connsiteY9" fmla="*/ 4515577 h 13547600"/>
              <a:gd name="connsiteX10" fmla="*/ 986757 w 7797479"/>
              <a:gd name="connsiteY10" fmla="*/ 2335085 h 13547600"/>
              <a:gd name="connsiteX11" fmla="*/ 6754511 w 7797479"/>
              <a:gd name="connsiteY11" fmla="*/ 2522654 h 13547600"/>
              <a:gd name="connsiteX12" fmla="*/ 7012419 w 7797479"/>
              <a:gd name="connsiteY12" fmla="*/ 201485 h 13547600"/>
              <a:gd name="connsiteX13" fmla="*/ 892972 w 7797479"/>
              <a:gd name="connsiteY13" fmla="*/ 107700 h 13547600"/>
              <a:gd name="connsiteX14" fmla="*/ 681957 w 7797479"/>
              <a:gd name="connsiteY14" fmla="*/ 84254 h 1354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797479" h="13547600">
                <a:moveTo>
                  <a:pt x="7082757" y="13307885"/>
                </a:moveTo>
                <a:cubicBezTo>
                  <a:pt x="4427480" y="13507177"/>
                  <a:pt x="1772203" y="13706469"/>
                  <a:pt x="728849" y="13354777"/>
                </a:cubicBezTo>
                <a:cubicBezTo>
                  <a:pt x="-314505" y="13003085"/>
                  <a:pt x="-197274" y="11553331"/>
                  <a:pt x="822634" y="11197731"/>
                </a:cubicBezTo>
                <a:cubicBezTo>
                  <a:pt x="1842542" y="10842131"/>
                  <a:pt x="5808850" y="11600223"/>
                  <a:pt x="6848296" y="11221177"/>
                </a:cubicBezTo>
                <a:cubicBezTo>
                  <a:pt x="7887742" y="10842131"/>
                  <a:pt x="8051865" y="9310315"/>
                  <a:pt x="7059311" y="8923454"/>
                </a:cubicBezTo>
                <a:cubicBezTo>
                  <a:pt x="6066757" y="8536593"/>
                  <a:pt x="1905064" y="9247793"/>
                  <a:pt x="892972" y="8900008"/>
                </a:cubicBezTo>
                <a:cubicBezTo>
                  <a:pt x="-119120" y="8552223"/>
                  <a:pt x="-52689" y="7192346"/>
                  <a:pt x="986757" y="6836746"/>
                </a:cubicBezTo>
                <a:cubicBezTo>
                  <a:pt x="2026203" y="6481146"/>
                  <a:pt x="6137095" y="7137639"/>
                  <a:pt x="7129649" y="6766408"/>
                </a:cubicBezTo>
                <a:cubicBezTo>
                  <a:pt x="8122203" y="6395177"/>
                  <a:pt x="7965895" y="4984500"/>
                  <a:pt x="6942080" y="4609362"/>
                </a:cubicBezTo>
                <a:cubicBezTo>
                  <a:pt x="5918265" y="4234224"/>
                  <a:pt x="1979311" y="4894623"/>
                  <a:pt x="986757" y="4515577"/>
                </a:cubicBezTo>
                <a:cubicBezTo>
                  <a:pt x="-5797" y="4136531"/>
                  <a:pt x="25465" y="2667239"/>
                  <a:pt x="986757" y="2335085"/>
                </a:cubicBezTo>
                <a:cubicBezTo>
                  <a:pt x="1948049" y="2002931"/>
                  <a:pt x="5750234" y="2878254"/>
                  <a:pt x="6754511" y="2522654"/>
                </a:cubicBezTo>
                <a:cubicBezTo>
                  <a:pt x="7758788" y="2167054"/>
                  <a:pt x="7989342" y="603977"/>
                  <a:pt x="7012419" y="201485"/>
                </a:cubicBezTo>
                <a:cubicBezTo>
                  <a:pt x="6035496" y="-201007"/>
                  <a:pt x="1948049" y="127238"/>
                  <a:pt x="892972" y="107700"/>
                </a:cubicBezTo>
                <a:cubicBezTo>
                  <a:pt x="-162105" y="88162"/>
                  <a:pt x="259926" y="86208"/>
                  <a:pt x="681957" y="84254"/>
                </a:cubicBezTo>
              </a:path>
            </a:pathLst>
          </a:custGeom>
          <a:noFill/>
          <a:ln w="952500">
            <a:solidFill>
              <a:schemeClr val="tx1"/>
            </a:solidFill>
            <a:tailEnd type="triangl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953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4B7E503-B1E7-378E-26E6-2A4FD92D132C}"/>
              </a:ext>
            </a:extLst>
          </p:cNvPr>
          <p:cNvSpPr/>
          <p:nvPr/>
        </p:nvSpPr>
        <p:spPr>
          <a:xfrm>
            <a:off x="2154160" y="1904458"/>
            <a:ext cx="27052743" cy="14599204"/>
          </a:xfrm>
          <a:custGeom>
            <a:avLst/>
            <a:gdLst>
              <a:gd name="connsiteX0" fmla="*/ 7082757 w 7797479"/>
              <a:gd name="connsiteY0" fmla="*/ 13307885 h 13547600"/>
              <a:gd name="connsiteX1" fmla="*/ 728849 w 7797479"/>
              <a:gd name="connsiteY1" fmla="*/ 13354777 h 13547600"/>
              <a:gd name="connsiteX2" fmla="*/ 822634 w 7797479"/>
              <a:gd name="connsiteY2" fmla="*/ 11197731 h 13547600"/>
              <a:gd name="connsiteX3" fmla="*/ 6848296 w 7797479"/>
              <a:gd name="connsiteY3" fmla="*/ 11221177 h 13547600"/>
              <a:gd name="connsiteX4" fmla="*/ 7059311 w 7797479"/>
              <a:gd name="connsiteY4" fmla="*/ 8923454 h 13547600"/>
              <a:gd name="connsiteX5" fmla="*/ 892972 w 7797479"/>
              <a:gd name="connsiteY5" fmla="*/ 8900008 h 13547600"/>
              <a:gd name="connsiteX6" fmla="*/ 986757 w 7797479"/>
              <a:gd name="connsiteY6" fmla="*/ 6836746 h 13547600"/>
              <a:gd name="connsiteX7" fmla="*/ 7129649 w 7797479"/>
              <a:gd name="connsiteY7" fmla="*/ 6766408 h 13547600"/>
              <a:gd name="connsiteX8" fmla="*/ 6942080 w 7797479"/>
              <a:gd name="connsiteY8" fmla="*/ 4609362 h 13547600"/>
              <a:gd name="connsiteX9" fmla="*/ 986757 w 7797479"/>
              <a:gd name="connsiteY9" fmla="*/ 4515577 h 13547600"/>
              <a:gd name="connsiteX10" fmla="*/ 986757 w 7797479"/>
              <a:gd name="connsiteY10" fmla="*/ 2335085 h 13547600"/>
              <a:gd name="connsiteX11" fmla="*/ 6754511 w 7797479"/>
              <a:gd name="connsiteY11" fmla="*/ 2522654 h 13547600"/>
              <a:gd name="connsiteX12" fmla="*/ 7012419 w 7797479"/>
              <a:gd name="connsiteY12" fmla="*/ 201485 h 13547600"/>
              <a:gd name="connsiteX13" fmla="*/ 892972 w 7797479"/>
              <a:gd name="connsiteY13" fmla="*/ 107700 h 13547600"/>
              <a:gd name="connsiteX14" fmla="*/ 681957 w 7797479"/>
              <a:gd name="connsiteY14" fmla="*/ 84254 h 1354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797479" h="13547600">
                <a:moveTo>
                  <a:pt x="7082757" y="13307885"/>
                </a:moveTo>
                <a:cubicBezTo>
                  <a:pt x="4427480" y="13507177"/>
                  <a:pt x="1772203" y="13706469"/>
                  <a:pt x="728849" y="13354777"/>
                </a:cubicBezTo>
                <a:cubicBezTo>
                  <a:pt x="-314505" y="13003085"/>
                  <a:pt x="-197274" y="11553331"/>
                  <a:pt x="822634" y="11197731"/>
                </a:cubicBezTo>
                <a:cubicBezTo>
                  <a:pt x="1842542" y="10842131"/>
                  <a:pt x="5808850" y="11600223"/>
                  <a:pt x="6848296" y="11221177"/>
                </a:cubicBezTo>
                <a:cubicBezTo>
                  <a:pt x="7887742" y="10842131"/>
                  <a:pt x="8051865" y="9310315"/>
                  <a:pt x="7059311" y="8923454"/>
                </a:cubicBezTo>
                <a:cubicBezTo>
                  <a:pt x="6066757" y="8536593"/>
                  <a:pt x="1905064" y="9247793"/>
                  <a:pt x="892972" y="8900008"/>
                </a:cubicBezTo>
                <a:cubicBezTo>
                  <a:pt x="-119120" y="8552223"/>
                  <a:pt x="-52689" y="7192346"/>
                  <a:pt x="986757" y="6836746"/>
                </a:cubicBezTo>
                <a:cubicBezTo>
                  <a:pt x="2026203" y="6481146"/>
                  <a:pt x="6137095" y="7137639"/>
                  <a:pt x="7129649" y="6766408"/>
                </a:cubicBezTo>
                <a:cubicBezTo>
                  <a:pt x="8122203" y="6395177"/>
                  <a:pt x="7965895" y="4984500"/>
                  <a:pt x="6942080" y="4609362"/>
                </a:cubicBezTo>
                <a:cubicBezTo>
                  <a:pt x="5918265" y="4234224"/>
                  <a:pt x="1979311" y="4894623"/>
                  <a:pt x="986757" y="4515577"/>
                </a:cubicBezTo>
                <a:cubicBezTo>
                  <a:pt x="-5797" y="4136531"/>
                  <a:pt x="25465" y="2667239"/>
                  <a:pt x="986757" y="2335085"/>
                </a:cubicBezTo>
                <a:cubicBezTo>
                  <a:pt x="1948049" y="2002931"/>
                  <a:pt x="5750234" y="2878254"/>
                  <a:pt x="6754511" y="2522654"/>
                </a:cubicBezTo>
                <a:cubicBezTo>
                  <a:pt x="7758788" y="2167054"/>
                  <a:pt x="7989342" y="603977"/>
                  <a:pt x="7012419" y="201485"/>
                </a:cubicBezTo>
                <a:cubicBezTo>
                  <a:pt x="6035496" y="-201007"/>
                  <a:pt x="1948049" y="127238"/>
                  <a:pt x="892972" y="107700"/>
                </a:cubicBezTo>
                <a:cubicBezTo>
                  <a:pt x="-162105" y="88162"/>
                  <a:pt x="259926" y="86208"/>
                  <a:pt x="681957" y="84254"/>
                </a:cubicBezTo>
              </a:path>
            </a:pathLst>
          </a:custGeom>
          <a:noFill/>
          <a:ln w="635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953"/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67D857C8-6DBF-1441-BED6-4FF1EB531C36}"/>
              </a:ext>
            </a:extLst>
          </p:cNvPr>
          <p:cNvSpPr/>
          <p:nvPr/>
        </p:nvSpPr>
        <p:spPr>
          <a:xfrm>
            <a:off x="25552401" y="15123818"/>
            <a:ext cx="2231632" cy="220649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953"/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FA468CC4-DA3D-D04C-A0F3-908B66B1ED58}"/>
              </a:ext>
            </a:extLst>
          </p:cNvPr>
          <p:cNvSpPr/>
          <p:nvPr/>
        </p:nvSpPr>
        <p:spPr>
          <a:xfrm>
            <a:off x="25827182" y="15442599"/>
            <a:ext cx="1683327" cy="15996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953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87A07DE-C984-5043-ABB4-D3D967D43357}"/>
              </a:ext>
            </a:extLst>
          </p:cNvPr>
          <p:cNvSpPr txBox="1"/>
          <p:nvPr/>
        </p:nvSpPr>
        <p:spPr>
          <a:xfrm>
            <a:off x="25912067" y="16026908"/>
            <a:ext cx="15448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0099"/>
                </a:solidFill>
              </a:rPr>
              <a:t>10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BE9DFE9-D2AE-C14C-AB63-41C6DF192559}"/>
              </a:ext>
            </a:extLst>
          </p:cNvPr>
          <p:cNvSpPr txBox="1"/>
          <p:nvPr/>
        </p:nvSpPr>
        <p:spPr>
          <a:xfrm>
            <a:off x="25912067" y="15687388"/>
            <a:ext cx="1544855" cy="591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YEAR</a:t>
            </a:r>
          </a:p>
        </p:txBody>
      </p:sp>
      <p:cxnSp>
        <p:nvCxnSpPr>
          <p:cNvPr id="550" name="Straight Connector 549">
            <a:extLst>
              <a:ext uri="{FF2B5EF4-FFF2-40B4-BE49-F238E27FC236}">
                <a16:creationId xmlns:a16="http://schemas.microsoft.com/office/drawing/2014/main" id="{BAB821FE-ABED-48FC-AF5C-5F449419C1B0}"/>
              </a:ext>
            </a:extLst>
          </p:cNvPr>
          <p:cNvCxnSpPr>
            <a:cxnSpLocks/>
          </p:cNvCxnSpPr>
          <p:nvPr/>
        </p:nvCxnSpPr>
        <p:spPr>
          <a:xfrm>
            <a:off x="-4039389" y="2892409"/>
            <a:ext cx="16903" cy="159544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4" name="TextBox 303">
            <a:extLst>
              <a:ext uri="{FF2B5EF4-FFF2-40B4-BE49-F238E27FC236}">
                <a16:creationId xmlns:a16="http://schemas.microsoft.com/office/drawing/2014/main" id="{CEAB1C28-A81B-471B-9C9F-B7A1209E7B1D}"/>
              </a:ext>
            </a:extLst>
          </p:cNvPr>
          <p:cNvSpPr txBox="1"/>
          <p:nvPr/>
        </p:nvSpPr>
        <p:spPr>
          <a:xfrm>
            <a:off x="-11947096" y="6217534"/>
            <a:ext cx="3463916" cy="1420389"/>
          </a:xfrm>
          <a:prstGeom prst="wedgeRoundRectCallout">
            <a:avLst>
              <a:gd name="adj1" fmla="val 25469"/>
              <a:gd name="adj2" fmla="val -44643"/>
              <a:gd name="adj3" fmla="val 16667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81" dirty="0"/>
              <a:t>Use to indicate course content</a:t>
            </a:r>
          </a:p>
          <a:p>
            <a:pPr algn="ctr"/>
            <a:endParaRPr lang="en-US" sz="2581" dirty="0"/>
          </a:p>
        </p:txBody>
      </p:sp>
      <p:sp>
        <p:nvSpPr>
          <p:cNvPr id="310" name="TextBox 309">
            <a:extLst>
              <a:ext uri="{FF2B5EF4-FFF2-40B4-BE49-F238E27FC236}">
                <a16:creationId xmlns:a16="http://schemas.microsoft.com/office/drawing/2014/main" id="{CF8DA0D5-E311-477C-BFC5-B9445D2888E9}"/>
              </a:ext>
            </a:extLst>
          </p:cNvPr>
          <p:cNvSpPr txBox="1"/>
          <p:nvPr/>
        </p:nvSpPr>
        <p:spPr>
          <a:xfrm>
            <a:off x="-7977635" y="6789081"/>
            <a:ext cx="4736577" cy="980978"/>
          </a:xfrm>
          <a:prstGeom prst="wedgeRoundRectCallout">
            <a:avLst>
              <a:gd name="adj1" fmla="val 29479"/>
              <a:gd name="adj2" fmla="val -199366"/>
              <a:gd name="adj3" fmla="val 16667"/>
            </a:avLst>
          </a:prstGeom>
          <a:solidFill>
            <a:schemeClr val="accent2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581" dirty="0"/>
              <a:t>Use to indicate </a:t>
            </a:r>
            <a:r>
              <a:rPr lang="en-GB" sz="2581" dirty="0" err="1"/>
              <a:t>instrcutions</a:t>
            </a:r>
            <a:r>
              <a:rPr lang="en-GB" sz="2581" dirty="0"/>
              <a:t> to students</a:t>
            </a:r>
          </a:p>
        </p:txBody>
      </p:sp>
      <p:cxnSp>
        <p:nvCxnSpPr>
          <p:cNvPr id="260" name="Straight Connector 259">
            <a:extLst>
              <a:ext uri="{FF2B5EF4-FFF2-40B4-BE49-F238E27FC236}">
                <a16:creationId xmlns:a16="http://schemas.microsoft.com/office/drawing/2014/main" id="{C4ECEB2E-E6FD-418B-9711-CB52089CF1F2}"/>
              </a:ext>
            </a:extLst>
          </p:cNvPr>
          <p:cNvCxnSpPr>
            <a:cxnSpLocks/>
          </p:cNvCxnSpPr>
          <p:nvPr/>
        </p:nvCxnSpPr>
        <p:spPr>
          <a:xfrm flipV="1">
            <a:off x="-11544895" y="5226605"/>
            <a:ext cx="0" cy="156247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xplosion 1 180">
            <a:extLst>
              <a:ext uri="{FF2B5EF4-FFF2-40B4-BE49-F238E27FC236}">
                <a16:creationId xmlns:a16="http://schemas.microsoft.com/office/drawing/2014/main" id="{00F19668-FCBB-A9C6-A9EC-06F14B0A0BEB}"/>
              </a:ext>
            </a:extLst>
          </p:cNvPr>
          <p:cNvSpPr/>
          <p:nvPr/>
        </p:nvSpPr>
        <p:spPr>
          <a:xfrm>
            <a:off x="-11647341" y="2125886"/>
            <a:ext cx="6122075" cy="3490940"/>
          </a:xfrm>
          <a:prstGeom prst="irregularSeal1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517" dirty="0">
                <a:solidFill>
                  <a:schemeClr val="tx1"/>
                </a:solidFill>
              </a:rPr>
              <a:t>Signpost Assessment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97DB70-E481-04A3-3AA7-0C81888F2A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11368268" y="9149964"/>
            <a:ext cx="2340814" cy="23408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568B4E-2EC8-3ADE-84E2-7AB342A820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873624" y="8879378"/>
            <a:ext cx="2574670" cy="25746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264C6CE-7011-46D2-6E61-C9CC23BFB6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796212" y="8895708"/>
            <a:ext cx="2333077" cy="23330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19AB3C9-2C12-DAE1-8D8B-59B2B54129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1947096" y="12248813"/>
            <a:ext cx="3113698" cy="20757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1F0F786-B42D-4064-3E57-461E3C7229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7977635" y="12335844"/>
            <a:ext cx="1697430" cy="169743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D4B5921-F861-B803-F91A-993064CEA1E2}"/>
              </a:ext>
            </a:extLst>
          </p:cNvPr>
          <p:cNvSpPr txBox="1"/>
          <p:nvPr/>
        </p:nvSpPr>
        <p:spPr>
          <a:xfrm>
            <a:off x="-9350964" y="0"/>
            <a:ext cx="3237842" cy="1162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953" dirty="0"/>
              <a:t>ICONS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60A979-5695-4E0F-DF58-B58CE59A2E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92910" y="14774358"/>
            <a:ext cx="3933578" cy="393357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55A36B1-EF6A-E284-0E9C-F63E10738B3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37161" y="11995252"/>
            <a:ext cx="1966789" cy="196678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8E4E8FF-9BC3-E162-F71E-0E03E68637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19331" y="15301467"/>
            <a:ext cx="1966789" cy="196678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C831001-7FE6-CB2A-E5C5-DFBA5D6C705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37304" y="14973834"/>
            <a:ext cx="2622056" cy="262205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F678996-A8E7-20EE-D259-B0113982A19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57806" y="19565692"/>
            <a:ext cx="2565485" cy="256548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4E9500F-5E95-FD45-1846-5ECA2ED754C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33398" y="19514566"/>
            <a:ext cx="2355491" cy="235549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09048BE-D22C-489A-3C34-161AE1B9989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9388" y="19696345"/>
            <a:ext cx="1991925" cy="1991925"/>
          </a:xfrm>
          <a:prstGeom prst="rect">
            <a:avLst/>
          </a:prstGeom>
        </p:spPr>
      </p:pic>
      <p:pic>
        <p:nvPicPr>
          <p:cNvPr id="1026" name="Picture 2" descr="Important Notice Svg Png Icon Free Download (#128394) - OnlineWebFonts.COM">
            <a:extLst>
              <a:ext uri="{FF2B5EF4-FFF2-40B4-BE49-F238E27FC236}">
                <a16:creationId xmlns:a16="http://schemas.microsoft.com/office/drawing/2014/main" id="{01C86C2A-3155-11C2-8957-2C9F09D2F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0231" y="5720450"/>
            <a:ext cx="2292509" cy="2292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upport Svg Png Icon Free Download (#353768) - OnlineWebFonts.COM">
            <a:extLst>
              <a:ext uri="{FF2B5EF4-FFF2-40B4-BE49-F238E27FC236}">
                <a16:creationId xmlns:a16="http://schemas.microsoft.com/office/drawing/2014/main" id="{BEDDC8BB-0D70-8789-7E5B-DC5890D7E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4550" y="2593544"/>
            <a:ext cx="2123074" cy="210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ading Icon Design 505383 Vector Art at Vecteezy">
            <a:extLst>
              <a:ext uri="{FF2B5EF4-FFF2-40B4-BE49-F238E27FC236}">
                <a16:creationId xmlns:a16="http://schemas.microsoft.com/office/drawing/2014/main" id="{AC51FC10-457E-FD04-F9BA-7EFA3E5EF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2757" y="2344934"/>
            <a:ext cx="2152998" cy="214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alk Svg Png Icon Free Download (#139386) - OnlineWebFonts.COM">
            <a:extLst>
              <a:ext uri="{FF2B5EF4-FFF2-40B4-BE49-F238E27FC236}">
                <a16:creationId xmlns:a16="http://schemas.microsoft.com/office/drawing/2014/main" id="{D3E43814-4760-4039-A0AD-6638C5AAC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6293" y="2383900"/>
            <a:ext cx="2594216" cy="238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User Svg Png Icon Free Download (#155117) - OnlineWebFonts.COM">
            <a:extLst>
              <a:ext uri="{FF2B5EF4-FFF2-40B4-BE49-F238E27FC236}">
                <a16:creationId xmlns:a16="http://schemas.microsoft.com/office/drawing/2014/main" id="{8B531770-64B2-A403-AB97-495217FBA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1154" y="5626655"/>
            <a:ext cx="1978142" cy="1978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DBA5917D-2675-6341-3ECB-A86F55ABF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2396144" y="23197381"/>
            <a:ext cx="1641259" cy="263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SERVICE Svg Png Icon Free Download (#122470) - OnlineWebFonts.COM">
            <a:extLst>
              <a:ext uri="{FF2B5EF4-FFF2-40B4-BE49-F238E27FC236}">
                <a16:creationId xmlns:a16="http://schemas.microsoft.com/office/drawing/2014/main" id="{4D8EDA4E-6763-D7DA-9747-574B32EE4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3838" y="5695008"/>
            <a:ext cx="1839090" cy="204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Free User Icon, Symbol. PNG, SVG Download.">
            <a:extLst>
              <a:ext uri="{FF2B5EF4-FFF2-40B4-BE49-F238E27FC236}">
                <a16:creationId xmlns:a16="http://schemas.microsoft.com/office/drawing/2014/main" id="{DE776BE9-8037-C348-7F91-ED621E5B5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8103" y="9695686"/>
            <a:ext cx="1993761" cy="1993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A4B9189-ADA9-A9FC-DC8A-D7F5267B6296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5924286" y="9354134"/>
            <a:ext cx="2110297" cy="211029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15CB396-D252-0687-08DC-11F3DE72D7C4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9968170" y="9070942"/>
            <a:ext cx="2103106" cy="2109539"/>
          </a:xfrm>
          <a:prstGeom prst="rect">
            <a:avLst/>
          </a:prstGeom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id="{4D149FB3-0B54-5B94-7827-835E48DBE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9152717" y="23315441"/>
            <a:ext cx="2226914" cy="197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Why Svg Png Icon Free Download (#207661) - OnlineWebFonts.COM">
            <a:extLst>
              <a:ext uri="{FF2B5EF4-FFF2-40B4-BE49-F238E27FC236}">
                <a16:creationId xmlns:a16="http://schemas.microsoft.com/office/drawing/2014/main" id="{7A34FF8E-D07F-E58A-55DE-43436A0B0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1334" y="12684387"/>
            <a:ext cx="2110301" cy="211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Camera Icon PNG Image - PurePNG | Free transparent CC0 PNG Image Library">
            <a:extLst>
              <a:ext uri="{FF2B5EF4-FFF2-40B4-BE49-F238E27FC236}">
                <a16:creationId xmlns:a16="http://schemas.microsoft.com/office/drawing/2014/main" id="{1776A3A7-862F-9A2D-C179-2D5F507DB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5246383" y="22915765"/>
            <a:ext cx="2651716" cy="265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Documents Folder Svg Png Icon Free Download (#52693) - OnlineWebFonts.COM">
            <a:extLst>
              <a:ext uri="{FF2B5EF4-FFF2-40B4-BE49-F238E27FC236}">
                <a16:creationId xmlns:a16="http://schemas.microsoft.com/office/drawing/2014/main" id="{194C69A9-5783-FCCC-68A7-5E408336F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1151" y="12987602"/>
            <a:ext cx="1800151" cy="181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Logout Svg Png Icon Free Download (#284036) - OnlineWebFonts.COM">
            <a:extLst>
              <a:ext uri="{FF2B5EF4-FFF2-40B4-BE49-F238E27FC236}">
                <a16:creationId xmlns:a16="http://schemas.microsoft.com/office/drawing/2014/main" id="{6873E80C-C3A5-0D53-7452-5BDAA5EA8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6022" y="13137179"/>
            <a:ext cx="1993506" cy="1946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3D1AEC6B-2783-8040-30E0-72E472073B56}"/>
              </a:ext>
            </a:extLst>
          </p:cNvPr>
          <p:cNvGrpSpPr/>
          <p:nvPr/>
        </p:nvGrpSpPr>
        <p:grpSpPr>
          <a:xfrm>
            <a:off x="14564715" y="8039575"/>
            <a:ext cx="2231632" cy="2206490"/>
            <a:chOff x="4608729" y="8158108"/>
            <a:chExt cx="2231632" cy="220649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F081993-C4C9-1BF6-7957-EC009341EFFA}"/>
                </a:ext>
              </a:extLst>
            </p:cNvPr>
            <p:cNvSpPr/>
            <p:nvPr/>
          </p:nvSpPr>
          <p:spPr>
            <a:xfrm>
              <a:off x="4608729" y="8158108"/>
              <a:ext cx="2231632" cy="220649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953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FC5E3C9-C8AA-9A8B-1821-D39EDA6877DA}"/>
                </a:ext>
              </a:extLst>
            </p:cNvPr>
            <p:cNvSpPr/>
            <p:nvPr/>
          </p:nvSpPr>
          <p:spPr>
            <a:xfrm>
              <a:off x="4883510" y="8476889"/>
              <a:ext cx="1683327" cy="159966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953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6073802-92F9-4CD4-4C50-32600E3101F2}"/>
                </a:ext>
              </a:extLst>
            </p:cNvPr>
            <p:cNvSpPr txBox="1"/>
            <p:nvPr/>
          </p:nvSpPr>
          <p:spPr>
            <a:xfrm>
              <a:off x="4968395" y="9061198"/>
              <a:ext cx="15448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</a:rPr>
                <a:t>11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BD8F64B-85B4-55A3-F791-56B456A6D44F}"/>
                </a:ext>
              </a:extLst>
            </p:cNvPr>
            <p:cNvSpPr txBox="1"/>
            <p:nvPr/>
          </p:nvSpPr>
          <p:spPr>
            <a:xfrm>
              <a:off x="4968395" y="8721678"/>
              <a:ext cx="1544855" cy="591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YEAR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2E421041-49AA-B9E6-B378-E55CC9AC2522}"/>
              </a:ext>
            </a:extLst>
          </p:cNvPr>
          <p:cNvSpPr txBox="1"/>
          <p:nvPr/>
        </p:nvSpPr>
        <p:spPr>
          <a:xfrm>
            <a:off x="13741400" y="139281"/>
            <a:ext cx="65301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Balloonist SF" panose="020BE200000000000000" pitchFamily="34" charset="0"/>
              </a:rPr>
              <a:t>Learning Journey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A8D60E9-8D8F-6131-22EB-55005BA4195D}"/>
              </a:ext>
            </a:extLst>
          </p:cNvPr>
          <p:cNvGrpSpPr/>
          <p:nvPr/>
        </p:nvGrpSpPr>
        <p:grpSpPr>
          <a:xfrm>
            <a:off x="2629318" y="801213"/>
            <a:ext cx="2231632" cy="2206490"/>
            <a:chOff x="2629318" y="801213"/>
            <a:chExt cx="2231632" cy="2206490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14121EC-7AD7-58DF-5A10-5253D96518A0}"/>
                </a:ext>
              </a:extLst>
            </p:cNvPr>
            <p:cNvSpPr/>
            <p:nvPr/>
          </p:nvSpPr>
          <p:spPr>
            <a:xfrm>
              <a:off x="2629318" y="801213"/>
              <a:ext cx="2231632" cy="220649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953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19D2374-F40F-3FC8-9CC2-F227C0A537E3}"/>
                </a:ext>
              </a:extLst>
            </p:cNvPr>
            <p:cNvSpPr/>
            <p:nvPr/>
          </p:nvSpPr>
          <p:spPr>
            <a:xfrm>
              <a:off x="2892397" y="1123133"/>
              <a:ext cx="1683327" cy="159966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953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5DCD858-4C20-1AEF-DB82-E70956FAEB66}"/>
                </a:ext>
              </a:extLst>
            </p:cNvPr>
            <p:cNvSpPr txBox="1"/>
            <p:nvPr/>
          </p:nvSpPr>
          <p:spPr>
            <a:xfrm>
              <a:off x="2939463" y="1242738"/>
              <a:ext cx="15448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>
                  <a:solidFill>
                    <a:srgbClr val="FF0000"/>
                  </a:solidFill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1209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54CCA0A0-FB16-9442-C14E-8886625D62C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5459" y="-91252"/>
            <a:ext cx="31621022" cy="17731552"/>
          </a:xfrm>
          <a:prstGeom prst="rect">
            <a:avLst/>
          </a:prstGeom>
        </p:spPr>
      </p:pic>
      <p:sp>
        <p:nvSpPr>
          <p:cNvPr id="2" name="Freeform: Shape 1">
            <a:extLst>
              <a:ext uri="{FF2B5EF4-FFF2-40B4-BE49-F238E27FC236}">
                <a16:creationId xmlns:a16="http://schemas.microsoft.com/office/drawing/2014/main" id="{7DD9B0EC-6C7B-E90B-BA30-EA289776A54D}"/>
              </a:ext>
            </a:extLst>
          </p:cNvPr>
          <p:cNvSpPr/>
          <p:nvPr/>
        </p:nvSpPr>
        <p:spPr>
          <a:xfrm>
            <a:off x="2154160" y="2019045"/>
            <a:ext cx="27052743" cy="14484617"/>
          </a:xfrm>
          <a:custGeom>
            <a:avLst/>
            <a:gdLst>
              <a:gd name="connsiteX0" fmla="*/ 7082757 w 7797479"/>
              <a:gd name="connsiteY0" fmla="*/ 13307885 h 13547600"/>
              <a:gd name="connsiteX1" fmla="*/ 728849 w 7797479"/>
              <a:gd name="connsiteY1" fmla="*/ 13354777 h 13547600"/>
              <a:gd name="connsiteX2" fmla="*/ 822634 w 7797479"/>
              <a:gd name="connsiteY2" fmla="*/ 11197731 h 13547600"/>
              <a:gd name="connsiteX3" fmla="*/ 6848296 w 7797479"/>
              <a:gd name="connsiteY3" fmla="*/ 11221177 h 13547600"/>
              <a:gd name="connsiteX4" fmla="*/ 7059311 w 7797479"/>
              <a:gd name="connsiteY4" fmla="*/ 8923454 h 13547600"/>
              <a:gd name="connsiteX5" fmla="*/ 892972 w 7797479"/>
              <a:gd name="connsiteY5" fmla="*/ 8900008 h 13547600"/>
              <a:gd name="connsiteX6" fmla="*/ 986757 w 7797479"/>
              <a:gd name="connsiteY6" fmla="*/ 6836746 h 13547600"/>
              <a:gd name="connsiteX7" fmla="*/ 7129649 w 7797479"/>
              <a:gd name="connsiteY7" fmla="*/ 6766408 h 13547600"/>
              <a:gd name="connsiteX8" fmla="*/ 6942080 w 7797479"/>
              <a:gd name="connsiteY8" fmla="*/ 4609362 h 13547600"/>
              <a:gd name="connsiteX9" fmla="*/ 986757 w 7797479"/>
              <a:gd name="connsiteY9" fmla="*/ 4515577 h 13547600"/>
              <a:gd name="connsiteX10" fmla="*/ 986757 w 7797479"/>
              <a:gd name="connsiteY10" fmla="*/ 2335085 h 13547600"/>
              <a:gd name="connsiteX11" fmla="*/ 6754511 w 7797479"/>
              <a:gd name="connsiteY11" fmla="*/ 2522654 h 13547600"/>
              <a:gd name="connsiteX12" fmla="*/ 7012419 w 7797479"/>
              <a:gd name="connsiteY12" fmla="*/ 201485 h 13547600"/>
              <a:gd name="connsiteX13" fmla="*/ 892972 w 7797479"/>
              <a:gd name="connsiteY13" fmla="*/ 107700 h 13547600"/>
              <a:gd name="connsiteX14" fmla="*/ 681957 w 7797479"/>
              <a:gd name="connsiteY14" fmla="*/ 84254 h 1354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797479" h="13547600">
                <a:moveTo>
                  <a:pt x="7082757" y="13307885"/>
                </a:moveTo>
                <a:cubicBezTo>
                  <a:pt x="4427480" y="13507177"/>
                  <a:pt x="1772203" y="13706469"/>
                  <a:pt x="728849" y="13354777"/>
                </a:cubicBezTo>
                <a:cubicBezTo>
                  <a:pt x="-314505" y="13003085"/>
                  <a:pt x="-197274" y="11553331"/>
                  <a:pt x="822634" y="11197731"/>
                </a:cubicBezTo>
                <a:cubicBezTo>
                  <a:pt x="1842542" y="10842131"/>
                  <a:pt x="5808850" y="11600223"/>
                  <a:pt x="6848296" y="11221177"/>
                </a:cubicBezTo>
                <a:cubicBezTo>
                  <a:pt x="7887742" y="10842131"/>
                  <a:pt x="8051865" y="9310315"/>
                  <a:pt x="7059311" y="8923454"/>
                </a:cubicBezTo>
                <a:cubicBezTo>
                  <a:pt x="6066757" y="8536593"/>
                  <a:pt x="1905064" y="9247793"/>
                  <a:pt x="892972" y="8900008"/>
                </a:cubicBezTo>
                <a:cubicBezTo>
                  <a:pt x="-119120" y="8552223"/>
                  <a:pt x="-52689" y="7192346"/>
                  <a:pt x="986757" y="6836746"/>
                </a:cubicBezTo>
                <a:cubicBezTo>
                  <a:pt x="2026203" y="6481146"/>
                  <a:pt x="6137095" y="7137639"/>
                  <a:pt x="7129649" y="6766408"/>
                </a:cubicBezTo>
                <a:cubicBezTo>
                  <a:pt x="8122203" y="6395177"/>
                  <a:pt x="7965895" y="4984500"/>
                  <a:pt x="6942080" y="4609362"/>
                </a:cubicBezTo>
                <a:cubicBezTo>
                  <a:pt x="5918265" y="4234224"/>
                  <a:pt x="1979311" y="4894623"/>
                  <a:pt x="986757" y="4515577"/>
                </a:cubicBezTo>
                <a:cubicBezTo>
                  <a:pt x="-5797" y="4136531"/>
                  <a:pt x="25465" y="2667239"/>
                  <a:pt x="986757" y="2335085"/>
                </a:cubicBezTo>
                <a:cubicBezTo>
                  <a:pt x="1948049" y="2002931"/>
                  <a:pt x="5750234" y="2878254"/>
                  <a:pt x="6754511" y="2522654"/>
                </a:cubicBezTo>
                <a:cubicBezTo>
                  <a:pt x="7758788" y="2167054"/>
                  <a:pt x="7989342" y="603977"/>
                  <a:pt x="7012419" y="201485"/>
                </a:cubicBezTo>
                <a:cubicBezTo>
                  <a:pt x="6035496" y="-201007"/>
                  <a:pt x="1948049" y="127238"/>
                  <a:pt x="892972" y="107700"/>
                </a:cubicBezTo>
                <a:cubicBezTo>
                  <a:pt x="-162105" y="88162"/>
                  <a:pt x="259926" y="86208"/>
                  <a:pt x="681957" y="84254"/>
                </a:cubicBezTo>
              </a:path>
            </a:pathLst>
          </a:custGeom>
          <a:noFill/>
          <a:ln w="952500">
            <a:solidFill>
              <a:schemeClr val="tx1"/>
            </a:solidFill>
            <a:tailEnd type="triangl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953"/>
          </a:p>
        </p:txBody>
      </p:sp>
      <p:cxnSp>
        <p:nvCxnSpPr>
          <p:cNvPr id="550" name="Straight Connector 549">
            <a:extLst>
              <a:ext uri="{FF2B5EF4-FFF2-40B4-BE49-F238E27FC236}">
                <a16:creationId xmlns:a16="http://schemas.microsoft.com/office/drawing/2014/main" id="{BAB821FE-ABED-48FC-AF5C-5F449419C1B0}"/>
              </a:ext>
            </a:extLst>
          </p:cNvPr>
          <p:cNvCxnSpPr>
            <a:cxnSpLocks/>
          </p:cNvCxnSpPr>
          <p:nvPr/>
        </p:nvCxnSpPr>
        <p:spPr>
          <a:xfrm>
            <a:off x="-3589116" y="2624885"/>
            <a:ext cx="16903" cy="159544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4" name="TextBox 303">
            <a:extLst>
              <a:ext uri="{FF2B5EF4-FFF2-40B4-BE49-F238E27FC236}">
                <a16:creationId xmlns:a16="http://schemas.microsoft.com/office/drawing/2014/main" id="{CEAB1C28-A81B-471B-9C9F-B7A1209E7B1D}"/>
              </a:ext>
            </a:extLst>
          </p:cNvPr>
          <p:cNvSpPr txBox="1"/>
          <p:nvPr/>
        </p:nvSpPr>
        <p:spPr>
          <a:xfrm>
            <a:off x="-11496823" y="5950010"/>
            <a:ext cx="3463916" cy="1420389"/>
          </a:xfrm>
          <a:prstGeom prst="wedgeRoundRectCallout">
            <a:avLst>
              <a:gd name="adj1" fmla="val 25469"/>
              <a:gd name="adj2" fmla="val -44643"/>
              <a:gd name="adj3" fmla="val 16667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81" dirty="0"/>
              <a:t>Use to indicate course content</a:t>
            </a:r>
          </a:p>
          <a:p>
            <a:pPr algn="ctr"/>
            <a:endParaRPr lang="en-US" sz="2581" dirty="0"/>
          </a:p>
        </p:txBody>
      </p:sp>
      <p:sp>
        <p:nvSpPr>
          <p:cNvPr id="310" name="TextBox 309">
            <a:extLst>
              <a:ext uri="{FF2B5EF4-FFF2-40B4-BE49-F238E27FC236}">
                <a16:creationId xmlns:a16="http://schemas.microsoft.com/office/drawing/2014/main" id="{CF8DA0D5-E311-477C-BFC5-B9445D2888E9}"/>
              </a:ext>
            </a:extLst>
          </p:cNvPr>
          <p:cNvSpPr txBox="1"/>
          <p:nvPr/>
        </p:nvSpPr>
        <p:spPr>
          <a:xfrm>
            <a:off x="-7527362" y="6521557"/>
            <a:ext cx="4736577" cy="980978"/>
          </a:xfrm>
          <a:prstGeom prst="wedgeRoundRectCallout">
            <a:avLst>
              <a:gd name="adj1" fmla="val 29479"/>
              <a:gd name="adj2" fmla="val -199366"/>
              <a:gd name="adj3" fmla="val 16667"/>
            </a:avLst>
          </a:prstGeom>
          <a:solidFill>
            <a:schemeClr val="accent2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581" dirty="0"/>
              <a:t>Use to indicate </a:t>
            </a:r>
            <a:r>
              <a:rPr lang="en-GB" sz="2581" dirty="0" err="1"/>
              <a:t>instrcutions</a:t>
            </a:r>
            <a:r>
              <a:rPr lang="en-GB" sz="2581" dirty="0"/>
              <a:t> to students</a:t>
            </a:r>
          </a:p>
        </p:txBody>
      </p:sp>
      <p:cxnSp>
        <p:nvCxnSpPr>
          <p:cNvPr id="260" name="Straight Connector 259">
            <a:extLst>
              <a:ext uri="{FF2B5EF4-FFF2-40B4-BE49-F238E27FC236}">
                <a16:creationId xmlns:a16="http://schemas.microsoft.com/office/drawing/2014/main" id="{C4ECEB2E-E6FD-418B-9711-CB52089CF1F2}"/>
              </a:ext>
            </a:extLst>
          </p:cNvPr>
          <p:cNvCxnSpPr>
            <a:cxnSpLocks/>
          </p:cNvCxnSpPr>
          <p:nvPr/>
        </p:nvCxnSpPr>
        <p:spPr>
          <a:xfrm flipV="1">
            <a:off x="-11094622" y="4959081"/>
            <a:ext cx="0" cy="156247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xplosion 1 180">
            <a:extLst>
              <a:ext uri="{FF2B5EF4-FFF2-40B4-BE49-F238E27FC236}">
                <a16:creationId xmlns:a16="http://schemas.microsoft.com/office/drawing/2014/main" id="{00F19668-FCBB-A9C6-A9EC-06F14B0A0BEB}"/>
              </a:ext>
            </a:extLst>
          </p:cNvPr>
          <p:cNvSpPr/>
          <p:nvPr/>
        </p:nvSpPr>
        <p:spPr>
          <a:xfrm>
            <a:off x="-11197068" y="1858362"/>
            <a:ext cx="6122075" cy="3490940"/>
          </a:xfrm>
          <a:prstGeom prst="irregularSeal1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517" dirty="0">
                <a:solidFill>
                  <a:schemeClr val="tx1"/>
                </a:solidFill>
              </a:rPr>
              <a:t>Signpost Assessment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97DB70-E481-04A3-3AA7-0C81888F2A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10917995" y="8882440"/>
            <a:ext cx="2340814" cy="23408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568B4E-2EC8-3ADE-84E2-7AB342A820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423351" y="8611854"/>
            <a:ext cx="2574670" cy="25746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264C6CE-7011-46D2-6E61-C9CC23BFB6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345939" y="8628184"/>
            <a:ext cx="2333077" cy="23330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19AB3C9-2C12-DAE1-8D8B-59B2B54129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1496823" y="11981289"/>
            <a:ext cx="3113698" cy="20757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1F0F786-B42D-4064-3E57-461E3C7229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7527362" y="12068320"/>
            <a:ext cx="1697430" cy="169743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D4B5921-F861-B803-F91A-993064CEA1E2}"/>
              </a:ext>
            </a:extLst>
          </p:cNvPr>
          <p:cNvSpPr txBox="1"/>
          <p:nvPr/>
        </p:nvSpPr>
        <p:spPr>
          <a:xfrm>
            <a:off x="-8900691" y="-267524"/>
            <a:ext cx="3237842" cy="1162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953" dirty="0"/>
              <a:t>ICONS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60A979-5695-4E0F-DF58-B58CE59A2E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42637" y="14506834"/>
            <a:ext cx="3933578" cy="393357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55A36B1-EF6A-E284-0E9C-F63E10738B3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6888" y="11727728"/>
            <a:ext cx="1966789" cy="196678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8E4E8FF-9BC3-E162-F71E-0E03E68637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9058" y="15033943"/>
            <a:ext cx="1966789" cy="196678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C831001-7FE6-CB2A-E5C5-DFBA5D6C705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87031" y="14706310"/>
            <a:ext cx="2622056" cy="262205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F678996-A8E7-20EE-D259-B0113982A19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7533" y="19298168"/>
            <a:ext cx="2565485" cy="256548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4E9500F-5E95-FD45-1846-5ECA2ED754C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83125" y="19247042"/>
            <a:ext cx="2355491" cy="235549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09048BE-D22C-489A-3C34-161AE1B9989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89115" y="19428821"/>
            <a:ext cx="1991925" cy="1991925"/>
          </a:xfrm>
          <a:prstGeom prst="rect">
            <a:avLst/>
          </a:prstGeom>
        </p:spPr>
      </p:pic>
      <p:pic>
        <p:nvPicPr>
          <p:cNvPr id="1026" name="Picture 2" descr="Important Notice Svg Png Icon Free Download (#128394) - OnlineWebFonts.COM">
            <a:extLst>
              <a:ext uri="{FF2B5EF4-FFF2-40B4-BE49-F238E27FC236}">
                <a16:creationId xmlns:a16="http://schemas.microsoft.com/office/drawing/2014/main" id="{01C86C2A-3155-11C2-8957-2C9F09D2F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3454" y="5486052"/>
            <a:ext cx="2292509" cy="2292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upport Svg Png Icon Free Download (#353768) - OnlineWebFonts.COM">
            <a:extLst>
              <a:ext uri="{FF2B5EF4-FFF2-40B4-BE49-F238E27FC236}">
                <a16:creationId xmlns:a16="http://schemas.microsoft.com/office/drawing/2014/main" id="{BEDDC8BB-0D70-8789-7E5B-DC5890D7E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7773" y="2359146"/>
            <a:ext cx="2123074" cy="210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ading Icon Design 505383 Vector Art at Vecteezy">
            <a:extLst>
              <a:ext uri="{FF2B5EF4-FFF2-40B4-BE49-F238E27FC236}">
                <a16:creationId xmlns:a16="http://schemas.microsoft.com/office/drawing/2014/main" id="{AC51FC10-457E-FD04-F9BA-7EFA3E5EF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5980" y="2110536"/>
            <a:ext cx="2152998" cy="214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alk Svg Png Icon Free Download (#139386) - OnlineWebFonts.COM">
            <a:extLst>
              <a:ext uri="{FF2B5EF4-FFF2-40B4-BE49-F238E27FC236}">
                <a16:creationId xmlns:a16="http://schemas.microsoft.com/office/drawing/2014/main" id="{D3E43814-4760-4039-A0AD-6638C5AAC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9516" y="2149502"/>
            <a:ext cx="2594216" cy="238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User Svg Png Icon Free Download (#155117) - OnlineWebFonts.COM">
            <a:extLst>
              <a:ext uri="{FF2B5EF4-FFF2-40B4-BE49-F238E27FC236}">
                <a16:creationId xmlns:a16="http://schemas.microsoft.com/office/drawing/2014/main" id="{8B531770-64B2-A403-AB97-495217FBA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4377" y="5392257"/>
            <a:ext cx="1978142" cy="1978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DBA5917D-2675-6341-3ECB-A86F55ABF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1945871" y="22929857"/>
            <a:ext cx="1641259" cy="263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SERVICE Svg Png Icon Free Download (#122470) - OnlineWebFonts.COM">
            <a:extLst>
              <a:ext uri="{FF2B5EF4-FFF2-40B4-BE49-F238E27FC236}">
                <a16:creationId xmlns:a16="http://schemas.microsoft.com/office/drawing/2014/main" id="{4D8EDA4E-6763-D7DA-9747-574B32EE4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7061" y="5460610"/>
            <a:ext cx="1839090" cy="204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Free User Icon, Symbol. PNG, SVG Download.">
            <a:extLst>
              <a:ext uri="{FF2B5EF4-FFF2-40B4-BE49-F238E27FC236}">
                <a16:creationId xmlns:a16="http://schemas.microsoft.com/office/drawing/2014/main" id="{DE776BE9-8037-C348-7F91-ED621E5B5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1326" y="9461288"/>
            <a:ext cx="1993761" cy="1993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A4B9189-ADA9-A9FC-DC8A-D7F5267B6296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6237509" y="9119736"/>
            <a:ext cx="2110297" cy="211029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15CB396-D252-0687-08DC-11F3DE72D7C4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0281393" y="8836544"/>
            <a:ext cx="2103106" cy="2109539"/>
          </a:xfrm>
          <a:prstGeom prst="rect">
            <a:avLst/>
          </a:prstGeom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id="{4D149FB3-0B54-5B94-7827-835E48DBE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8702444" y="23047917"/>
            <a:ext cx="2226914" cy="197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Why Svg Png Icon Free Download (#207661) - OnlineWebFonts.COM">
            <a:extLst>
              <a:ext uri="{FF2B5EF4-FFF2-40B4-BE49-F238E27FC236}">
                <a16:creationId xmlns:a16="http://schemas.microsoft.com/office/drawing/2014/main" id="{7A34FF8E-D07F-E58A-55DE-43436A0B0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4557" y="12449989"/>
            <a:ext cx="2110301" cy="211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Camera Icon PNG Image - PurePNG | Free transparent CC0 PNG Image Library">
            <a:extLst>
              <a:ext uri="{FF2B5EF4-FFF2-40B4-BE49-F238E27FC236}">
                <a16:creationId xmlns:a16="http://schemas.microsoft.com/office/drawing/2014/main" id="{1776A3A7-862F-9A2D-C179-2D5F507DB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796110" y="22648241"/>
            <a:ext cx="2651716" cy="265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Documents Folder Svg Png Icon Free Download (#52693) - OnlineWebFonts.COM">
            <a:extLst>
              <a:ext uri="{FF2B5EF4-FFF2-40B4-BE49-F238E27FC236}">
                <a16:creationId xmlns:a16="http://schemas.microsoft.com/office/drawing/2014/main" id="{194C69A9-5783-FCCC-68A7-5E408336F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4374" y="12753204"/>
            <a:ext cx="1800151" cy="181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Logout Svg Png Icon Free Download (#284036) - OnlineWebFonts.COM">
            <a:extLst>
              <a:ext uri="{FF2B5EF4-FFF2-40B4-BE49-F238E27FC236}">
                <a16:creationId xmlns:a16="http://schemas.microsoft.com/office/drawing/2014/main" id="{6873E80C-C3A5-0D53-7452-5BDAA5EA8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9245" y="12902781"/>
            <a:ext cx="1993506" cy="1946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4B7E503-B1E7-378E-26E6-2A4FD92D132C}"/>
              </a:ext>
            </a:extLst>
          </p:cNvPr>
          <p:cNvSpPr/>
          <p:nvPr/>
        </p:nvSpPr>
        <p:spPr>
          <a:xfrm>
            <a:off x="2154162" y="1904459"/>
            <a:ext cx="27000000" cy="14616000"/>
          </a:xfrm>
          <a:custGeom>
            <a:avLst/>
            <a:gdLst>
              <a:gd name="connsiteX0" fmla="*/ 7082757 w 7797479"/>
              <a:gd name="connsiteY0" fmla="*/ 13307885 h 13547600"/>
              <a:gd name="connsiteX1" fmla="*/ 728849 w 7797479"/>
              <a:gd name="connsiteY1" fmla="*/ 13354777 h 13547600"/>
              <a:gd name="connsiteX2" fmla="*/ 822634 w 7797479"/>
              <a:gd name="connsiteY2" fmla="*/ 11197731 h 13547600"/>
              <a:gd name="connsiteX3" fmla="*/ 6848296 w 7797479"/>
              <a:gd name="connsiteY3" fmla="*/ 11221177 h 13547600"/>
              <a:gd name="connsiteX4" fmla="*/ 7059311 w 7797479"/>
              <a:gd name="connsiteY4" fmla="*/ 8923454 h 13547600"/>
              <a:gd name="connsiteX5" fmla="*/ 892972 w 7797479"/>
              <a:gd name="connsiteY5" fmla="*/ 8900008 h 13547600"/>
              <a:gd name="connsiteX6" fmla="*/ 986757 w 7797479"/>
              <a:gd name="connsiteY6" fmla="*/ 6836746 h 13547600"/>
              <a:gd name="connsiteX7" fmla="*/ 7129649 w 7797479"/>
              <a:gd name="connsiteY7" fmla="*/ 6766408 h 13547600"/>
              <a:gd name="connsiteX8" fmla="*/ 6942080 w 7797479"/>
              <a:gd name="connsiteY8" fmla="*/ 4609362 h 13547600"/>
              <a:gd name="connsiteX9" fmla="*/ 986757 w 7797479"/>
              <a:gd name="connsiteY9" fmla="*/ 4515577 h 13547600"/>
              <a:gd name="connsiteX10" fmla="*/ 986757 w 7797479"/>
              <a:gd name="connsiteY10" fmla="*/ 2335085 h 13547600"/>
              <a:gd name="connsiteX11" fmla="*/ 6754511 w 7797479"/>
              <a:gd name="connsiteY11" fmla="*/ 2522654 h 13547600"/>
              <a:gd name="connsiteX12" fmla="*/ 7012419 w 7797479"/>
              <a:gd name="connsiteY12" fmla="*/ 201485 h 13547600"/>
              <a:gd name="connsiteX13" fmla="*/ 892972 w 7797479"/>
              <a:gd name="connsiteY13" fmla="*/ 107700 h 13547600"/>
              <a:gd name="connsiteX14" fmla="*/ 681957 w 7797479"/>
              <a:gd name="connsiteY14" fmla="*/ 84254 h 1354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797479" h="13547600">
                <a:moveTo>
                  <a:pt x="7082757" y="13307885"/>
                </a:moveTo>
                <a:cubicBezTo>
                  <a:pt x="4427480" y="13507177"/>
                  <a:pt x="1772203" y="13706469"/>
                  <a:pt x="728849" y="13354777"/>
                </a:cubicBezTo>
                <a:cubicBezTo>
                  <a:pt x="-314505" y="13003085"/>
                  <a:pt x="-197274" y="11553331"/>
                  <a:pt x="822634" y="11197731"/>
                </a:cubicBezTo>
                <a:cubicBezTo>
                  <a:pt x="1842542" y="10842131"/>
                  <a:pt x="5808850" y="11600223"/>
                  <a:pt x="6848296" y="11221177"/>
                </a:cubicBezTo>
                <a:cubicBezTo>
                  <a:pt x="7887742" y="10842131"/>
                  <a:pt x="8051865" y="9310315"/>
                  <a:pt x="7059311" y="8923454"/>
                </a:cubicBezTo>
                <a:cubicBezTo>
                  <a:pt x="6066757" y="8536593"/>
                  <a:pt x="1905064" y="9247793"/>
                  <a:pt x="892972" y="8900008"/>
                </a:cubicBezTo>
                <a:cubicBezTo>
                  <a:pt x="-119120" y="8552223"/>
                  <a:pt x="-52689" y="7192346"/>
                  <a:pt x="986757" y="6836746"/>
                </a:cubicBezTo>
                <a:cubicBezTo>
                  <a:pt x="2026203" y="6481146"/>
                  <a:pt x="6137095" y="7137639"/>
                  <a:pt x="7129649" y="6766408"/>
                </a:cubicBezTo>
                <a:cubicBezTo>
                  <a:pt x="8122203" y="6395177"/>
                  <a:pt x="7965895" y="4984500"/>
                  <a:pt x="6942080" y="4609362"/>
                </a:cubicBezTo>
                <a:cubicBezTo>
                  <a:pt x="5918265" y="4234224"/>
                  <a:pt x="1979311" y="4894623"/>
                  <a:pt x="986757" y="4515577"/>
                </a:cubicBezTo>
                <a:cubicBezTo>
                  <a:pt x="-5797" y="4136531"/>
                  <a:pt x="25465" y="2667239"/>
                  <a:pt x="986757" y="2335085"/>
                </a:cubicBezTo>
                <a:cubicBezTo>
                  <a:pt x="1948049" y="2002931"/>
                  <a:pt x="5750234" y="2878254"/>
                  <a:pt x="6754511" y="2522654"/>
                </a:cubicBezTo>
                <a:cubicBezTo>
                  <a:pt x="7758788" y="2167054"/>
                  <a:pt x="7989342" y="603977"/>
                  <a:pt x="7012419" y="201485"/>
                </a:cubicBezTo>
                <a:cubicBezTo>
                  <a:pt x="6035496" y="-201007"/>
                  <a:pt x="1948049" y="127238"/>
                  <a:pt x="892972" y="107700"/>
                </a:cubicBezTo>
                <a:cubicBezTo>
                  <a:pt x="-162105" y="88162"/>
                  <a:pt x="259926" y="86208"/>
                  <a:pt x="681957" y="84254"/>
                </a:cubicBezTo>
              </a:path>
            </a:pathLst>
          </a:custGeom>
          <a:noFill/>
          <a:ln w="635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953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23F00F-2F9C-B170-C0C0-A54C6FC833EA}"/>
              </a:ext>
            </a:extLst>
          </p:cNvPr>
          <p:cNvSpPr txBox="1"/>
          <p:nvPr/>
        </p:nvSpPr>
        <p:spPr>
          <a:xfrm>
            <a:off x="13741400" y="139281"/>
            <a:ext cx="65301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Balloonist SF" panose="020BE200000000000000" pitchFamily="34" charset="0"/>
              </a:rPr>
              <a:t>Learning Journey</a:t>
            </a:r>
          </a:p>
        </p:txBody>
      </p: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BB883D10-5AF3-674C-E096-E2D812F398C8}"/>
              </a:ext>
            </a:extLst>
          </p:cNvPr>
          <p:cNvGrpSpPr/>
          <p:nvPr/>
        </p:nvGrpSpPr>
        <p:grpSpPr>
          <a:xfrm>
            <a:off x="2629318" y="801213"/>
            <a:ext cx="2231632" cy="2206490"/>
            <a:chOff x="2629318" y="801213"/>
            <a:chExt cx="2231632" cy="2206490"/>
          </a:xfrm>
        </p:grpSpPr>
        <p:sp>
          <p:nvSpPr>
            <p:cNvPr id="232" name="Oval 231">
              <a:extLst>
                <a:ext uri="{FF2B5EF4-FFF2-40B4-BE49-F238E27FC236}">
                  <a16:creationId xmlns:a16="http://schemas.microsoft.com/office/drawing/2014/main" id="{29537BCC-6506-FFBE-6F77-EE897AD9C2F7}"/>
                </a:ext>
              </a:extLst>
            </p:cNvPr>
            <p:cNvSpPr/>
            <p:nvPr/>
          </p:nvSpPr>
          <p:spPr>
            <a:xfrm>
              <a:off x="2629318" y="801213"/>
              <a:ext cx="2231632" cy="220649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953"/>
            </a:p>
          </p:txBody>
        </p:sp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B3BBBDA4-5A4A-26D2-C675-6ADFAC4EA2BC}"/>
                </a:ext>
              </a:extLst>
            </p:cNvPr>
            <p:cNvSpPr/>
            <p:nvPr/>
          </p:nvSpPr>
          <p:spPr>
            <a:xfrm>
              <a:off x="2892397" y="1123133"/>
              <a:ext cx="1683327" cy="159966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953"/>
            </a:p>
          </p:txBody>
        </p:sp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22A553B9-7045-19CA-269D-B0296A3F89B2}"/>
                </a:ext>
              </a:extLst>
            </p:cNvPr>
            <p:cNvSpPr txBox="1"/>
            <p:nvPr/>
          </p:nvSpPr>
          <p:spPr>
            <a:xfrm>
              <a:off x="2939463" y="1242738"/>
              <a:ext cx="15448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D1AEC6B-2783-8040-30E0-72E472073B56}"/>
              </a:ext>
            </a:extLst>
          </p:cNvPr>
          <p:cNvGrpSpPr/>
          <p:nvPr/>
        </p:nvGrpSpPr>
        <p:grpSpPr>
          <a:xfrm>
            <a:off x="14564715" y="8039575"/>
            <a:ext cx="2231632" cy="2206490"/>
            <a:chOff x="4608729" y="8158108"/>
            <a:chExt cx="2231632" cy="220649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F081993-C4C9-1BF6-7957-EC009341EFFA}"/>
                </a:ext>
              </a:extLst>
            </p:cNvPr>
            <p:cNvSpPr/>
            <p:nvPr/>
          </p:nvSpPr>
          <p:spPr>
            <a:xfrm>
              <a:off x="4608729" y="8158108"/>
              <a:ext cx="2231632" cy="220649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953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FC5E3C9-C8AA-9A8B-1821-D39EDA6877DA}"/>
                </a:ext>
              </a:extLst>
            </p:cNvPr>
            <p:cNvSpPr/>
            <p:nvPr/>
          </p:nvSpPr>
          <p:spPr>
            <a:xfrm>
              <a:off x="4883510" y="8476889"/>
              <a:ext cx="1683327" cy="159966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953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6073802-92F9-4CD4-4C50-32600E3101F2}"/>
                </a:ext>
              </a:extLst>
            </p:cNvPr>
            <p:cNvSpPr txBox="1"/>
            <p:nvPr/>
          </p:nvSpPr>
          <p:spPr>
            <a:xfrm>
              <a:off x="4968395" y="9061198"/>
              <a:ext cx="15448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</a:rPr>
                <a:t>11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BD8F64B-85B4-55A3-F791-56B456A6D44F}"/>
                </a:ext>
              </a:extLst>
            </p:cNvPr>
            <p:cNvSpPr txBox="1"/>
            <p:nvPr/>
          </p:nvSpPr>
          <p:spPr>
            <a:xfrm>
              <a:off x="4968395" y="8721678"/>
              <a:ext cx="1544855" cy="591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YEAR</a:t>
              </a:r>
            </a:p>
          </p:txBody>
        </p:sp>
      </p:grpSp>
      <p:sp>
        <p:nvSpPr>
          <p:cNvPr id="230" name="Oval 229">
            <a:extLst>
              <a:ext uri="{FF2B5EF4-FFF2-40B4-BE49-F238E27FC236}">
                <a16:creationId xmlns:a16="http://schemas.microsoft.com/office/drawing/2014/main" id="{67D857C8-6DBF-1441-BED6-4FF1EB531C36}"/>
              </a:ext>
            </a:extLst>
          </p:cNvPr>
          <p:cNvSpPr/>
          <p:nvPr/>
        </p:nvSpPr>
        <p:spPr>
          <a:xfrm>
            <a:off x="25552401" y="15123818"/>
            <a:ext cx="2231632" cy="220649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953"/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FA468CC4-DA3D-D04C-A0F3-908B66B1ED58}"/>
              </a:ext>
            </a:extLst>
          </p:cNvPr>
          <p:cNvSpPr/>
          <p:nvPr/>
        </p:nvSpPr>
        <p:spPr>
          <a:xfrm>
            <a:off x="25827182" y="15442599"/>
            <a:ext cx="1683327" cy="15996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953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87A07DE-C984-5043-ABB4-D3D967D43357}"/>
              </a:ext>
            </a:extLst>
          </p:cNvPr>
          <p:cNvSpPr txBox="1"/>
          <p:nvPr/>
        </p:nvSpPr>
        <p:spPr>
          <a:xfrm>
            <a:off x="25912067" y="16026908"/>
            <a:ext cx="15448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0099"/>
                </a:solidFill>
              </a:rPr>
              <a:t>10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BE9DFE9-D2AE-C14C-AB63-41C6DF192559}"/>
              </a:ext>
            </a:extLst>
          </p:cNvPr>
          <p:cNvSpPr txBox="1"/>
          <p:nvPr/>
        </p:nvSpPr>
        <p:spPr>
          <a:xfrm>
            <a:off x="25912067" y="15687388"/>
            <a:ext cx="1544855" cy="591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YEAR</a:t>
            </a:r>
          </a:p>
        </p:txBody>
      </p:sp>
    </p:spTree>
    <p:extLst>
      <p:ext uri="{BB962C8B-B14F-4D97-AF65-F5344CB8AC3E}">
        <p14:creationId xmlns:p14="http://schemas.microsoft.com/office/powerpoint/2010/main" val="719837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54CCA0A0-FB16-9442-C14E-8886625D62C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84293" y="-91252"/>
            <a:ext cx="31579856" cy="17731552"/>
          </a:xfrm>
          <a:prstGeom prst="rect">
            <a:avLst/>
          </a:prstGeom>
        </p:spPr>
      </p:pic>
      <p:sp>
        <p:nvSpPr>
          <p:cNvPr id="2" name="Freeform: Shape 1">
            <a:extLst>
              <a:ext uri="{FF2B5EF4-FFF2-40B4-BE49-F238E27FC236}">
                <a16:creationId xmlns:a16="http://schemas.microsoft.com/office/drawing/2014/main" id="{7DD9B0EC-6C7B-E90B-BA30-EA289776A54D}"/>
              </a:ext>
            </a:extLst>
          </p:cNvPr>
          <p:cNvSpPr/>
          <p:nvPr/>
        </p:nvSpPr>
        <p:spPr>
          <a:xfrm>
            <a:off x="2154160" y="2019045"/>
            <a:ext cx="27052743" cy="14484617"/>
          </a:xfrm>
          <a:custGeom>
            <a:avLst/>
            <a:gdLst>
              <a:gd name="connsiteX0" fmla="*/ 7082757 w 7797479"/>
              <a:gd name="connsiteY0" fmla="*/ 13307885 h 13547600"/>
              <a:gd name="connsiteX1" fmla="*/ 728849 w 7797479"/>
              <a:gd name="connsiteY1" fmla="*/ 13354777 h 13547600"/>
              <a:gd name="connsiteX2" fmla="*/ 822634 w 7797479"/>
              <a:gd name="connsiteY2" fmla="*/ 11197731 h 13547600"/>
              <a:gd name="connsiteX3" fmla="*/ 6848296 w 7797479"/>
              <a:gd name="connsiteY3" fmla="*/ 11221177 h 13547600"/>
              <a:gd name="connsiteX4" fmla="*/ 7059311 w 7797479"/>
              <a:gd name="connsiteY4" fmla="*/ 8923454 h 13547600"/>
              <a:gd name="connsiteX5" fmla="*/ 892972 w 7797479"/>
              <a:gd name="connsiteY5" fmla="*/ 8900008 h 13547600"/>
              <a:gd name="connsiteX6" fmla="*/ 986757 w 7797479"/>
              <a:gd name="connsiteY6" fmla="*/ 6836746 h 13547600"/>
              <a:gd name="connsiteX7" fmla="*/ 7129649 w 7797479"/>
              <a:gd name="connsiteY7" fmla="*/ 6766408 h 13547600"/>
              <a:gd name="connsiteX8" fmla="*/ 6942080 w 7797479"/>
              <a:gd name="connsiteY8" fmla="*/ 4609362 h 13547600"/>
              <a:gd name="connsiteX9" fmla="*/ 986757 w 7797479"/>
              <a:gd name="connsiteY9" fmla="*/ 4515577 h 13547600"/>
              <a:gd name="connsiteX10" fmla="*/ 986757 w 7797479"/>
              <a:gd name="connsiteY10" fmla="*/ 2335085 h 13547600"/>
              <a:gd name="connsiteX11" fmla="*/ 6754511 w 7797479"/>
              <a:gd name="connsiteY11" fmla="*/ 2522654 h 13547600"/>
              <a:gd name="connsiteX12" fmla="*/ 7012419 w 7797479"/>
              <a:gd name="connsiteY12" fmla="*/ 201485 h 13547600"/>
              <a:gd name="connsiteX13" fmla="*/ 892972 w 7797479"/>
              <a:gd name="connsiteY13" fmla="*/ 107700 h 13547600"/>
              <a:gd name="connsiteX14" fmla="*/ 681957 w 7797479"/>
              <a:gd name="connsiteY14" fmla="*/ 84254 h 1354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797479" h="13547600">
                <a:moveTo>
                  <a:pt x="7082757" y="13307885"/>
                </a:moveTo>
                <a:cubicBezTo>
                  <a:pt x="4427480" y="13507177"/>
                  <a:pt x="1772203" y="13706469"/>
                  <a:pt x="728849" y="13354777"/>
                </a:cubicBezTo>
                <a:cubicBezTo>
                  <a:pt x="-314505" y="13003085"/>
                  <a:pt x="-197274" y="11553331"/>
                  <a:pt x="822634" y="11197731"/>
                </a:cubicBezTo>
                <a:cubicBezTo>
                  <a:pt x="1842542" y="10842131"/>
                  <a:pt x="5808850" y="11600223"/>
                  <a:pt x="6848296" y="11221177"/>
                </a:cubicBezTo>
                <a:cubicBezTo>
                  <a:pt x="7887742" y="10842131"/>
                  <a:pt x="8051865" y="9310315"/>
                  <a:pt x="7059311" y="8923454"/>
                </a:cubicBezTo>
                <a:cubicBezTo>
                  <a:pt x="6066757" y="8536593"/>
                  <a:pt x="1905064" y="9247793"/>
                  <a:pt x="892972" y="8900008"/>
                </a:cubicBezTo>
                <a:cubicBezTo>
                  <a:pt x="-119120" y="8552223"/>
                  <a:pt x="-52689" y="7192346"/>
                  <a:pt x="986757" y="6836746"/>
                </a:cubicBezTo>
                <a:cubicBezTo>
                  <a:pt x="2026203" y="6481146"/>
                  <a:pt x="6137095" y="7137639"/>
                  <a:pt x="7129649" y="6766408"/>
                </a:cubicBezTo>
                <a:cubicBezTo>
                  <a:pt x="8122203" y="6395177"/>
                  <a:pt x="7965895" y="4984500"/>
                  <a:pt x="6942080" y="4609362"/>
                </a:cubicBezTo>
                <a:cubicBezTo>
                  <a:pt x="5918265" y="4234224"/>
                  <a:pt x="1979311" y="4894623"/>
                  <a:pt x="986757" y="4515577"/>
                </a:cubicBezTo>
                <a:cubicBezTo>
                  <a:pt x="-5797" y="4136531"/>
                  <a:pt x="25465" y="2667239"/>
                  <a:pt x="986757" y="2335085"/>
                </a:cubicBezTo>
                <a:cubicBezTo>
                  <a:pt x="1948049" y="2002931"/>
                  <a:pt x="5750234" y="2878254"/>
                  <a:pt x="6754511" y="2522654"/>
                </a:cubicBezTo>
                <a:cubicBezTo>
                  <a:pt x="7758788" y="2167054"/>
                  <a:pt x="7989342" y="603977"/>
                  <a:pt x="7012419" y="201485"/>
                </a:cubicBezTo>
                <a:cubicBezTo>
                  <a:pt x="6035496" y="-201007"/>
                  <a:pt x="1948049" y="127238"/>
                  <a:pt x="892972" y="107700"/>
                </a:cubicBezTo>
                <a:cubicBezTo>
                  <a:pt x="-162105" y="88162"/>
                  <a:pt x="259926" y="86208"/>
                  <a:pt x="681957" y="84254"/>
                </a:cubicBezTo>
              </a:path>
            </a:pathLst>
          </a:custGeom>
          <a:noFill/>
          <a:ln w="952500">
            <a:solidFill>
              <a:schemeClr val="tx1"/>
            </a:solidFill>
            <a:tailEnd type="triangl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953"/>
          </a:p>
        </p:txBody>
      </p:sp>
      <p:cxnSp>
        <p:nvCxnSpPr>
          <p:cNvPr id="550" name="Straight Connector 549">
            <a:extLst>
              <a:ext uri="{FF2B5EF4-FFF2-40B4-BE49-F238E27FC236}">
                <a16:creationId xmlns:a16="http://schemas.microsoft.com/office/drawing/2014/main" id="{BAB821FE-ABED-48FC-AF5C-5F449419C1B0}"/>
              </a:ext>
            </a:extLst>
          </p:cNvPr>
          <p:cNvCxnSpPr>
            <a:cxnSpLocks/>
          </p:cNvCxnSpPr>
          <p:nvPr/>
        </p:nvCxnSpPr>
        <p:spPr>
          <a:xfrm>
            <a:off x="-3589116" y="2624885"/>
            <a:ext cx="16903" cy="159544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4" name="TextBox 303">
            <a:extLst>
              <a:ext uri="{FF2B5EF4-FFF2-40B4-BE49-F238E27FC236}">
                <a16:creationId xmlns:a16="http://schemas.microsoft.com/office/drawing/2014/main" id="{CEAB1C28-A81B-471B-9C9F-B7A1209E7B1D}"/>
              </a:ext>
            </a:extLst>
          </p:cNvPr>
          <p:cNvSpPr txBox="1"/>
          <p:nvPr/>
        </p:nvSpPr>
        <p:spPr>
          <a:xfrm>
            <a:off x="-11496823" y="5950010"/>
            <a:ext cx="3463916" cy="1420389"/>
          </a:xfrm>
          <a:prstGeom prst="wedgeRoundRectCallout">
            <a:avLst>
              <a:gd name="adj1" fmla="val 25469"/>
              <a:gd name="adj2" fmla="val -44643"/>
              <a:gd name="adj3" fmla="val 16667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81" dirty="0"/>
              <a:t>Use to indicate course content</a:t>
            </a:r>
          </a:p>
          <a:p>
            <a:pPr algn="ctr"/>
            <a:endParaRPr lang="en-US" sz="2581" dirty="0"/>
          </a:p>
        </p:txBody>
      </p:sp>
      <p:sp>
        <p:nvSpPr>
          <p:cNvPr id="310" name="TextBox 309">
            <a:extLst>
              <a:ext uri="{FF2B5EF4-FFF2-40B4-BE49-F238E27FC236}">
                <a16:creationId xmlns:a16="http://schemas.microsoft.com/office/drawing/2014/main" id="{CF8DA0D5-E311-477C-BFC5-B9445D2888E9}"/>
              </a:ext>
            </a:extLst>
          </p:cNvPr>
          <p:cNvSpPr txBox="1"/>
          <p:nvPr/>
        </p:nvSpPr>
        <p:spPr>
          <a:xfrm>
            <a:off x="-6443514" y="6214657"/>
            <a:ext cx="4736577" cy="980978"/>
          </a:xfrm>
          <a:prstGeom prst="wedgeRoundRectCallout">
            <a:avLst>
              <a:gd name="adj1" fmla="val 29479"/>
              <a:gd name="adj2" fmla="val -199366"/>
              <a:gd name="adj3" fmla="val 16667"/>
            </a:avLst>
          </a:prstGeom>
          <a:solidFill>
            <a:schemeClr val="accent2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581" dirty="0"/>
              <a:t>Use to indicate </a:t>
            </a:r>
            <a:r>
              <a:rPr lang="en-GB" sz="2581" dirty="0" err="1"/>
              <a:t>instrcutions</a:t>
            </a:r>
            <a:r>
              <a:rPr lang="en-GB" sz="2581" dirty="0"/>
              <a:t> to students</a:t>
            </a:r>
          </a:p>
        </p:txBody>
      </p:sp>
      <p:cxnSp>
        <p:nvCxnSpPr>
          <p:cNvPr id="260" name="Straight Connector 259">
            <a:extLst>
              <a:ext uri="{FF2B5EF4-FFF2-40B4-BE49-F238E27FC236}">
                <a16:creationId xmlns:a16="http://schemas.microsoft.com/office/drawing/2014/main" id="{C4ECEB2E-E6FD-418B-9711-CB52089CF1F2}"/>
              </a:ext>
            </a:extLst>
          </p:cNvPr>
          <p:cNvCxnSpPr>
            <a:cxnSpLocks/>
          </p:cNvCxnSpPr>
          <p:nvPr/>
        </p:nvCxnSpPr>
        <p:spPr>
          <a:xfrm flipV="1">
            <a:off x="-11094622" y="4959081"/>
            <a:ext cx="0" cy="156247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xplosion 1 180">
            <a:extLst>
              <a:ext uri="{FF2B5EF4-FFF2-40B4-BE49-F238E27FC236}">
                <a16:creationId xmlns:a16="http://schemas.microsoft.com/office/drawing/2014/main" id="{00F19668-FCBB-A9C6-A9EC-06F14B0A0BEB}"/>
              </a:ext>
            </a:extLst>
          </p:cNvPr>
          <p:cNvSpPr/>
          <p:nvPr/>
        </p:nvSpPr>
        <p:spPr>
          <a:xfrm>
            <a:off x="-11197068" y="1858362"/>
            <a:ext cx="6122075" cy="3490940"/>
          </a:xfrm>
          <a:prstGeom prst="irregularSeal1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517" dirty="0">
                <a:solidFill>
                  <a:schemeClr val="tx1"/>
                </a:solidFill>
              </a:rPr>
              <a:t>Signpost Assessment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97DB70-E481-04A3-3AA7-0C81888F2A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10917995" y="8882440"/>
            <a:ext cx="2340814" cy="23408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568B4E-2EC8-3ADE-84E2-7AB342A820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423351" y="8611854"/>
            <a:ext cx="2574670" cy="25746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264C6CE-7011-46D2-6E61-C9CC23BFB6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345939" y="8628184"/>
            <a:ext cx="2333077" cy="23330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19AB3C9-2C12-DAE1-8D8B-59B2B54129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1496823" y="11981289"/>
            <a:ext cx="3113698" cy="20757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1F0F786-B42D-4064-3E57-461E3C7229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7527362" y="12068320"/>
            <a:ext cx="1697430" cy="169743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D4B5921-F861-B803-F91A-993064CEA1E2}"/>
              </a:ext>
            </a:extLst>
          </p:cNvPr>
          <p:cNvSpPr txBox="1"/>
          <p:nvPr/>
        </p:nvSpPr>
        <p:spPr>
          <a:xfrm>
            <a:off x="-8900691" y="-267524"/>
            <a:ext cx="3237842" cy="1162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953" dirty="0"/>
              <a:t>ICONS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60A979-5695-4E0F-DF58-B58CE59A2E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42637" y="14506834"/>
            <a:ext cx="3933578" cy="393357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55A36B1-EF6A-E284-0E9C-F63E10738B3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6888" y="11727728"/>
            <a:ext cx="1966789" cy="196678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8E4E8FF-9BC3-E162-F71E-0E03E68637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9058" y="15033943"/>
            <a:ext cx="1966789" cy="196678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C831001-7FE6-CB2A-E5C5-DFBA5D6C705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87031" y="14706310"/>
            <a:ext cx="2622056" cy="262205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F678996-A8E7-20EE-D259-B0113982A19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7533" y="19298168"/>
            <a:ext cx="2565485" cy="256548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4E9500F-5E95-FD45-1846-5ECA2ED754C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83125" y="19247042"/>
            <a:ext cx="2355491" cy="235549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09048BE-D22C-489A-3C34-161AE1B9989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89115" y="19428821"/>
            <a:ext cx="1991925" cy="1991925"/>
          </a:xfrm>
          <a:prstGeom prst="rect">
            <a:avLst/>
          </a:prstGeom>
        </p:spPr>
      </p:pic>
      <p:pic>
        <p:nvPicPr>
          <p:cNvPr id="1026" name="Picture 2" descr="Important Notice Svg Png Icon Free Download (#128394) - OnlineWebFonts.COM">
            <a:extLst>
              <a:ext uri="{FF2B5EF4-FFF2-40B4-BE49-F238E27FC236}">
                <a16:creationId xmlns:a16="http://schemas.microsoft.com/office/drawing/2014/main" id="{01C86C2A-3155-11C2-8957-2C9F09D2F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3454" y="5486052"/>
            <a:ext cx="2292509" cy="2292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upport Svg Png Icon Free Download (#353768) - OnlineWebFonts.COM">
            <a:extLst>
              <a:ext uri="{FF2B5EF4-FFF2-40B4-BE49-F238E27FC236}">
                <a16:creationId xmlns:a16="http://schemas.microsoft.com/office/drawing/2014/main" id="{BEDDC8BB-0D70-8789-7E5B-DC5890D7E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7773" y="2359146"/>
            <a:ext cx="2123074" cy="210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ading Icon Design 505383 Vector Art at Vecteezy">
            <a:extLst>
              <a:ext uri="{FF2B5EF4-FFF2-40B4-BE49-F238E27FC236}">
                <a16:creationId xmlns:a16="http://schemas.microsoft.com/office/drawing/2014/main" id="{AC51FC10-457E-FD04-F9BA-7EFA3E5EF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5980" y="2110536"/>
            <a:ext cx="2152998" cy="214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alk Svg Png Icon Free Download (#139386) - OnlineWebFonts.COM">
            <a:extLst>
              <a:ext uri="{FF2B5EF4-FFF2-40B4-BE49-F238E27FC236}">
                <a16:creationId xmlns:a16="http://schemas.microsoft.com/office/drawing/2014/main" id="{D3E43814-4760-4039-A0AD-6638C5AAC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9516" y="2149502"/>
            <a:ext cx="2594216" cy="238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User Svg Png Icon Free Download (#155117) - OnlineWebFonts.COM">
            <a:extLst>
              <a:ext uri="{FF2B5EF4-FFF2-40B4-BE49-F238E27FC236}">
                <a16:creationId xmlns:a16="http://schemas.microsoft.com/office/drawing/2014/main" id="{8B531770-64B2-A403-AB97-495217FBA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4377" y="5392257"/>
            <a:ext cx="1978142" cy="1978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DBA5917D-2675-6341-3ECB-A86F55ABF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1945871" y="22929857"/>
            <a:ext cx="1641259" cy="263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SERVICE Svg Png Icon Free Download (#122470) - OnlineWebFonts.COM">
            <a:extLst>
              <a:ext uri="{FF2B5EF4-FFF2-40B4-BE49-F238E27FC236}">
                <a16:creationId xmlns:a16="http://schemas.microsoft.com/office/drawing/2014/main" id="{4D8EDA4E-6763-D7DA-9747-574B32EE4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7061" y="5460610"/>
            <a:ext cx="1839090" cy="204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Free User Icon, Symbol. PNG, SVG Download.">
            <a:extLst>
              <a:ext uri="{FF2B5EF4-FFF2-40B4-BE49-F238E27FC236}">
                <a16:creationId xmlns:a16="http://schemas.microsoft.com/office/drawing/2014/main" id="{DE776BE9-8037-C348-7F91-ED621E5B5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1326" y="9461288"/>
            <a:ext cx="1993761" cy="1993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A4B9189-ADA9-A9FC-DC8A-D7F5267B6296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6237509" y="9119736"/>
            <a:ext cx="2110297" cy="211029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15CB396-D252-0687-08DC-11F3DE72D7C4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0281393" y="8836544"/>
            <a:ext cx="2103106" cy="2109539"/>
          </a:xfrm>
          <a:prstGeom prst="rect">
            <a:avLst/>
          </a:prstGeom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id="{4D149FB3-0B54-5B94-7827-835E48DBE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8702444" y="23047917"/>
            <a:ext cx="2226914" cy="197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Why Svg Png Icon Free Download (#207661) - OnlineWebFonts.COM">
            <a:extLst>
              <a:ext uri="{FF2B5EF4-FFF2-40B4-BE49-F238E27FC236}">
                <a16:creationId xmlns:a16="http://schemas.microsoft.com/office/drawing/2014/main" id="{7A34FF8E-D07F-E58A-55DE-43436A0B0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4557" y="12449989"/>
            <a:ext cx="2110301" cy="211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Camera Icon PNG Image - PurePNG | Free transparent CC0 PNG Image Library">
            <a:extLst>
              <a:ext uri="{FF2B5EF4-FFF2-40B4-BE49-F238E27FC236}">
                <a16:creationId xmlns:a16="http://schemas.microsoft.com/office/drawing/2014/main" id="{1776A3A7-862F-9A2D-C179-2D5F507DB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796110" y="22648241"/>
            <a:ext cx="2651716" cy="265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Documents Folder Svg Png Icon Free Download (#52693) - OnlineWebFonts.COM">
            <a:extLst>
              <a:ext uri="{FF2B5EF4-FFF2-40B4-BE49-F238E27FC236}">
                <a16:creationId xmlns:a16="http://schemas.microsoft.com/office/drawing/2014/main" id="{194C69A9-5783-FCCC-68A7-5E408336F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4374" y="12753204"/>
            <a:ext cx="1800151" cy="181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Logout Svg Png Icon Free Download (#284036) - OnlineWebFonts.COM">
            <a:extLst>
              <a:ext uri="{FF2B5EF4-FFF2-40B4-BE49-F238E27FC236}">
                <a16:creationId xmlns:a16="http://schemas.microsoft.com/office/drawing/2014/main" id="{6873E80C-C3A5-0D53-7452-5BDAA5EA8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9245" y="12902781"/>
            <a:ext cx="1993506" cy="1946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4B7E503-B1E7-378E-26E6-2A4FD92D132C}"/>
              </a:ext>
            </a:extLst>
          </p:cNvPr>
          <p:cNvSpPr/>
          <p:nvPr/>
        </p:nvSpPr>
        <p:spPr>
          <a:xfrm>
            <a:off x="2154162" y="1904459"/>
            <a:ext cx="27000000" cy="14616000"/>
          </a:xfrm>
          <a:custGeom>
            <a:avLst/>
            <a:gdLst>
              <a:gd name="connsiteX0" fmla="*/ 7082757 w 7797479"/>
              <a:gd name="connsiteY0" fmla="*/ 13307885 h 13547600"/>
              <a:gd name="connsiteX1" fmla="*/ 728849 w 7797479"/>
              <a:gd name="connsiteY1" fmla="*/ 13354777 h 13547600"/>
              <a:gd name="connsiteX2" fmla="*/ 822634 w 7797479"/>
              <a:gd name="connsiteY2" fmla="*/ 11197731 h 13547600"/>
              <a:gd name="connsiteX3" fmla="*/ 6848296 w 7797479"/>
              <a:gd name="connsiteY3" fmla="*/ 11221177 h 13547600"/>
              <a:gd name="connsiteX4" fmla="*/ 7059311 w 7797479"/>
              <a:gd name="connsiteY4" fmla="*/ 8923454 h 13547600"/>
              <a:gd name="connsiteX5" fmla="*/ 892972 w 7797479"/>
              <a:gd name="connsiteY5" fmla="*/ 8900008 h 13547600"/>
              <a:gd name="connsiteX6" fmla="*/ 986757 w 7797479"/>
              <a:gd name="connsiteY6" fmla="*/ 6836746 h 13547600"/>
              <a:gd name="connsiteX7" fmla="*/ 7129649 w 7797479"/>
              <a:gd name="connsiteY7" fmla="*/ 6766408 h 13547600"/>
              <a:gd name="connsiteX8" fmla="*/ 6942080 w 7797479"/>
              <a:gd name="connsiteY8" fmla="*/ 4609362 h 13547600"/>
              <a:gd name="connsiteX9" fmla="*/ 986757 w 7797479"/>
              <a:gd name="connsiteY9" fmla="*/ 4515577 h 13547600"/>
              <a:gd name="connsiteX10" fmla="*/ 986757 w 7797479"/>
              <a:gd name="connsiteY10" fmla="*/ 2335085 h 13547600"/>
              <a:gd name="connsiteX11" fmla="*/ 6754511 w 7797479"/>
              <a:gd name="connsiteY11" fmla="*/ 2522654 h 13547600"/>
              <a:gd name="connsiteX12" fmla="*/ 7012419 w 7797479"/>
              <a:gd name="connsiteY12" fmla="*/ 201485 h 13547600"/>
              <a:gd name="connsiteX13" fmla="*/ 892972 w 7797479"/>
              <a:gd name="connsiteY13" fmla="*/ 107700 h 13547600"/>
              <a:gd name="connsiteX14" fmla="*/ 681957 w 7797479"/>
              <a:gd name="connsiteY14" fmla="*/ 84254 h 1354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797479" h="13547600">
                <a:moveTo>
                  <a:pt x="7082757" y="13307885"/>
                </a:moveTo>
                <a:cubicBezTo>
                  <a:pt x="4427480" y="13507177"/>
                  <a:pt x="1772203" y="13706469"/>
                  <a:pt x="728849" y="13354777"/>
                </a:cubicBezTo>
                <a:cubicBezTo>
                  <a:pt x="-314505" y="13003085"/>
                  <a:pt x="-197274" y="11553331"/>
                  <a:pt x="822634" y="11197731"/>
                </a:cubicBezTo>
                <a:cubicBezTo>
                  <a:pt x="1842542" y="10842131"/>
                  <a:pt x="5808850" y="11600223"/>
                  <a:pt x="6848296" y="11221177"/>
                </a:cubicBezTo>
                <a:cubicBezTo>
                  <a:pt x="7887742" y="10842131"/>
                  <a:pt x="8051865" y="9310315"/>
                  <a:pt x="7059311" y="8923454"/>
                </a:cubicBezTo>
                <a:cubicBezTo>
                  <a:pt x="6066757" y="8536593"/>
                  <a:pt x="1905064" y="9247793"/>
                  <a:pt x="892972" y="8900008"/>
                </a:cubicBezTo>
                <a:cubicBezTo>
                  <a:pt x="-119120" y="8552223"/>
                  <a:pt x="-52689" y="7192346"/>
                  <a:pt x="986757" y="6836746"/>
                </a:cubicBezTo>
                <a:cubicBezTo>
                  <a:pt x="2026203" y="6481146"/>
                  <a:pt x="6137095" y="7137639"/>
                  <a:pt x="7129649" y="6766408"/>
                </a:cubicBezTo>
                <a:cubicBezTo>
                  <a:pt x="8122203" y="6395177"/>
                  <a:pt x="7965895" y="4984500"/>
                  <a:pt x="6942080" y="4609362"/>
                </a:cubicBezTo>
                <a:cubicBezTo>
                  <a:pt x="5918265" y="4234224"/>
                  <a:pt x="1979311" y="4894623"/>
                  <a:pt x="986757" y="4515577"/>
                </a:cubicBezTo>
                <a:cubicBezTo>
                  <a:pt x="-5797" y="4136531"/>
                  <a:pt x="25465" y="2667239"/>
                  <a:pt x="986757" y="2335085"/>
                </a:cubicBezTo>
                <a:cubicBezTo>
                  <a:pt x="1948049" y="2002931"/>
                  <a:pt x="5750234" y="2878254"/>
                  <a:pt x="6754511" y="2522654"/>
                </a:cubicBezTo>
                <a:cubicBezTo>
                  <a:pt x="7758788" y="2167054"/>
                  <a:pt x="7989342" y="603977"/>
                  <a:pt x="7012419" y="201485"/>
                </a:cubicBezTo>
                <a:cubicBezTo>
                  <a:pt x="6035496" y="-201007"/>
                  <a:pt x="1948049" y="127238"/>
                  <a:pt x="892972" y="107700"/>
                </a:cubicBezTo>
                <a:cubicBezTo>
                  <a:pt x="-162105" y="88162"/>
                  <a:pt x="259926" y="86208"/>
                  <a:pt x="681957" y="84254"/>
                </a:cubicBezTo>
              </a:path>
            </a:pathLst>
          </a:custGeom>
          <a:noFill/>
          <a:ln w="635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953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23F00F-2F9C-B170-C0C0-A54C6FC833EA}"/>
              </a:ext>
            </a:extLst>
          </p:cNvPr>
          <p:cNvSpPr txBox="1"/>
          <p:nvPr/>
        </p:nvSpPr>
        <p:spPr>
          <a:xfrm>
            <a:off x="13741400" y="139281"/>
            <a:ext cx="65301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Balloonist SF" panose="020BE200000000000000" pitchFamily="34" charset="0"/>
              </a:rPr>
              <a:t>Learning Journey</a:t>
            </a:r>
          </a:p>
        </p:txBody>
      </p: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BB883D10-5AF3-674C-E096-E2D812F398C8}"/>
              </a:ext>
            </a:extLst>
          </p:cNvPr>
          <p:cNvGrpSpPr/>
          <p:nvPr/>
        </p:nvGrpSpPr>
        <p:grpSpPr>
          <a:xfrm>
            <a:off x="2629318" y="801213"/>
            <a:ext cx="2231632" cy="2206490"/>
            <a:chOff x="2629318" y="801213"/>
            <a:chExt cx="2231632" cy="2206490"/>
          </a:xfrm>
        </p:grpSpPr>
        <p:sp>
          <p:nvSpPr>
            <p:cNvPr id="232" name="Oval 231">
              <a:extLst>
                <a:ext uri="{FF2B5EF4-FFF2-40B4-BE49-F238E27FC236}">
                  <a16:creationId xmlns:a16="http://schemas.microsoft.com/office/drawing/2014/main" id="{29537BCC-6506-FFBE-6F77-EE897AD9C2F7}"/>
                </a:ext>
              </a:extLst>
            </p:cNvPr>
            <p:cNvSpPr/>
            <p:nvPr/>
          </p:nvSpPr>
          <p:spPr>
            <a:xfrm>
              <a:off x="2629318" y="801213"/>
              <a:ext cx="2231632" cy="220649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953"/>
            </a:p>
          </p:txBody>
        </p:sp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B3BBBDA4-5A4A-26D2-C675-6ADFAC4EA2BC}"/>
                </a:ext>
              </a:extLst>
            </p:cNvPr>
            <p:cNvSpPr/>
            <p:nvPr/>
          </p:nvSpPr>
          <p:spPr>
            <a:xfrm>
              <a:off x="2892397" y="1123133"/>
              <a:ext cx="1683327" cy="159966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953"/>
            </a:p>
          </p:txBody>
        </p:sp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22A553B9-7045-19CA-269D-B0296A3F89B2}"/>
                </a:ext>
              </a:extLst>
            </p:cNvPr>
            <p:cNvSpPr txBox="1"/>
            <p:nvPr/>
          </p:nvSpPr>
          <p:spPr>
            <a:xfrm>
              <a:off x="2939463" y="1242738"/>
              <a:ext cx="15448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D1AEC6B-2783-8040-30E0-72E472073B56}"/>
              </a:ext>
            </a:extLst>
          </p:cNvPr>
          <p:cNvGrpSpPr/>
          <p:nvPr/>
        </p:nvGrpSpPr>
        <p:grpSpPr>
          <a:xfrm>
            <a:off x="14564715" y="8039575"/>
            <a:ext cx="2231632" cy="2206490"/>
            <a:chOff x="4608729" y="8158108"/>
            <a:chExt cx="2231632" cy="220649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F081993-C4C9-1BF6-7957-EC009341EFFA}"/>
                </a:ext>
              </a:extLst>
            </p:cNvPr>
            <p:cNvSpPr/>
            <p:nvPr/>
          </p:nvSpPr>
          <p:spPr>
            <a:xfrm>
              <a:off x="4608729" y="8158108"/>
              <a:ext cx="2231632" cy="220649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953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FC5E3C9-C8AA-9A8B-1821-D39EDA6877DA}"/>
                </a:ext>
              </a:extLst>
            </p:cNvPr>
            <p:cNvSpPr/>
            <p:nvPr/>
          </p:nvSpPr>
          <p:spPr>
            <a:xfrm>
              <a:off x="4883510" y="8476889"/>
              <a:ext cx="1683327" cy="159966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953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6073802-92F9-4CD4-4C50-32600E3101F2}"/>
                </a:ext>
              </a:extLst>
            </p:cNvPr>
            <p:cNvSpPr txBox="1"/>
            <p:nvPr/>
          </p:nvSpPr>
          <p:spPr>
            <a:xfrm>
              <a:off x="4968395" y="9061198"/>
              <a:ext cx="15448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</a:rPr>
                <a:t>13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BD8F64B-85B4-55A3-F791-56B456A6D44F}"/>
                </a:ext>
              </a:extLst>
            </p:cNvPr>
            <p:cNvSpPr txBox="1"/>
            <p:nvPr/>
          </p:nvSpPr>
          <p:spPr>
            <a:xfrm>
              <a:off x="4968395" y="8721678"/>
              <a:ext cx="1544855" cy="591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YEAR</a:t>
              </a:r>
            </a:p>
          </p:txBody>
        </p:sp>
      </p:grpSp>
      <p:sp>
        <p:nvSpPr>
          <p:cNvPr id="230" name="Oval 229">
            <a:extLst>
              <a:ext uri="{FF2B5EF4-FFF2-40B4-BE49-F238E27FC236}">
                <a16:creationId xmlns:a16="http://schemas.microsoft.com/office/drawing/2014/main" id="{67D857C8-6DBF-1441-BED6-4FF1EB531C36}"/>
              </a:ext>
            </a:extLst>
          </p:cNvPr>
          <p:cNvSpPr/>
          <p:nvPr/>
        </p:nvSpPr>
        <p:spPr>
          <a:xfrm>
            <a:off x="25552401" y="15123818"/>
            <a:ext cx="2231632" cy="220649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953"/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FA468CC4-DA3D-D04C-A0F3-908B66B1ED58}"/>
              </a:ext>
            </a:extLst>
          </p:cNvPr>
          <p:cNvSpPr/>
          <p:nvPr/>
        </p:nvSpPr>
        <p:spPr>
          <a:xfrm>
            <a:off x="25827182" y="15442599"/>
            <a:ext cx="1683327" cy="15996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953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87A07DE-C984-5043-ABB4-D3D967D43357}"/>
              </a:ext>
            </a:extLst>
          </p:cNvPr>
          <p:cNvSpPr txBox="1"/>
          <p:nvPr/>
        </p:nvSpPr>
        <p:spPr>
          <a:xfrm>
            <a:off x="25912067" y="16026908"/>
            <a:ext cx="15448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0099"/>
                </a:solidFill>
              </a:rPr>
              <a:t>12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BE9DFE9-D2AE-C14C-AB63-41C6DF192559}"/>
              </a:ext>
            </a:extLst>
          </p:cNvPr>
          <p:cNvSpPr txBox="1"/>
          <p:nvPr/>
        </p:nvSpPr>
        <p:spPr>
          <a:xfrm>
            <a:off x="25912067" y="15687388"/>
            <a:ext cx="1544855" cy="591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YEAR</a:t>
            </a:r>
          </a:p>
        </p:txBody>
      </p:sp>
    </p:spTree>
    <p:extLst>
      <p:ext uri="{BB962C8B-B14F-4D97-AF65-F5344CB8AC3E}">
        <p14:creationId xmlns:p14="http://schemas.microsoft.com/office/powerpoint/2010/main" val="1266283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7">
    <wetp:webextensionref xmlns:r="http://schemas.openxmlformats.org/officeDocument/2006/relationships" r:id="rId1"/>
  </wetp:taskpane>
  <wetp:taskpane dockstate="right" visibility="0" width="438" row="9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6DEA104D-F8A4-499C-B53D-8E261C3AA4E4}">
  <we:reference id="wa104178141" version="4.3.3.0" store="en-US" storeType="OMEX"/>
  <we:alternateReferences>
    <we:reference id="WA104178141" version="4.3.3.0" store="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69DE80AE-6487-458F-BE95-CE1E0325B33B}">
  <we:reference id="wa104380907" version="3.0.0.1" store="en-US" storeType="OMEX"/>
  <we:alternateReferences>
    <we:reference id="WA104380907" version="3.0.0.1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15309</TotalTime>
  <Words>88</Words>
  <Application>Microsoft Office PowerPoint</Application>
  <PresentationFormat>Custom</PresentationFormat>
  <Paragraphs>44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Balloonist SF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Peachey</dc:creator>
  <cp:lastModifiedBy>Chris Livesey</cp:lastModifiedBy>
  <cp:revision>369</cp:revision>
  <cp:lastPrinted>2021-11-23T08:32:55Z</cp:lastPrinted>
  <dcterms:created xsi:type="dcterms:W3CDTF">2018-02-08T08:28:53Z</dcterms:created>
  <dcterms:modified xsi:type="dcterms:W3CDTF">2023-01-25T09:46:19Z</dcterms:modified>
</cp:coreProperties>
</file>