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4FB41-3C2F-4C9B-959D-883F6EC4CB1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FC862-7F7F-4C26-99A5-6EDE2EBE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65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FC862-7F7F-4C26-99A5-6EDE2EBEC6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48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BCEA-BC44-42BA-B834-AD38BB56E3AD}" type="datetime1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78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0032-1A5C-46BE-91E0-90C5A0F12D22}" type="datetime1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9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9837-946F-4EB3-A1E5-799C578C84E2}" type="datetime1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2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6A1DE-49F4-4E8C-9EDE-0C477860024B}" type="datetime1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34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13ED7-228A-4214-85FF-C1CB21FB5877}" type="datetime1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35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C136E-EB8F-47AC-9721-C9233FF9736E}" type="datetime1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1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31B4-7FBA-4C86-8CEE-3362C9FB030E}" type="datetime1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8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5D03-0BF4-440D-9C17-7FA0E5E1F536}" type="datetime1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44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FD45-8681-4D83-82AA-6E8A011273E5}" type="datetime1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156F-C334-48DC-93BF-4306BC1627A7}" type="datetime1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CF059-F43E-4AC0-BB4B-657506CF7427}" type="datetime1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@template.net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4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42092-E57F-467B-96D3-72DDF6F528C8}" type="datetime1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@template.net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0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77200" y="6356350"/>
            <a:ext cx="4114800" cy="365125"/>
          </a:xfrm>
        </p:spPr>
        <p:txBody>
          <a:bodyPr/>
          <a:lstStyle/>
          <a:p>
            <a:r>
              <a:rPr lang="en-US"/>
              <a:t>Copyright @template.net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55465" y="5104669"/>
            <a:ext cx="1247775" cy="1071209"/>
            <a:chOff x="0" y="-109184"/>
            <a:chExt cx="1247775" cy="1071209"/>
          </a:xfrm>
        </p:grpSpPr>
        <p:sp>
          <p:nvSpPr>
            <p:cNvPr id="35" name="Oval 34"/>
            <p:cNvSpPr/>
            <p:nvPr/>
          </p:nvSpPr>
          <p:spPr>
            <a:xfrm>
              <a:off x="0" y="66675"/>
              <a:ext cx="171450" cy="1714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0" y="428625"/>
              <a:ext cx="171450" cy="1714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0" y="790575"/>
              <a:ext cx="171450" cy="17145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" name="Text Box 123"/>
            <p:cNvSpPr txBox="1"/>
            <p:nvPr/>
          </p:nvSpPr>
          <p:spPr>
            <a:xfrm>
              <a:off x="161925" y="-109184"/>
              <a:ext cx="1085850" cy="10382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Completed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Progress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Scheduled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9278287" y="448108"/>
            <a:ext cx="16401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>
                <a:ln>
                  <a:noFill/>
                </a:ln>
                <a:solidFill>
                  <a:srgbClr val="111111"/>
                </a:solidFill>
                <a:effectLst/>
                <a:latin typeface="Lato" panose="020F0502020204030203" pitchFamily="34" charset="0"/>
                <a:cs typeface="Arial" panose="020B0604020202020204" pitchFamily="34" charset="0"/>
              </a:rPr>
              <a:t>ROADMAP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9710" y="-238892"/>
            <a:ext cx="12372975" cy="7660005"/>
            <a:chOff x="-180975" y="0"/>
            <a:chExt cx="12372975" cy="7660005"/>
          </a:xfrm>
        </p:grpSpPr>
        <p:sp>
          <p:nvSpPr>
            <p:cNvPr id="3" name="Freeform 2"/>
            <p:cNvSpPr>
              <a:spLocks/>
            </p:cNvSpPr>
            <p:nvPr/>
          </p:nvSpPr>
          <p:spPr bwMode="auto">
            <a:xfrm>
              <a:off x="-123825" y="762000"/>
              <a:ext cx="9500870" cy="6898005"/>
            </a:xfrm>
            <a:custGeom>
              <a:avLst/>
              <a:gdLst>
                <a:gd name="T0" fmla="*/ 1707 w 1775"/>
                <a:gd name="T1" fmla="*/ 546 h 1287"/>
                <a:gd name="T2" fmla="*/ 1462 w 1775"/>
                <a:gd name="T3" fmla="*/ 546 h 1287"/>
                <a:gd name="T4" fmla="*/ 987 w 1775"/>
                <a:gd name="T5" fmla="*/ 822 h 1287"/>
                <a:gd name="T6" fmla="*/ 794 w 1775"/>
                <a:gd name="T7" fmla="*/ 822 h 1287"/>
                <a:gd name="T8" fmla="*/ 793 w 1775"/>
                <a:gd name="T9" fmla="*/ 711 h 1287"/>
                <a:gd name="T10" fmla="*/ 1269 w 1775"/>
                <a:gd name="T11" fmla="*/ 435 h 1287"/>
                <a:gd name="T12" fmla="*/ 1268 w 1775"/>
                <a:gd name="T13" fmla="*/ 293 h 1287"/>
                <a:gd name="T14" fmla="*/ 1023 w 1775"/>
                <a:gd name="T15" fmla="*/ 293 h 1287"/>
                <a:gd name="T16" fmla="*/ 548 w 1775"/>
                <a:gd name="T17" fmla="*/ 569 h 1287"/>
                <a:gd name="T18" fmla="*/ 355 w 1775"/>
                <a:gd name="T19" fmla="*/ 569 h 1287"/>
                <a:gd name="T20" fmla="*/ 355 w 1775"/>
                <a:gd name="T21" fmla="*/ 457 h 1287"/>
                <a:gd name="T22" fmla="*/ 830 w 1775"/>
                <a:gd name="T23" fmla="*/ 181 h 1287"/>
                <a:gd name="T24" fmla="*/ 829 w 1775"/>
                <a:gd name="T25" fmla="*/ 39 h 1287"/>
                <a:gd name="T26" fmla="*/ 584 w 1775"/>
                <a:gd name="T27" fmla="*/ 39 h 1287"/>
                <a:gd name="T28" fmla="*/ 0 w 1775"/>
                <a:gd name="T29" fmla="*/ 379 h 1287"/>
                <a:gd name="T30" fmla="*/ 26 w 1775"/>
                <a:gd name="T31" fmla="*/ 394 h 1287"/>
                <a:gd name="T32" fmla="*/ 611 w 1775"/>
                <a:gd name="T33" fmla="*/ 55 h 1287"/>
                <a:gd name="T34" fmla="*/ 803 w 1775"/>
                <a:gd name="T35" fmla="*/ 55 h 1287"/>
                <a:gd name="T36" fmla="*/ 804 w 1775"/>
                <a:gd name="T37" fmla="*/ 166 h 1287"/>
                <a:gd name="T38" fmla="*/ 328 w 1775"/>
                <a:gd name="T39" fmla="*/ 442 h 1287"/>
                <a:gd name="T40" fmla="*/ 329 w 1775"/>
                <a:gd name="T41" fmla="*/ 584 h 1287"/>
                <a:gd name="T42" fmla="*/ 574 w 1775"/>
                <a:gd name="T43" fmla="*/ 584 h 1287"/>
                <a:gd name="T44" fmla="*/ 1049 w 1775"/>
                <a:gd name="T45" fmla="*/ 308 h 1287"/>
                <a:gd name="T46" fmla="*/ 1242 w 1775"/>
                <a:gd name="T47" fmla="*/ 308 h 1287"/>
                <a:gd name="T48" fmla="*/ 1242 w 1775"/>
                <a:gd name="T49" fmla="*/ 419 h 1287"/>
                <a:gd name="T50" fmla="*/ 767 w 1775"/>
                <a:gd name="T51" fmla="*/ 696 h 1287"/>
                <a:gd name="T52" fmla="*/ 768 w 1775"/>
                <a:gd name="T53" fmla="*/ 837 h 1287"/>
                <a:gd name="T54" fmla="*/ 1013 w 1775"/>
                <a:gd name="T55" fmla="*/ 837 h 1287"/>
                <a:gd name="T56" fmla="*/ 1488 w 1775"/>
                <a:gd name="T57" fmla="*/ 561 h 1287"/>
                <a:gd name="T58" fmla="*/ 1681 w 1775"/>
                <a:gd name="T59" fmla="*/ 561 h 1287"/>
                <a:gd name="T60" fmla="*/ 1681 w 1775"/>
                <a:gd name="T61" fmla="*/ 673 h 1287"/>
                <a:gd name="T62" fmla="*/ 624 w 1775"/>
                <a:gd name="T63" fmla="*/ 1287 h 1287"/>
                <a:gd name="T64" fmla="*/ 676 w 1775"/>
                <a:gd name="T65" fmla="*/ 1287 h 1287"/>
                <a:gd name="T66" fmla="*/ 1708 w 1775"/>
                <a:gd name="T67" fmla="*/ 688 h 1287"/>
                <a:gd name="T68" fmla="*/ 1707 w 1775"/>
                <a:gd name="T69" fmla="*/ 546 h 1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75" h="1287">
                  <a:moveTo>
                    <a:pt x="1707" y="546"/>
                  </a:moveTo>
                  <a:cubicBezTo>
                    <a:pt x="1639" y="507"/>
                    <a:pt x="1529" y="507"/>
                    <a:pt x="1462" y="546"/>
                  </a:cubicBezTo>
                  <a:cubicBezTo>
                    <a:pt x="987" y="822"/>
                    <a:pt x="987" y="822"/>
                    <a:pt x="987" y="822"/>
                  </a:cubicBezTo>
                  <a:cubicBezTo>
                    <a:pt x="934" y="853"/>
                    <a:pt x="848" y="853"/>
                    <a:pt x="794" y="822"/>
                  </a:cubicBezTo>
                  <a:cubicBezTo>
                    <a:pt x="741" y="792"/>
                    <a:pt x="741" y="741"/>
                    <a:pt x="793" y="711"/>
                  </a:cubicBezTo>
                  <a:cubicBezTo>
                    <a:pt x="1269" y="435"/>
                    <a:pt x="1269" y="435"/>
                    <a:pt x="1269" y="435"/>
                  </a:cubicBezTo>
                  <a:cubicBezTo>
                    <a:pt x="1336" y="395"/>
                    <a:pt x="1336" y="332"/>
                    <a:pt x="1268" y="293"/>
                  </a:cubicBezTo>
                  <a:cubicBezTo>
                    <a:pt x="1200" y="254"/>
                    <a:pt x="1090" y="254"/>
                    <a:pt x="1023" y="293"/>
                  </a:cubicBezTo>
                  <a:cubicBezTo>
                    <a:pt x="548" y="569"/>
                    <a:pt x="548" y="569"/>
                    <a:pt x="548" y="569"/>
                  </a:cubicBezTo>
                  <a:cubicBezTo>
                    <a:pt x="495" y="600"/>
                    <a:pt x="409" y="600"/>
                    <a:pt x="355" y="569"/>
                  </a:cubicBezTo>
                  <a:cubicBezTo>
                    <a:pt x="302" y="538"/>
                    <a:pt x="302" y="488"/>
                    <a:pt x="355" y="457"/>
                  </a:cubicBezTo>
                  <a:cubicBezTo>
                    <a:pt x="830" y="181"/>
                    <a:pt x="830" y="181"/>
                    <a:pt x="830" y="181"/>
                  </a:cubicBezTo>
                  <a:cubicBezTo>
                    <a:pt x="897" y="142"/>
                    <a:pt x="897" y="79"/>
                    <a:pt x="829" y="39"/>
                  </a:cubicBezTo>
                  <a:cubicBezTo>
                    <a:pt x="761" y="0"/>
                    <a:pt x="652" y="0"/>
                    <a:pt x="584" y="39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26" y="394"/>
                    <a:pt x="26" y="394"/>
                    <a:pt x="26" y="394"/>
                  </a:cubicBezTo>
                  <a:cubicBezTo>
                    <a:pt x="611" y="55"/>
                    <a:pt x="611" y="55"/>
                    <a:pt x="611" y="55"/>
                  </a:cubicBezTo>
                  <a:cubicBezTo>
                    <a:pt x="663" y="24"/>
                    <a:pt x="750" y="24"/>
                    <a:pt x="803" y="55"/>
                  </a:cubicBezTo>
                  <a:cubicBezTo>
                    <a:pt x="856" y="85"/>
                    <a:pt x="856" y="135"/>
                    <a:pt x="804" y="166"/>
                  </a:cubicBezTo>
                  <a:cubicBezTo>
                    <a:pt x="328" y="442"/>
                    <a:pt x="328" y="442"/>
                    <a:pt x="328" y="442"/>
                  </a:cubicBezTo>
                  <a:cubicBezTo>
                    <a:pt x="261" y="481"/>
                    <a:pt x="262" y="545"/>
                    <a:pt x="329" y="584"/>
                  </a:cubicBezTo>
                  <a:cubicBezTo>
                    <a:pt x="397" y="623"/>
                    <a:pt x="507" y="623"/>
                    <a:pt x="574" y="584"/>
                  </a:cubicBezTo>
                  <a:cubicBezTo>
                    <a:pt x="1049" y="308"/>
                    <a:pt x="1049" y="308"/>
                    <a:pt x="1049" y="308"/>
                  </a:cubicBezTo>
                  <a:cubicBezTo>
                    <a:pt x="1102" y="277"/>
                    <a:pt x="1188" y="277"/>
                    <a:pt x="1242" y="308"/>
                  </a:cubicBezTo>
                  <a:cubicBezTo>
                    <a:pt x="1295" y="339"/>
                    <a:pt x="1295" y="389"/>
                    <a:pt x="1242" y="419"/>
                  </a:cubicBezTo>
                  <a:cubicBezTo>
                    <a:pt x="767" y="696"/>
                    <a:pt x="767" y="696"/>
                    <a:pt x="767" y="696"/>
                  </a:cubicBezTo>
                  <a:cubicBezTo>
                    <a:pt x="700" y="735"/>
                    <a:pt x="700" y="798"/>
                    <a:pt x="768" y="837"/>
                  </a:cubicBezTo>
                  <a:cubicBezTo>
                    <a:pt x="836" y="877"/>
                    <a:pt x="946" y="877"/>
                    <a:pt x="1013" y="837"/>
                  </a:cubicBezTo>
                  <a:cubicBezTo>
                    <a:pt x="1488" y="561"/>
                    <a:pt x="1488" y="561"/>
                    <a:pt x="1488" y="561"/>
                  </a:cubicBezTo>
                  <a:cubicBezTo>
                    <a:pt x="1541" y="531"/>
                    <a:pt x="1627" y="531"/>
                    <a:pt x="1681" y="561"/>
                  </a:cubicBezTo>
                  <a:cubicBezTo>
                    <a:pt x="1734" y="592"/>
                    <a:pt x="1734" y="642"/>
                    <a:pt x="1681" y="673"/>
                  </a:cubicBezTo>
                  <a:cubicBezTo>
                    <a:pt x="624" y="1287"/>
                    <a:pt x="624" y="1287"/>
                    <a:pt x="624" y="1287"/>
                  </a:cubicBezTo>
                  <a:cubicBezTo>
                    <a:pt x="676" y="1287"/>
                    <a:pt x="676" y="1287"/>
                    <a:pt x="676" y="1287"/>
                  </a:cubicBezTo>
                  <a:cubicBezTo>
                    <a:pt x="1708" y="688"/>
                    <a:pt x="1708" y="688"/>
                    <a:pt x="1708" y="688"/>
                  </a:cubicBezTo>
                  <a:cubicBezTo>
                    <a:pt x="1775" y="649"/>
                    <a:pt x="1774" y="585"/>
                    <a:pt x="1707" y="546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975735" y="765175"/>
              <a:ext cx="457200" cy="457200"/>
              <a:chOff x="0" y="0"/>
              <a:chExt cx="457200" cy="45720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63795" y="63795"/>
                <a:ext cx="318977" cy="31897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1508760" y="3647440"/>
              <a:ext cx="457200" cy="457200"/>
              <a:chOff x="0" y="0"/>
              <a:chExt cx="457200" cy="45720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3795" y="63795"/>
                <a:ext cx="318977" cy="31897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6335395" y="2211705"/>
              <a:ext cx="457200" cy="457200"/>
              <a:chOff x="0" y="0"/>
              <a:chExt cx="457200" cy="457200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63795" y="63795"/>
                <a:ext cx="318977" cy="31897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3815080" y="4986020"/>
              <a:ext cx="457200" cy="457200"/>
              <a:chOff x="0" y="0"/>
              <a:chExt cx="457200" cy="457200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63795" y="63795"/>
                <a:ext cx="318977" cy="31897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8684260" y="3571875"/>
              <a:ext cx="457200" cy="457200"/>
              <a:chOff x="0" y="0"/>
              <a:chExt cx="457200" cy="457200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63795" y="63795"/>
                <a:ext cx="318977" cy="31897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888230" y="6350635"/>
              <a:ext cx="457200" cy="457200"/>
              <a:chOff x="0" y="0"/>
              <a:chExt cx="457200" cy="4572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3795" y="63795"/>
                <a:ext cx="318977" cy="31897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" name="Text Box 108"/>
            <p:cNvSpPr txBox="1">
              <a:spLocks noChangeArrowheads="1"/>
            </p:cNvSpPr>
            <p:nvPr/>
          </p:nvSpPr>
          <p:spPr bwMode="auto">
            <a:xfrm>
              <a:off x="3056565" y="946151"/>
              <a:ext cx="11906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Step 1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109"/>
            <p:cNvSpPr txBox="1">
              <a:spLocks noChangeArrowheads="1"/>
            </p:cNvSpPr>
            <p:nvPr/>
          </p:nvSpPr>
          <p:spPr bwMode="auto">
            <a:xfrm>
              <a:off x="4533748" y="790045"/>
              <a:ext cx="1636713" cy="425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Set Objectives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ext Box 110"/>
            <p:cNvSpPr txBox="1">
              <a:spLocks noChangeArrowheads="1"/>
            </p:cNvSpPr>
            <p:nvPr/>
          </p:nvSpPr>
          <p:spPr bwMode="auto">
            <a:xfrm>
              <a:off x="5381324" y="2578602"/>
              <a:ext cx="11906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Step 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Text Box 111"/>
            <p:cNvSpPr txBox="1">
              <a:spLocks noChangeArrowheads="1"/>
            </p:cNvSpPr>
            <p:nvPr/>
          </p:nvSpPr>
          <p:spPr bwMode="auto">
            <a:xfrm>
              <a:off x="6789571" y="1953829"/>
              <a:ext cx="2052638" cy="669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Task Assignment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Campaign Launch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Text Box 112"/>
            <p:cNvSpPr txBox="1">
              <a:spLocks noChangeArrowheads="1"/>
            </p:cNvSpPr>
            <p:nvPr/>
          </p:nvSpPr>
          <p:spPr bwMode="auto">
            <a:xfrm>
              <a:off x="2029755" y="3298716"/>
              <a:ext cx="914400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Step 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Text Box 113"/>
            <p:cNvSpPr txBox="1">
              <a:spLocks noChangeArrowheads="1"/>
            </p:cNvSpPr>
            <p:nvPr/>
          </p:nvSpPr>
          <p:spPr bwMode="auto">
            <a:xfrm>
              <a:off x="-180975" y="3524250"/>
              <a:ext cx="1946275" cy="669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Plan of Action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Board Approval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Text Box 114"/>
            <p:cNvSpPr txBox="1">
              <a:spLocks noChangeArrowheads="1"/>
            </p:cNvSpPr>
            <p:nvPr/>
          </p:nvSpPr>
          <p:spPr bwMode="auto">
            <a:xfrm>
              <a:off x="4197852" y="4692015"/>
              <a:ext cx="914400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Step 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Text Box 115"/>
            <p:cNvSpPr txBox="1">
              <a:spLocks noChangeArrowheads="1"/>
            </p:cNvSpPr>
            <p:nvPr/>
          </p:nvSpPr>
          <p:spPr bwMode="auto">
            <a:xfrm>
              <a:off x="2519975" y="5530997"/>
              <a:ext cx="1946275" cy="414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Send Invites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116"/>
            <p:cNvSpPr txBox="1">
              <a:spLocks noChangeArrowheads="1"/>
            </p:cNvSpPr>
            <p:nvPr/>
          </p:nvSpPr>
          <p:spPr bwMode="auto">
            <a:xfrm>
              <a:off x="7737475" y="3863567"/>
              <a:ext cx="119062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Step 5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Text Box 117"/>
            <p:cNvSpPr txBox="1">
              <a:spLocks noChangeArrowheads="1"/>
            </p:cNvSpPr>
            <p:nvPr/>
          </p:nvSpPr>
          <p:spPr bwMode="auto">
            <a:xfrm>
              <a:off x="9115410" y="3278078"/>
              <a:ext cx="1244600" cy="382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Execution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 Box 118"/>
            <p:cNvSpPr txBox="1">
              <a:spLocks noChangeArrowheads="1"/>
            </p:cNvSpPr>
            <p:nvPr/>
          </p:nvSpPr>
          <p:spPr bwMode="auto">
            <a:xfrm>
              <a:off x="4494825" y="5900080"/>
              <a:ext cx="914400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0" u="none" strike="noStrike" cap="none" normalizeH="0" baseline="0" dirty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Step 6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119"/>
            <p:cNvSpPr txBox="1">
              <a:spLocks noChangeArrowheads="1"/>
            </p:cNvSpPr>
            <p:nvPr/>
          </p:nvSpPr>
          <p:spPr bwMode="auto">
            <a:xfrm>
              <a:off x="5745029" y="6306317"/>
              <a:ext cx="1946275" cy="414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Evaluation Report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0" y="0"/>
              <a:ext cx="12192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41" name="Rectangle 48"/>
            <p:cNvSpPr>
              <a:spLocks noChangeArrowheads="1"/>
            </p:cNvSpPr>
            <p:nvPr/>
          </p:nvSpPr>
          <p:spPr bwMode="auto">
            <a:xfrm>
              <a:off x="0" y="914400"/>
              <a:ext cx="1219200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6192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Swapna</dc:creator>
  <cp:lastModifiedBy>Chris Livesey</cp:lastModifiedBy>
  <cp:revision>3</cp:revision>
  <dcterms:created xsi:type="dcterms:W3CDTF">2019-11-29T04:47:16Z</dcterms:created>
  <dcterms:modified xsi:type="dcterms:W3CDTF">2023-01-18T11:21:39Z</dcterms:modified>
</cp:coreProperties>
</file>