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2"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498" y="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A6768C9B-C997-814A-28FF-BE9922A2191D}"/>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ltLang="zh-TW"/>
          </a:p>
        </p:txBody>
      </p:sp>
      <p:sp>
        <p:nvSpPr>
          <p:cNvPr id="24579" name="Rectangle 3">
            <a:extLst>
              <a:ext uri="{FF2B5EF4-FFF2-40B4-BE49-F238E27FC236}">
                <a16:creationId xmlns:a16="http://schemas.microsoft.com/office/drawing/2014/main" id="{F1E8B083-C942-6F19-1E28-3AC6D5B55F75}"/>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zh-TW"/>
          </a:p>
        </p:txBody>
      </p:sp>
      <p:sp>
        <p:nvSpPr>
          <p:cNvPr id="24580" name="Rectangle 4">
            <a:extLst>
              <a:ext uri="{FF2B5EF4-FFF2-40B4-BE49-F238E27FC236}">
                <a16:creationId xmlns:a16="http://schemas.microsoft.com/office/drawing/2014/main" id="{88869832-E857-9F70-E5EB-A4CEE8E2A422}"/>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4581" name="Rectangle 5">
            <a:extLst>
              <a:ext uri="{FF2B5EF4-FFF2-40B4-BE49-F238E27FC236}">
                <a16:creationId xmlns:a16="http://schemas.microsoft.com/office/drawing/2014/main" id="{1EC5CD35-7C4A-6AA9-088A-F66CAB03F2FE}"/>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TW" altLang="en-GB"/>
              <a:t>按一下以編輯母片</a:t>
            </a:r>
          </a:p>
          <a:p>
            <a:pPr lvl="1"/>
            <a:r>
              <a:rPr lang="zh-TW" altLang="en-GB"/>
              <a:t>第二層</a:t>
            </a:r>
          </a:p>
          <a:p>
            <a:pPr lvl="2"/>
            <a:r>
              <a:rPr lang="zh-TW" altLang="en-GB"/>
              <a:t>第三層</a:t>
            </a:r>
          </a:p>
          <a:p>
            <a:pPr lvl="3"/>
            <a:r>
              <a:rPr lang="zh-TW" altLang="en-GB"/>
              <a:t>第四層</a:t>
            </a:r>
          </a:p>
          <a:p>
            <a:pPr lvl="4"/>
            <a:r>
              <a:rPr lang="zh-TW" altLang="en-GB"/>
              <a:t>第五層</a:t>
            </a:r>
          </a:p>
        </p:txBody>
      </p:sp>
      <p:sp>
        <p:nvSpPr>
          <p:cNvPr id="24582" name="Rectangle 6">
            <a:extLst>
              <a:ext uri="{FF2B5EF4-FFF2-40B4-BE49-F238E27FC236}">
                <a16:creationId xmlns:a16="http://schemas.microsoft.com/office/drawing/2014/main" id="{4D06D4CC-5B42-09E2-1494-2C6714F8D215}"/>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ltLang="zh-TW"/>
          </a:p>
        </p:txBody>
      </p:sp>
      <p:sp>
        <p:nvSpPr>
          <p:cNvPr id="24583" name="Rectangle 7">
            <a:extLst>
              <a:ext uri="{FF2B5EF4-FFF2-40B4-BE49-F238E27FC236}">
                <a16:creationId xmlns:a16="http://schemas.microsoft.com/office/drawing/2014/main" id="{AF79E118-21C0-B216-0745-B06A91E9BDE4}"/>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0D9E0C35-0CEB-4504-809A-E970FB69385A}" type="slidenum">
              <a:rPr lang="en-GB" altLang="zh-TW"/>
              <a:pPr/>
              <a:t>‹#›</a:t>
            </a:fld>
            <a:endParaRPr lang="en-GB" altLang="zh-TW"/>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9154" name="Title Placeholder 1">
            <a:extLst>
              <a:ext uri="{FF2B5EF4-FFF2-40B4-BE49-F238E27FC236}">
                <a16:creationId xmlns:a16="http://schemas.microsoft.com/office/drawing/2014/main" id="{C511591A-CE05-580B-DC6E-288C802FB289}"/>
              </a:ext>
            </a:extLst>
          </p:cNvPr>
          <p:cNvSpPr>
            <a:spLocks noGrp="1"/>
          </p:cNvSpPr>
          <p:nvPr>
            <p:ph type="ctrTitle"/>
          </p:nvPr>
        </p:nvSpPr>
        <p:spPr>
          <a:xfrm>
            <a:off x="454025" y="2266950"/>
            <a:ext cx="4621213" cy="1162050"/>
          </a:xfrm>
        </p:spPr>
        <p:txBody>
          <a:bodyPr anchor="b"/>
          <a:lstStyle>
            <a:lvl1pPr>
              <a:defRPr sz="2800">
                <a:solidFill>
                  <a:schemeClr val="tx2"/>
                </a:solidFill>
              </a:defRPr>
            </a:lvl1pPr>
          </a:lstStyle>
          <a:p>
            <a:pPr lvl="0"/>
            <a:r>
              <a:rPr lang="zh-TW" altLang="en-US" noProof="0"/>
              <a:t>按一下以編輯母片標題樣式</a:t>
            </a:r>
          </a:p>
        </p:txBody>
      </p:sp>
      <p:sp>
        <p:nvSpPr>
          <p:cNvPr id="1027" name="Text Placeholder 2">
            <a:extLst>
              <a:ext uri="{FF2B5EF4-FFF2-40B4-BE49-F238E27FC236}">
                <a16:creationId xmlns:a16="http://schemas.microsoft.com/office/drawing/2014/main" id="{2865BE4E-05A6-5E71-10CA-D9D30ADDC438}"/>
              </a:ext>
            </a:extLst>
          </p:cNvPr>
          <p:cNvSpPr>
            <a:spLocks noGrp="1"/>
          </p:cNvSpPr>
          <p:nvPr>
            <p:ph type="body" idx="1"/>
          </p:nvPr>
        </p:nvSpPr>
        <p:spPr>
          <a:xfrm>
            <a:off x="454025" y="3627440"/>
            <a:ext cx="4627563" cy="534987"/>
          </a:xfrm>
        </p:spPr>
        <p:txBody>
          <a:bodyPr/>
          <a:lstStyle>
            <a:lvl1pPr>
              <a:defRPr sz="2000"/>
            </a:lvl1pPr>
          </a:lstStyle>
          <a:p>
            <a:pPr lvl="0"/>
            <a:r>
              <a:rPr lang="zh-TW" altLang="en-US" noProof="0"/>
              <a:t>按一下以編輯母片副標題樣式</a:t>
            </a:r>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C20A7-480F-DC1D-C7C9-1D120684371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2F0960E-EF66-FB20-C539-6C0BFFED8A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a:extLst>
              <a:ext uri="{FF2B5EF4-FFF2-40B4-BE49-F238E27FC236}">
                <a16:creationId xmlns:a16="http://schemas.microsoft.com/office/drawing/2014/main" id="{028A5F5F-BAB7-F160-6328-38392E912119}"/>
              </a:ext>
            </a:extLst>
          </p:cNvPr>
          <p:cNvSpPr>
            <a:spLocks noGrp="1"/>
          </p:cNvSpPr>
          <p:nvPr>
            <p:ph type="sldNum" sz="quarter" idx="10"/>
          </p:nvPr>
        </p:nvSpPr>
        <p:spPr/>
        <p:txBody>
          <a:bodyPr/>
          <a:lstStyle>
            <a:lvl1pPr>
              <a:defRPr/>
            </a:lvl1pPr>
          </a:lstStyle>
          <a:p>
            <a:fld id="{D2D9F8EF-B84A-4531-9B74-E2C9C21D7DFC}" type="slidenum">
              <a:rPr lang="en-US" altLang="zh-TW"/>
              <a:pPr/>
              <a:t>‹#›</a:t>
            </a:fld>
            <a:endParaRPr lang="en-US" altLang="zh-TW"/>
          </a:p>
        </p:txBody>
      </p:sp>
    </p:spTree>
    <p:extLst>
      <p:ext uri="{BB962C8B-B14F-4D97-AF65-F5344CB8AC3E}">
        <p14:creationId xmlns:p14="http://schemas.microsoft.com/office/powerpoint/2010/main" val="1021961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074F56-4A2D-FE52-D5C2-960B489A8D5F}"/>
              </a:ext>
            </a:extLst>
          </p:cNvPr>
          <p:cNvSpPr>
            <a:spLocks noGrp="1"/>
          </p:cNvSpPr>
          <p:nvPr>
            <p:ph type="title" orient="vert"/>
          </p:nvPr>
        </p:nvSpPr>
        <p:spPr>
          <a:xfrm>
            <a:off x="6972300" y="341315"/>
            <a:ext cx="2171700" cy="5813425"/>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520455B-D1EB-A033-F02B-C96351A9EC51}"/>
              </a:ext>
            </a:extLst>
          </p:cNvPr>
          <p:cNvSpPr>
            <a:spLocks noGrp="1"/>
          </p:cNvSpPr>
          <p:nvPr>
            <p:ph type="body" orient="vert" idx="1"/>
          </p:nvPr>
        </p:nvSpPr>
        <p:spPr>
          <a:xfrm>
            <a:off x="454026" y="341315"/>
            <a:ext cx="6365875" cy="58134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a:extLst>
              <a:ext uri="{FF2B5EF4-FFF2-40B4-BE49-F238E27FC236}">
                <a16:creationId xmlns:a16="http://schemas.microsoft.com/office/drawing/2014/main" id="{498A7A19-1B9F-0C77-8FEC-3C8F7DB2DC19}"/>
              </a:ext>
            </a:extLst>
          </p:cNvPr>
          <p:cNvSpPr>
            <a:spLocks noGrp="1"/>
          </p:cNvSpPr>
          <p:nvPr>
            <p:ph type="sldNum" sz="quarter" idx="10"/>
          </p:nvPr>
        </p:nvSpPr>
        <p:spPr/>
        <p:txBody>
          <a:bodyPr/>
          <a:lstStyle>
            <a:lvl1pPr>
              <a:defRPr/>
            </a:lvl1pPr>
          </a:lstStyle>
          <a:p>
            <a:fld id="{19ACCFAA-2605-44D9-82AF-B048A22A85E2}" type="slidenum">
              <a:rPr lang="en-US" altLang="zh-TW"/>
              <a:pPr/>
              <a:t>‹#›</a:t>
            </a:fld>
            <a:endParaRPr lang="en-US" altLang="zh-TW"/>
          </a:p>
        </p:txBody>
      </p:sp>
    </p:spTree>
    <p:extLst>
      <p:ext uri="{BB962C8B-B14F-4D97-AF65-F5344CB8AC3E}">
        <p14:creationId xmlns:p14="http://schemas.microsoft.com/office/powerpoint/2010/main" val="170884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Media" preserve="1">
  <p:cSld name="Title, Text and Media Clip">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4F0CD-AC00-B1DB-F7B0-DF1376F086CE}"/>
              </a:ext>
            </a:extLst>
          </p:cNvPr>
          <p:cNvSpPr>
            <a:spLocks noGrp="1"/>
          </p:cNvSpPr>
          <p:nvPr>
            <p:ph type="title"/>
          </p:nvPr>
        </p:nvSpPr>
        <p:spPr>
          <a:xfrm>
            <a:off x="454026" y="341314"/>
            <a:ext cx="8689975" cy="1063625"/>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22F00F0-B50C-DC39-B28F-7B8E6B09B623}"/>
              </a:ext>
            </a:extLst>
          </p:cNvPr>
          <p:cNvSpPr>
            <a:spLocks noGrp="1"/>
          </p:cNvSpPr>
          <p:nvPr>
            <p:ph type="body" sz="half" idx="1"/>
          </p:nvPr>
        </p:nvSpPr>
        <p:spPr>
          <a:xfrm>
            <a:off x="454025" y="2247900"/>
            <a:ext cx="4219575" cy="39068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Media Placeholder 3">
            <a:extLst>
              <a:ext uri="{FF2B5EF4-FFF2-40B4-BE49-F238E27FC236}">
                <a16:creationId xmlns:a16="http://schemas.microsoft.com/office/drawing/2014/main" id="{24ECACC1-BF9F-1387-9CDF-DA22DAC5322D}"/>
              </a:ext>
            </a:extLst>
          </p:cNvPr>
          <p:cNvSpPr>
            <a:spLocks noGrp="1"/>
          </p:cNvSpPr>
          <p:nvPr>
            <p:ph type="media" sz="half" idx="2"/>
          </p:nvPr>
        </p:nvSpPr>
        <p:spPr>
          <a:xfrm>
            <a:off x="4826000" y="2247900"/>
            <a:ext cx="4219575" cy="3906838"/>
          </a:xfrm>
        </p:spPr>
        <p:txBody>
          <a:bodyPr/>
          <a:lstStyle/>
          <a:p>
            <a:endParaRPr lang="en-GB"/>
          </a:p>
        </p:txBody>
      </p:sp>
      <p:sp>
        <p:nvSpPr>
          <p:cNvPr id="5" name="Slide Number Placeholder 4">
            <a:extLst>
              <a:ext uri="{FF2B5EF4-FFF2-40B4-BE49-F238E27FC236}">
                <a16:creationId xmlns:a16="http://schemas.microsoft.com/office/drawing/2014/main" id="{1666D632-F126-02B2-6218-AE24BA229D12}"/>
              </a:ext>
            </a:extLst>
          </p:cNvPr>
          <p:cNvSpPr>
            <a:spLocks noGrp="1"/>
          </p:cNvSpPr>
          <p:nvPr>
            <p:ph type="sldNum" sz="quarter" idx="10"/>
          </p:nvPr>
        </p:nvSpPr>
        <p:spPr>
          <a:xfrm>
            <a:off x="8482013" y="6340477"/>
            <a:ext cx="563562" cy="365125"/>
          </a:xfrm>
        </p:spPr>
        <p:txBody>
          <a:bodyPr/>
          <a:lstStyle>
            <a:lvl1pPr>
              <a:defRPr/>
            </a:lvl1pPr>
          </a:lstStyle>
          <a:p>
            <a:fld id="{E7B8D96E-CC61-41F1-ACE8-E21CF1BE6354}" type="slidenum">
              <a:rPr lang="en-US" altLang="zh-TW"/>
              <a:pPr/>
              <a:t>‹#›</a:t>
            </a:fld>
            <a:endParaRPr lang="en-US" altLang="zh-TW"/>
          </a:p>
        </p:txBody>
      </p:sp>
    </p:spTree>
    <p:extLst>
      <p:ext uri="{BB962C8B-B14F-4D97-AF65-F5344CB8AC3E}">
        <p14:creationId xmlns:p14="http://schemas.microsoft.com/office/powerpoint/2010/main" val="526304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A7E34-E9A2-7BFA-BABC-A158BAAB9F6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E01CAF2-BBF9-BFF8-53CE-E3F3E8A15B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Slide Number Placeholder 3">
            <a:extLst>
              <a:ext uri="{FF2B5EF4-FFF2-40B4-BE49-F238E27FC236}">
                <a16:creationId xmlns:a16="http://schemas.microsoft.com/office/drawing/2014/main" id="{75CD8668-4671-AA4B-E9C4-E4A4ED489354}"/>
              </a:ext>
            </a:extLst>
          </p:cNvPr>
          <p:cNvSpPr>
            <a:spLocks noGrp="1"/>
          </p:cNvSpPr>
          <p:nvPr>
            <p:ph type="sldNum" sz="quarter" idx="10"/>
          </p:nvPr>
        </p:nvSpPr>
        <p:spPr/>
        <p:txBody>
          <a:bodyPr/>
          <a:lstStyle>
            <a:lvl1pPr>
              <a:defRPr/>
            </a:lvl1pPr>
          </a:lstStyle>
          <a:p>
            <a:fld id="{D8CF2533-B96D-4E2A-9FAD-0D8325D7A109}" type="slidenum">
              <a:rPr lang="en-US" altLang="zh-TW"/>
              <a:pPr/>
              <a:t>‹#›</a:t>
            </a:fld>
            <a:endParaRPr lang="en-US" altLang="zh-TW"/>
          </a:p>
        </p:txBody>
      </p:sp>
    </p:spTree>
    <p:extLst>
      <p:ext uri="{BB962C8B-B14F-4D97-AF65-F5344CB8AC3E}">
        <p14:creationId xmlns:p14="http://schemas.microsoft.com/office/powerpoint/2010/main" val="1800720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68361-3273-4F85-2646-17BB4E1FDC2E}"/>
              </a:ext>
            </a:extLst>
          </p:cNvPr>
          <p:cNvSpPr>
            <a:spLocks noGrp="1"/>
          </p:cNvSpPr>
          <p:nvPr>
            <p:ph type="title"/>
          </p:nvPr>
        </p:nvSpPr>
        <p:spPr>
          <a:xfrm>
            <a:off x="623888" y="1709740"/>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F15FA5D-9AEF-CF92-4B34-B1B40C03E2D8}"/>
              </a:ext>
            </a:extLst>
          </p:cNvPr>
          <p:cNvSpPr>
            <a:spLocks noGrp="1"/>
          </p:cNvSpPr>
          <p:nvPr>
            <p:ph type="body" idx="1"/>
          </p:nvPr>
        </p:nvSpPr>
        <p:spPr>
          <a:xfrm>
            <a:off x="623888" y="4589465"/>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Slide Number Placeholder 3">
            <a:extLst>
              <a:ext uri="{FF2B5EF4-FFF2-40B4-BE49-F238E27FC236}">
                <a16:creationId xmlns:a16="http://schemas.microsoft.com/office/drawing/2014/main" id="{930ADE92-01CD-CAD1-01BA-B08E2DFB4352}"/>
              </a:ext>
            </a:extLst>
          </p:cNvPr>
          <p:cNvSpPr>
            <a:spLocks noGrp="1"/>
          </p:cNvSpPr>
          <p:nvPr>
            <p:ph type="sldNum" sz="quarter" idx="10"/>
          </p:nvPr>
        </p:nvSpPr>
        <p:spPr/>
        <p:txBody>
          <a:bodyPr/>
          <a:lstStyle>
            <a:lvl1pPr>
              <a:defRPr/>
            </a:lvl1pPr>
          </a:lstStyle>
          <a:p>
            <a:fld id="{C7177C0E-6DD3-4440-9582-EE4285F5472B}" type="slidenum">
              <a:rPr lang="en-US" altLang="zh-TW"/>
              <a:pPr/>
              <a:t>‹#›</a:t>
            </a:fld>
            <a:endParaRPr lang="en-US" altLang="zh-TW"/>
          </a:p>
        </p:txBody>
      </p:sp>
    </p:spTree>
    <p:extLst>
      <p:ext uri="{BB962C8B-B14F-4D97-AF65-F5344CB8AC3E}">
        <p14:creationId xmlns:p14="http://schemas.microsoft.com/office/powerpoint/2010/main" val="1701256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43BAA-E3E5-F80A-81B5-3415AA5DB2D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6A8B0F7-08C3-6583-FC98-74D17442E618}"/>
              </a:ext>
            </a:extLst>
          </p:cNvPr>
          <p:cNvSpPr>
            <a:spLocks noGrp="1"/>
          </p:cNvSpPr>
          <p:nvPr>
            <p:ph sz="half" idx="1"/>
          </p:nvPr>
        </p:nvSpPr>
        <p:spPr>
          <a:xfrm>
            <a:off x="454025" y="2247900"/>
            <a:ext cx="4219575" cy="39068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20DD985-AF09-C4B3-9598-F35FF2B0DF71}"/>
              </a:ext>
            </a:extLst>
          </p:cNvPr>
          <p:cNvSpPr>
            <a:spLocks noGrp="1"/>
          </p:cNvSpPr>
          <p:nvPr>
            <p:ph sz="half" idx="2"/>
          </p:nvPr>
        </p:nvSpPr>
        <p:spPr>
          <a:xfrm>
            <a:off x="4826000" y="2247900"/>
            <a:ext cx="4219575" cy="39068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Slide Number Placeholder 4">
            <a:extLst>
              <a:ext uri="{FF2B5EF4-FFF2-40B4-BE49-F238E27FC236}">
                <a16:creationId xmlns:a16="http://schemas.microsoft.com/office/drawing/2014/main" id="{8F732DB4-06A1-111B-7828-C58F9E223967}"/>
              </a:ext>
            </a:extLst>
          </p:cNvPr>
          <p:cNvSpPr>
            <a:spLocks noGrp="1"/>
          </p:cNvSpPr>
          <p:nvPr>
            <p:ph type="sldNum" sz="quarter" idx="10"/>
          </p:nvPr>
        </p:nvSpPr>
        <p:spPr/>
        <p:txBody>
          <a:bodyPr/>
          <a:lstStyle>
            <a:lvl1pPr>
              <a:defRPr/>
            </a:lvl1pPr>
          </a:lstStyle>
          <a:p>
            <a:fld id="{B23CC313-A00D-453D-8708-E9922A2CC3E9}" type="slidenum">
              <a:rPr lang="en-US" altLang="zh-TW"/>
              <a:pPr/>
              <a:t>‹#›</a:t>
            </a:fld>
            <a:endParaRPr lang="en-US" altLang="zh-TW"/>
          </a:p>
        </p:txBody>
      </p:sp>
    </p:spTree>
    <p:extLst>
      <p:ext uri="{BB962C8B-B14F-4D97-AF65-F5344CB8AC3E}">
        <p14:creationId xmlns:p14="http://schemas.microsoft.com/office/powerpoint/2010/main" val="197190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98F33-018C-0469-6662-4B83B45D3DF0}"/>
              </a:ext>
            </a:extLst>
          </p:cNvPr>
          <p:cNvSpPr>
            <a:spLocks noGrp="1"/>
          </p:cNvSpPr>
          <p:nvPr>
            <p:ph type="title"/>
          </p:nvPr>
        </p:nvSpPr>
        <p:spPr>
          <a:xfrm>
            <a:off x="630238" y="365127"/>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8BF8F17-01FA-EF7C-AEAD-77BE34120D9D}"/>
              </a:ext>
            </a:extLst>
          </p:cNvPr>
          <p:cNvSpPr>
            <a:spLocks noGrp="1"/>
          </p:cNvSpPr>
          <p:nvPr>
            <p:ph type="body" idx="1"/>
          </p:nvPr>
        </p:nvSpPr>
        <p:spPr>
          <a:xfrm>
            <a:off x="630239"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AB1593-46CC-3A5C-48BE-69A1BA506720}"/>
              </a:ext>
            </a:extLst>
          </p:cNvPr>
          <p:cNvSpPr>
            <a:spLocks noGrp="1"/>
          </p:cNvSpPr>
          <p:nvPr>
            <p:ph sz="half" idx="2"/>
          </p:nvPr>
        </p:nvSpPr>
        <p:spPr>
          <a:xfrm>
            <a:off x="630239"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CE4ABC2-4E3F-3CFE-3CDE-F664BEDFEE4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824C5C-1838-7A5F-7CE4-4E40D895EE8E}"/>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C117CED5-4474-9692-D297-10797869D520}"/>
              </a:ext>
            </a:extLst>
          </p:cNvPr>
          <p:cNvSpPr>
            <a:spLocks noGrp="1"/>
          </p:cNvSpPr>
          <p:nvPr>
            <p:ph type="sldNum" sz="quarter" idx="10"/>
          </p:nvPr>
        </p:nvSpPr>
        <p:spPr/>
        <p:txBody>
          <a:bodyPr/>
          <a:lstStyle>
            <a:lvl1pPr>
              <a:defRPr/>
            </a:lvl1pPr>
          </a:lstStyle>
          <a:p>
            <a:fld id="{64CF8C30-817A-4F00-AEDF-09CF37EA0245}" type="slidenum">
              <a:rPr lang="en-US" altLang="zh-TW"/>
              <a:pPr/>
              <a:t>‹#›</a:t>
            </a:fld>
            <a:endParaRPr lang="en-US" altLang="zh-TW"/>
          </a:p>
        </p:txBody>
      </p:sp>
    </p:spTree>
    <p:extLst>
      <p:ext uri="{BB962C8B-B14F-4D97-AF65-F5344CB8AC3E}">
        <p14:creationId xmlns:p14="http://schemas.microsoft.com/office/powerpoint/2010/main" val="3733208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29937-5C64-11C1-4BD5-FE9E93FD6953}"/>
              </a:ext>
            </a:extLst>
          </p:cNvPr>
          <p:cNvSpPr>
            <a:spLocks noGrp="1"/>
          </p:cNvSpPr>
          <p:nvPr>
            <p:ph type="title"/>
          </p:nvPr>
        </p:nvSpPr>
        <p:spPr/>
        <p:txBody>
          <a:bodyPr/>
          <a:lstStyle/>
          <a:p>
            <a:r>
              <a:rPr lang="en-US"/>
              <a:t>Click to edit Master title style</a:t>
            </a:r>
            <a:endParaRPr lang="en-GB"/>
          </a:p>
        </p:txBody>
      </p:sp>
      <p:sp>
        <p:nvSpPr>
          <p:cNvPr id="3" name="Slide Number Placeholder 2">
            <a:extLst>
              <a:ext uri="{FF2B5EF4-FFF2-40B4-BE49-F238E27FC236}">
                <a16:creationId xmlns:a16="http://schemas.microsoft.com/office/drawing/2014/main" id="{E6A77347-F711-2E07-625B-3C0CFD4A8004}"/>
              </a:ext>
            </a:extLst>
          </p:cNvPr>
          <p:cNvSpPr>
            <a:spLocks noGrp="1"/>
          </p:cNvSpPr>
          <p:nvPr>
            <p:ph type="sldNum" sz="quarter" idx="10"/>
          </p:nvPr>
        </p:nvSpPr>
        <p:spPr/>
        <p:txBody>
          <a:bodyPr/>
          <a:lstStyle>
            <a:lvl1pPr>
              <a:defRPr/>
            </a:lvl1pPr>
          </a:lstStyle>
          <a:p>
            <a:fld id="{7C18AA3B-0F80-4894-B5D8-3CDCA4CBAB7F}" type="slidenum">
              <a:rPr lang="en-US" altLang="zh-TW"/>
              <a:pPr/>
              <a:t>‹#›</a:t>
            </a:fld>
            <a:endParaRPr lang="en-US" altLang="zh-TW"/>
          </a:p>
        </p:txBody>
      </p:sp>
    </p:spTree>
    <p:extLst>
      <p:ext uri="{BB962C8B-B14F-4D97-AF65-F5344CB8AC3E}">
        <p14:creationId xmlns:p14="http://schemas.microsoft.com/office/powerpoint/2010/main" val="3774599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B598D44-0E8E-58F3-9E14-3F707277FC24}"/>
              </a:ext>
            </a:extLst>
          </p:cNvPr>
          <p:cNvSpPr>
            <a:spLocks noGrp="1"/>
          </p:cNvSpPr>
          <p:nvPr>
            <p:ph type="sldNum" sz="quarter" idx="10"/>
          </p:nvPr>
        </p:nvSpPr>
        <p:spPr/>
        <p:txBody>
          <a:bodyPr/>
          <a:lstStyle>
            <a:lvl1pPr>
              <a:defRPr/>
            </a:lvl1pPr>
          </a:lstStyle>
          <a:p>
            <a:fld id="{7EB6F879-6235-443F-9BD0-4206A950163A}" type="slidenum">
              <a:rPr lang="en-US" altLang="zh-TW"/>
              <a:pPr/>
              <a:t>‹#›</a:t>
            </a:fld>
            <a:endParaRPr lang="en-US" altLang="zh-TW"/>
          </a:p>
        </p:txBody>
      </p:sp>
    </p:spTree>
    <p:extLst>
      <p:ext uri="{BB962C8B-B14F-4D97-AF65-F5344CB8AC3E}">
        <p14:creationId xmlns:p14="http://schemas.microsoft.com/office/powerpoint/2010/main" val="3261517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42E76-6DBE-1800-5163-EBEA618FDCC0}"/>
              </a:ext>
            </a:extLst>
          </p:cNvPr>
          <p:cNvSpPr>
            <a:spLocks noGrp="1"/>
          </p:cNvSpPr>
          <p:nvPr>
            <p:ph type="title"/>
          </p:nvPr>
        </p:nvSpPr>
        <p:spPr>
          <a:xfrm>
            <a:off x="630239"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6C0A33A-66FC-99AA-C3CE-C58C5B629F51}"/>
              </a:ext>
            </a:extLst>
          </p:cNvPr>
          <p:cNvSpPr>
            <a:spLocks noGrp="1"/>
          </p:cNvSpPr>
          <p:nvPr>
            <p:ph idx="1"/>
          </p:nvPr>
        </p:nvSpPr>
        <p:spPr>
          <a:xfrm>
            <a:off x="3887788" y="987427"/>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E3581E9-8132-561E-82B7-CFD57D6BF1B1}"/>
              </a:ext>
            </a:extLst>
          </p:cNvPr>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a:extLst>
              <a:ext uri="{FF2B5EF4-FFF2-40B4-BE49-F238E27FC236}">
                <a16:creationId xmlns:a16="http://schemas.microsoft.com/office/drawing/2014/main" id="{E4194818-3D86-48DD-9AC6-07A142607012}"/>
              </a:ext>
            </a:extLst>
          </p:cNvPr>
          <p:cNvSpPr>
            <a:spLocks noGrp="1"/>
          </p:cNvSpPr>
          <p:nvPr>
            <p:ph type="sldNum" sz="quarter" idx="10"/>
          </p:nvPr>
        </p:nvSpPr>
        <p:spPr/>
        <p:txBody>
          <a:bodyPr/>
          <a:lstStyle>
            <a:lvl1pPr>
              <a:defRPr/>
            </a:lvl1pPr>
          </a:lstStyle>
          <a:p>
            <a:fld id="{5EF17A67-88D8-4EE5-BE5A-3D012F5421F4}" type="slidenum">
              <a:rPr lang="en-US" altLang="zh-TW"/>
              <a:pPr/>
              <a:t>‹#›</a:t>
            </a:fld>
            <a:endParaRPr lang="en-US" altLang="zh-TW"/>
          </a:p>
        </p:txBody>
      </p:sp>
    </p:spTree>
    <p:extLst>
      <p:ext uri="{BB962C8B-B14F-4D97-AF65-F5344CB8AC3E}">
        <p14:creationId xmlns:p14="http://schemas.microsoft.com/office/powerpoint/2010/main" val="1368372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E31A2-A688-0043-5018-790450B75E61}"/>
              </a:ext>
            </a:extLst>
          </p:cNvPr>
          <p:cNvSpPr>
            <a:spLocks noGrp="1"/>
          </p:cNvSpPr>
          <p:nvPr>
            <p:ph type="title"/>
          </p:nvPr>
        </p:nvSpPr>
        <p:spPr>
          <a:xfrm>
            <a:off x="630239"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1CD512B-9954-C770-FCFB-3E90310C5D72}"/>
              </a:ext>
            </a:extLst>
          </p:cNvPr>
          <p:cNvSpPr>
            <a:spLocks noGrp="1"/>
          </p:cNvSpPr>
          <p:nvPr>
            <p:ph type="pic" idx="1"/>
          </p:nvPr>
        </p:nvSpPr>
        <p:spPr>
          <a:xfrm>
            <a:off x="3887788" y="987427"/>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B5E3E44-FC87-477B-279A-23458FB0BCA1}"/>
              </a:ext>
            </a:extLst>
          </p:cNvPr>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a:extLst>
              <a:ext uri="{FF2B5EF4-FFF2-40B4-BE49-F238E27FC236}">
                <a16:creationId xmlns:a16="http://schemas.microsoft.com/office/drawing/2014/main" id="{17EF6E1C-CB84-1FB8-DB27-81E71BDEF143}"/>
              </a:ext>
            </a:extLst>
          </p:cNvPr>
          <p:cNvSpPr>
            <a:spLocks noGrp="1"/>
          </p:cNvSpPr>
          <p:nvPr>
            <p:ph type="sldNum" sz="quarter" idx="10"/>
          </p:nvPr>
        </p:nvSpPr>
        <p:spPr/>
        <p:txBody>
          <a:bodyPr/>
          <a:lstStyle>
            <a:lvl1pPr>
              <a:defRPr/>
            </a:lvl1pPr>
          </a:lstStyle>
          <a:p>
            <a:fld id="{B3329870-7E22-4AB3-922A-69E1E1BB5C14}" type="slidenum">
              <a:rPr lang="en-US" altLang="zh-TW"/>
              <a:pPr/>
              <a:t>‹#›</a:t>
            </a:fld>
            <a:endParaRPr lang="en-US" altLang="zh-TW"/>
          </a:p>
        </p:txBody>
      </p:sp>
    </p:spTree>
    <p:extLst>
      <p:ext uri="{BB962C8B-B14F-4D97-AF65-F5344CB8AC3E}">
        <p14:creationId xmlns:p14="http://schemas.microsoft.com/office/powerpoint/2010/main" val="4272342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48130" name="Title Placeholder 1">
            <a:extLst>
              <a:ext uri="{FF2B5EF4-FFF2-40B4-BE49-F238E27FC236}">
                <a16:creationId xmlns:a16="http://schemas.microsoft.com/office/drawing/2014/main" id="{7EFF0550-148B-ADF2-7D79-ECB5C4FF476D}"/>
              </a:ext>
            </a:extLst>
          </p:cNvPr>
          <p:cNvSpPr>
            <a:spLocks noGrp="1"/>
          </p:cNvSpPr>
          <p:nvPr>
            <p:ph type="title"/>
          </p:nvPr>
        </p:nvSpPr>
        <p:spPr bwMode="auto">
          <a:xfrm>
            <a:off x="454026" y="341314"/>
            <a:ext cx="8689975" cy="106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zh-TW" altLang="en-US"/>
              <a:t>按一下以編輯母片標題樣式</a:t>
            </a:r>
          </a:p>
        </p:txBody>
      </p:sp>
      <p:sp>
        <p:nvSpPr>
          <p:cNvPr id="1027" name="Text Placeholder 2">
            <a:extLst>
              <a:ext uri="{FF2B5EF4-FFF2-40B4-BE49-F238E27FC236}">
                <a16:creationId xmlns:a16="http://schemas.microsoft.com/office/drawing/2014/main" id="{456D0CDD-18E2-9752-57E6-F49C622700A2}"/>
              </a:ext>
            </a:extLst>
          </p:cNvPr>
          <p:cNvSpPr>
            <a:spLocks noGrp="1"/>
          </p:cNvSpPr>
          <p:nvPr>
            <p:ph type="body" idx="1"/>
          </p:nvPr>
        </p:nvSpPr>
        <p:spPr bwMode="auto">
          <a:xfrm>
            <a:off x="454025" y="2247900"/>
            <a:ext cx="8591550" cy="39068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Slide Number Placeholder 5">
            <a:extLst>
              <a:ext uri="{FF2B5EF4-FFF2-40B4-BE49-F238E27FC236}">
                <a16:creationId xmlns:a16="http://schemas.microsoft.com/office/drawing/2014/main" id="{45D833B3-9333-AFBA-A17C-5CA0842F8DB6}"/>
              </a:ext>
            </a:extLst>
          </p:cNvPr>
          <p:cNvSpPr>
            <a:spLocks noGrp="1"/>
          </p:cNvSpPr>
          <p:nvPr>
            <p:ph type="sldNum" sz="quarter" idx="4"/>
          </p:nvPr>
        </p:nvSpPr>
        <p:spPr>
          <a:xfrm>
            <a:off x="8482013" y="6340477"/>
            <a:ext cx="563562"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bg1"/>
                </a:solidFill>
                <a:ea typeface="新細明體" pitchFamily="18" charset="-120"/>
              </a:defRPr>
            </a:lvl1pPr>
          </a:lstStyle>
          <a:p>
            <a:fld id="{97BD4017-956C-4244-BB5C-EB4C52365D78}" type="slidenum">
              <a:rPr lang="en-US" altLang="zh-TW"/>
              <a:pPr/>
              <a:t>‹#›</a:t>
            </a:fld>
            <a:endParaRPr lang="en-US" altLang="zh-TW"/>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hf hdr="0" ftr="0" dt="0"/>
  <p:txStyles>
    <p:titleStyle>
      <a:lvl1pPr algn="l" rtl="0" eaLnBrk="0" fontAlgn="base" hangingPunct="0">
        <a:spcBef>
          <a:spcPct val="0"/>
        </a:spcBef>
        <a:spcAft>
          <a:spcPct val="0"/>
        </a:spcAft>
        <a:defRPr sz="3200" b="1" kern="1200">
          <a:solidFill>
            <a:schemeClr val="bg1"/>
          </a:solidFill>
          <a:latin typeface="+mj-lt"/>
          <a:ea typeface="+mj-ea"/>
          <a:cs typeface="+mj-cs"/>
        </a:defRPr>
      </a:lvl1pPr>
      <a:lvl2pPr algn="l" rtl="0" eaLnBrk="0" fontAlgn="base" hangingPunct="0">
        <a:spcBef>
          <a:spcPct val="0"/>
        </a:spcBef>
        <a:spcAft>
          <a:spcPct val="0"/>
        </a:spcAft>
        <a:defRPr sz="3200" b="1">
          <a:solidFill>
            <a:schemeClr val="bg1"/>
          </a:solidFill>
          <a:latin typeface="Arial" panose="020B0604020202020204" pitchFamily="34" charset="0"/>
        </a:defRPr>
      </a:lvl2pPr>
      <a:lvl3pPr algn="l" rtl="0" eaLnBrk="0" fontAlgn="base" hangingPunct="0">
        <a:spcBef>
          <a:spcPct val="0"/>
        </a:spcBef>
        <a:spcAft>
          <a:spcPct val="0"/>
        </a:spcAft>
        <a:defRPr sz="3200" b="1">
          <a:solidFill>
            <a:schemeClr val="bg1"/>
          </a:solidFill>
          <a:latin typeface="Arial" panose="020B0604020202020204" pitchFamily="34" charset="0"/>
        </a:defRPr>
      </a:lvl3pPr>
      <a:lvl4pPr algn="l" rtl="0" eaLnBrk="0" fontAlgn="base" hangingPunct="0">
        <a:spcBef>
          <a:spcPct val="0"/>
        </a:spcBef>
        <a:spcAft>
          <a:spcPct val="0"/>
        </a:spcAft>
        <a:defRPr sz="3200" b="1">
          <a:solidFill>
            <a:schemeClr val="bg1"/>
          </a:solidFill>
          <a:latin typeface="Arial" panose="020B0604020202020204" pitchFamily="34" charset="0"/>
        </a:defRPr>
      </a:lvl4pPr>
      <a:lvl5pPr algn="l" rtl="0" eaLnBrk="0" fontAlgn="base" hangingPunct="0">
        <a:spcBef>
          <a:spcPct val="0"/>
        </a:spcBef>
        <a:spcAft>
          <a:spcPct val="0"/>
        </a:spcAft>
        <a:defRPr sz="3200" b="1">
          <a:solidFill>
            <a:schemeClr val="bg1"/>
          </a:solidFill>
          <a:latin typeface="Arial" panose="020B0604020202020204" pitchFamily="34" charset="0"/>
        </a:defRPr>
      </a:lvl5pPr>
      <a:lvl6pPr marL="457200" algn="l" rtl="0" eaLnBrk="0" fontAlgn="base" hangingPunct="0">
        <a:spcBef>
          <a:spcPct val="0"/>
        </a:spcBef>
        <a:spcAft>
          <a:spcPct val="0"/>
        </a:spcAft>
        <a:defRPr sz="3200" b="1">
          <a:solidFill>
            <a:schemeClr val="bg1"/>
          </a:solidFill>
          <a:latin typeface="Arial" panose="020B0604020202020204" pitchFamily="34" charset="0"/>
        </a:defRPr>
      </a:lvl6pPr>
      <a:lvl7pPr marL="914400" algn="l" rtl="0" eaLnBrk="0" fontAlgn="base" hangingPunct="0">
        <a:spcBef>
          <a:spcPct val="0"/>
        </a:spcBef>
        <a:spcAft>
          <a:spcPct val="0"/>
        </a:spcAft>
        <a:defRPr sz="3200" b="1">
          <a:solidFill>
            <a:schemeClr val="bg1"/>
          </a:solidFill>
          <a:latin typeface="Arial" panose="020B0604020202020204" pitchFamily="34" charset="0"/>
        </a:defRPr>
      </a:lvl7pPr>
      <a:lvl8pPr marL="1371600" algn="l" rtl="0" eaLnBrk="0" fontAlgn="base" hangingPunct="0">
        <a:spcBef>
          <a:spcPct val="0"/>
        </a:spcBef>
        <a:spcAft>
          <a:spcPct val="0"/>
        </a:spcAft>
        <a:defRPr sz="3200" b="1">
          <a:solidFill>
            <a:schemeClr val="bg1"/>
          </a:solidFill>
          <a:latin typeface="Arial" panose="020B0604020202020204" pitchFamily="34" charset="0"/>
        </a:defRPr>
      </a:lvl8pPr>
      <a:lvl9pPr marL="1828800" algn="l" rtl="0" eaLnBrk="0" fontAlgn="base" hangingPunct="0">
        <a:spcBef>
          <a:spcPct val="0"/>
        </a:spcBef>
        <a:spcAft>
          <a:spcPct val="0"/>
        </a:spcAft>
        <a:defRPr sz="3200" b="1">
          <a:solidFill>
            <a:schemeClr val="bg1"/>
          </a:solidFill>
          <a:latin typeface="Arial" panose="020B0604020202020204" pitchFamily="34" charset="0"/>
        </a:defRPr>
      </a:lvl9pPr>
    </p:titleStyle>
    <p:bodyStyle>
      <a:lvl1pPr algn="l" rtl="0" eaLnBrk="0" fontAlgn="base" hangingPunct="0">
        <a:spcBef>
          <a:spcPct val="20000"/>
        </a:spcBef>
        <a:spcAft>
          <a:spcPct val="0"/>
        </a:spcAft>
        <a:buClr>
          <a:schemeClr val="tx2"/>
        </a:buClr>
        <a:buFont typeface="Wingdings" panose="05000000000000000000" pitchFamily="2" charset="2"/>
        <a:defRPr sz="2200" b="1" kern="1200">
          <a:solidFill>
            <a:schemeClr val="tx2"/>
          </a:solidFill>
          <a:latin typeface="+mn-lt"/>
          <a:ea typeface="+mn-ea"/>
          <a:cs typeface="+mn-cs"/>
        </a:defRPr>
      </a:lvl1pPr>
      <a:lvl2pPr marL="268288" indent="-266700" algn="l" rtl="0" eaLnBrk="0" fontAlgn="base" hangingPunct="0">
        <a:spcBef>
          <a:spcPct val="20000"/>
        </a:spcBef>
        <a:spcAft>
          <a:spcPct val="0"/>
        </a:spcAft>
        <a:buClr>
          <a:schemeClr val="tx2"/>
        </a:buClr>
        <a:buSzPct val="80000"/>
        <a:buFont typeface="Wingdings" panose="05000000000000000000" pitchFamily="2" charset="2"/>
        <a:buChar char="è"/>
        <a:defRPr sz="2000" kern="1200">
          <a:solidFill>
            <a:schemeClr val="tx1"/>
          </a:solidFill>
          <a:latin typeface="+mn-lt"/>
          <a:ea typeface="+mn-ea"/>
          <a:cs typeface="+mn-cs"/>
        </a:defRPr>
      </a:lvl2pPr>
      <a:lvl3pPr marL="550863" indent="-280988" algn="l" rtl="0" eaLnBrk="0" fontAlgn="base" hangingPunct="0">
        <a:spcBef>
          <a:spcPct val="20000"/>
        </a:spcBef>
        <a:spcAft>
          <a:spcPct val="0"/>
        </a:spcAft>
        <a:buClr>
          <a:schemeClr val="tx2"/>
        </a:buClr>
        <a:buFont typeface="Wingdings" panose="05000000000000000000" pitchFamily="2" charset="2"/>
        <a:buChar char="§"/>
        <a:defRPr kern="1200">
          <a:solidFill>
            <a:schemeClr val="tx1"/>
          </a:solidFill>
          <a:latin typeface="+mn-lt"/>
          <a:ea typeface="+mn-ea"/>
          <a:cs typeface="+mn-cs"/>
        </a:defRPr>
      </a:lvl3pPr>
      <a:lvl4pPr marL="820738" indent="-268288" algn="l" rtl="0" eaLnBrk="0" fontAlgn="base" hangingPunct="0">
        <a:spcBef>
          <a:spcPct val="20000"/>
        </a:spcBef>
        <a:spcAft>
          <a:spcPct val="0"/>
        </a:spcAft>
        <a:buClr>
          <a:schemeClr val="tx2"/>
        </a:buClr>
        <a:buFont typeface="Arial" panose="020B0604020202020204" pitchFamily="34" charset="0"/>
        <a:buChar char="–"/>
        <a:defRPr kern="1200">
          <a:solidFill>
            <a:schemeClr val="tx1"/>
          </a:solidFill>
          <a:latin typeface="+mn-lt"/>
          <a:ea typeface="+mn-ea"/>
          <a:cs typeface="+mn-cs"/>
        </a:defRPr>
      </a:lvl4pPr>
      <a:lvl5pPr marL="1062038" indent="-239713" algn="l" rtl="0" eaLnBrk="0" fontAlgn="base" hangingPunct="0">
        <a:spcBef>
          <a:spcPct val="20000"/>
        </a:spcBef>
        <a:spcAft>
          <a:spcPct val="0"/>
        </a:spcAft>
        <a:buClr>
          <a:schemeClr val="tx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video" Target="file:///G:\Sociology\Huang%20campaign%20ad.avi"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9AF44EFE-0F7A-60D2-A411-EBC2C731277B}"/>
              </a:ext>
            </a:extLst>
          </p:cNvPr>
          <p:cNvSpPr>
            <a:spLocks noGrp="1"/>
          </p:cNvSpPr>
          <p:nvPr>
            <p:ph type="ctrTitle"/>
          </p:nvPr>
        </p:nvSpPr>
        <p:spPr>
          <a:xfrm>
            <a:off x="881065" y="2366963"/>
            <a:ext cx="3248025" cy="552450"/>
          </a:xfrm>
        </p:spPr>
        <p:txBody>
          <a:bodyPr/>
          <a:lstStyle/>
          <a:p>
            <a:r>
              <a:rPr lang="en-US" altLang="zh-TW">
                <a:ea typeface="新細明體" pitchFamily="18" charset="-120"/>
              </a:rPr>
              <a:t>Chapter 7</a:t>
            </a:r>
            <a:endParaRPr lang="zh-TW" altLang="en-GB">
              <a:ea typeface="新細明體" pitchFamily="18" charset="-120"/>
            </a:endParaRPr>
          </a:p>
        </p:txBody>
      </p:sp>
      <p:sp>
        <p:nvSpPr>
          <p:cNvPr id="20483" name="Rectangle 3">
            <a:extLst>
              <a:ext uri="{FF2B5EF4-FFF2-40B4-BE49-F238E27FC236}">
                <a16:creationId xmlns:a16="http://schemas.microsoft.com/office/drawing/2014/main" id="{EC86BEB7-0982-D5B8-427F-C1AD354A008F}"/>
              </a:ext>
            </a:extLst>
          </p:cNvPr>
          <p:cNvSpPr>
            <a:spLocks noChangeArrowheads="1"/>
          </p:cNvSpPr>
          <p:nvPr>
            <p:ph type="subTitle" idx="1"/>
          </p:nvPr>
        </p:nvSpPr>
        <p:spPr>
          <a:xfrm>
            <a:off x="152400" y="3429000"/>
            <a:ext cx="5638800" cy="1828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sz="4800">
                <a:ea typeface="新細明體" pitchFamily="18" charset="-120"/>
              </a:rPr>
              <a:t>The Mass Media</a:t>
            </a:r>
            <a:endParaRPr lang="en-GB" altLang="zh-TW" sz="4800">
              <a:ea typeface="新細明體" pitchFamily="18" charset="-12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77188B8D-67CA-F098-21E9-14FEA3B38FE5}"/>
              </a:ext>
            </a:extLst>
          </p:cNvPr>
          <p:cNvSpPr>
            <a:spLocks noGrp="1"/>
          </p:cNvSpPr>
          <p:nvPr>
            <p:ph type="sldNum" sz="quarter" idx="10"/>
          </p:nvPr>
        </p:nvSpPr>
        <p:spPr/>
        <p:txBody>
          <a:bodyPr/>
          <a:lstStyle/>
          <a:p>
            <a:fld id="{D96A5646-EF3F-43A9-A6B8-EE7776EC306F}" type="slidenum">
              <a:rPr lang="en-US" altLang="zh-TW"/>
              <a:pPr/>
              <a:t>2</a:t>
            </a:fld>
            <a:endParaRPr lang="en-US" altLang="zh-TW"/>
          </a:p>
        </p:txBody>
      </p:sp>
      <p:sp>
        <p:nvSpPr>
          <p:cNvPr id="21506" name="Rectangle 2">
            <a:extLst>
              <a:ext uri="{FF2B5EF4-FFF2-40B4-BE49-F238E27FC236}">
                <a16:creationId xmlns:a16="http://schemas.microsoft.com/office/drawing/2014/main" id="{361EF487-8679-2BF5-E7F6-C88BFDD11CBC}"/>
              </a:ext>
            </a:extLst>
          </p:cNvPr>
          <p:cNvSpPr>
            <a:spLocks noGrp="1"/>
          </p:cNvSpPr>
          <p:nvPr>
            <p:ph type="title"/>
          </p:nvPr>
        </p:nvSpPr>
        <p:spPr>
          <a:xfrm>
            <a:off x="457200" y="304800"/>
            <a:ext cx="7696200" cy="1295400"/>
          </a:xfrm>
        </p:spPr>
        <p:txBody>
          <a:bodyPr/>
          <a:lstStyle/>
          <a:p>
            <a:r>
              <a:rPr lang="en-US" altLang="zh-TW">
                <a:ea typeface="新細明體" pitchFamily="18" charset="-120"/>
              </a:rPr>
              <a:t>Sociological Perspectives </a:t>
            </a:r>
            <a:br>
              <a:rPr lang="en-US" altLang="zh-TW">
                <a:ea typeface="新細明體" pitchFamily="18" charset="-120"/>
              </a:rPr>
            </a:br>
            <a:r>
              <a:rPr lang="en-US" altLang="zh-TW">
                <a:ea typeface="新細明體" pitchFamily="18" charset="-120"/>
              </a:rPr>
              <a:t>of the Media</a:t>
            </a:r>
            <a:endParaRPr lang="en-GB" altLang="zh-TW">
              <a:ea typeface="新細明體" pitchFamily="18" charset="-120"/>
            </a:endParaRPr>
          </a:p>
        </p:txBody>
      </p:sp>
      <p:sp>
        <p:nvSpPr>
          <p:cNvPr id="21507" name="Rectangle 3">
            <a:extLst>
              <a:ext uri="{FF2B5EF4-FFF2-40B4-BE49-F238E27FC236}">
                <a16:creationId xmlns:a16="http://schemas.microsoft.com/office/drawing/2014/main" id="{227F3CE1-4DFA-6EAC-CD26-17A414BA44D1}"/>
              </a:ext>
            </a:extLst>
          </p:cNvPr>
          <p:cNvSpPr>
            <a:spLocks noChangeArrowheads="1"/>
          </p:cNvSpPr>
          <p:nvPr>
            <p:ph type="body" idx="1"/>
          </p:nvPr>
        </p:nvSpPr>
        <p:spPr>
          <a:xfrm>
            <a:off x="762000" y="1676400"/>
            <a:ext cx="8153400" cy="5029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sz="2800" b="0">
                <a:ea typeface="新細明體" pitchFamily="18" charset="-120"/>
              </a:rPr>
              <a:t>Functionalist View</a:t>
            </a:r>
          </a:p>
          <a:p>
            <a:pPr lvl="1"/>
            <a:r>
              <a:rPr lang="en-US" altLang="zh-TW">
                <a:ea typeface="新細明體" pitchFamily="18" charset="-120"/>
              </a:rPr>
              <a:t>Agent of Socialization</a:t>
            </a:r>
          </a:p>
          <a:p>
            <a:pPr lvl="1">
              <a:buFont typeface="Wingdings" panose="05000000000000000000" pitchFamily="2" charset="2"/>
              <a:buNone/>
            </a:pPr>
            <a:r>
              <a:rPr lang="en-US" altLang="zh-TW">
                <a:ea typeface="新細明體" pitchFamily="18" charset="-120"/>
              </a:rPr>
              <a:t>   Increase social cohesion by presenting a more or less standardized, common view of culture through mass communication; provide a collective experience for members of a society.</a:t>
            </a:r>
          </a:p>
          <a:p>
            <a:pPr lvl="1"/>
            <a:r>
              <a:rPr lang="en-US" altLang="zh-TW">
                <a:ea typeface="新細明體" pitchFamily="18" charset="-120"/>
              </a:rPr>
              <a:t>Enforcer of Social Norms</a:t>
            </a:r>
          </a:p>
          <a:p>
            <a:pPr lvl="1">
              <a:buFont typeface="Wingdings" panose="05000000000000000000" pitchFamily="2" charset="2"/>
              <a:buNone/>
            </a:pPr>
            <a:r>
              <a:rPr lang="en-US" altLang="zh-TW">
                <a:ea typeface="新細明體" pitchFamily="18" charset="-120"/>
              </a:rPr>
              <a:t>    reaffirm proper behavior by showing what happens to people who act in a way that violates societal expectations; shape perceptions about the risks of substance use, although not necessarily in a positive fashion. </a:t>
            </a:r>
          </a:p>
          <a:p>
            <a:pPr lvl="1"/>
            <a:r>
              <a:rPr lang="en-US" altLang="zh-TW">
                <a:ea typeface="新細明體" pitchFamily="18" charset="-120"/>
              </a:rPr>
              <a:t>Conferral of Status</a:t>
            </a:r>
          </a:p>
          <a:p>
            <a:pPr lvl="1">
              <a:buFont typeface="Wingdings" panose="05000000000000000000" pitchFamily="2" charset="2"/>
              <a:buNone/>
            </a:pPr>
            <a:r>
              <a:rPr lang="en-US" altLang="zh-TW">
                <a:ea typeface="新細明體" pitchFamily="18" charset="-120"/>
              </a:rPr>
              <a:t>    confer status on people, organizations, and public issues; People magazine. </a:t>
            </a:r>
            <a:endParaRPr lang="en-GB" altLang="zh-TW">
              <a:ea typeface="新細明體" pitchFamily="18" charset="-12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2CED9C9A-2098-A5B4-CC8C-12D4286FC91D}"/>
              </a:ext>
            </a:extLst>
          </p:cNvPr>
          <p:cNvSpPr>
            <a:spLocks noGrp="1"/>
          </p:cNvSpPr>
          <p:nvPr>
            <p:ph type="sldNum" sz="quarter" idx="10"/>
          </p:nvPr>
        </p:nvSpPr>
        <p:spPr/>
        <p:txBody>
          <a:bodyPr/>
          <a:lstStyle/>
          <a:p>
            <a:fld id="{BD42909D-4F92-4D99-9DAE-3445C6088B90}" type="slidenum">
              <a:rPr lang="en-US" altLang="zh-TW"/>
              <a:pPr/>
              <a:t>3</a:t>
            </a:fld>
            <a:endParaRPr lang="en-US" altLang="zh-TW"/>
          </a:p>
        </p:txBody>
      </p:sp>
      <p:sp>
        <p:nvSpPr>
          <p:cNvPr id="23554" name="Rectangle 2">
            <a:extLst>
              <a:ext uri="{FF2B5EF4-FFF2-40B4-BE49-F238E27FC236}">
                <a16:creationId xmlns:a16="http://schemas.microsoft.com/office/drawing/2014/main" id="{8D7AB32C-9C17-7C67-C9E9-EFDD4FB9E0D9}"/>
              </a:ext>
            </a:extLst>
          </p:cNvPr>
          <p:cNvSpPr>
            <a:spLocks noGrp="1"/>
          </p:cNvSpPr>
          <p:nvPr>
            <p:ph type="title"/>
          </p:nvPr>
        </p:nvSpPr>
        <p:spPr/>
        <p:txBody>
          <a:bodyPr/>
          <a:lstStyle/>
          <a:p>
            <a:endParaRPr lang="en-GB" altLang="zh-TW">
              <a:solidFill>
                <a:schemeClr val="tx1"/>
              </a:solidFill>
              <a:ea typeface="新細明體" pitchFamily="18" charset="-120"/>
            </a:endParaRPr>
          </a:p>
        </p:txBody>
      </p:sp>
      <p:sp>
        <p:nvSpPr>
          <p:cNvPr id="23555" name="Rectangle 3">
            <a:extLst>
              <a:ext uri="{FF2B5EF4-FFF2-40B4-BE49-F238E27FC236}">
                <a16:creationId xmlns:a16="http://schemas.microsoft.com/office/drawing/2014/main" id="{968AE78A-0221-C23F-FEDB-63EF33060780}"/>
              </a:ext>
            </a:extLst>
          </p:cNvPr>
          <p:cNvSpPr>
            <a:spLocks noChangeArrowheads="1"/>
          </p:cNvSpPr>
          <p:nvPr>
            <p:ph type="body" idx="1"/>
          </p:nvPr>
        </p:nvSpPr>
        <p:spPr>
          <a:xfrm>
            <a:off x="454025" y="1981200"/>
            <a:ext cx="8591550" cy="41735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a:r>
              <a:rPr lang="en-US" altLang="zh-TW" sz="2400">
                <a:ea typeface="新細明體" pitchFamily="18" charset="-120"/>
              </a:rPr>
              <a:t>Surveillance of the Social Environment</a:t>
            </a:r>
          </a:p>
          <a:p>
            <a:pPr lvl="1">
              <a:buFont typeface="Wingdings" panose="05000000000000000000" pitchFamily="2" charset="2"/>
              <a:buNone/>
            </a:pPr>
            <a:r>
              <a:rPr lang="en-US" altLang="zh-TW" sz="2400">
                <a:ea typeface="新細明體" pitchFamily="18" charset="-120"/>
              </a:rPr>
              <a:t>    the collection and distribution of information concerning events in the social environment; stock market quotations, weather forecast, election campaigns, sport events, etc.</a:t>
            </a:r>
          </a:p>
          <a:p>
            <a:pPr lvl="1"/>
            <a:r>
              <a:rPr lang="en-US" altLang="zh-TW" sz="2400">
                <a:ea typeface="新細明體" pitchFamily="18" charset="-120"/>
              </a:rPr>
              <a:t>Dysfunctional Media: the Narcotizing Effect</a:t>
            </a:r>
          </a:p>
          <a:p>
            <a:pPr lvl="1">
              <a:buFont typeface="Wingdings" panose="05000000000000000000" pitchFamily="2" charset="2"/>
              <a:buNone/>
            </a:pPr>
            <a:r>
              <a:rPr lang="en-US" altLang="zh-TW" sz="2400">
                <a:ea typeface="新細明體" pitchFamily="18" charset="-120"/>
              </a:rPr>
              <a:t>    refer to the phenomenon whereby the media provide such massive amounts of information that the audience becomes numb and generally fails to act on the information, regardless of how compelling the issue. </a:t>
            </a:r>
            <a:endParaRPr lang="en-GB" altLang="zh-TW" sz="2400">
              <a:ea typeface="新細明體" pitchFamily="18" charset="-12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885026FF-A23F-90B5-BF71-88C224237D9A}"/>
              </a:ext>
            </a:extLst>
          </p:cNvPr>
          <p:cNvSpPr>
            <a:spLocks noGrp="1"/>
          </p:cNvSpPr>
          <p:nvPr>
            <p:ph type="sldNum" sz="quarter" idx="10"/>
          </p:nvPr>
        </p:nvSpPr>
        <p:spPr/>
        <p:txBody>
          <a:bodyPr/>
          <a:lstStyle/>
          <a:p>
            <a:fld id="{2588D8E2-B19E-4809-ADF6-4199AD4B47A5}" type="slidenum">
              <a:rPr lang="en-US" altLang="zh-TW"/>
              <a:pPr/>
              <a:t>4</a:t>
            </a:fld>
            <a:endParaRPr lang="en-US" altLang="zh-TW"/>
          </a:p>
        </p:txBody>
      </p:sp>
      <p:sp>
        <p:nvSpPr>
          <p:cNvPr id="45058" name="Rectangle 2">
            <a:extLst>
              <a:ext uri="{FF2B5EF4-FFF2-40B4-BE49-F238E27FC236}">
                <a16:creationId xmlns:a16="http://schemas.microsoft.com/office/drawing/2014/main" id="{2B7A7CB2-51C6-B1AC-F51D-62B9791BD1DF}"/>
              </a:ext>
            </a:extLst>
          </p:cNvPr>
          <p:cNvSpPr>
            <a:spLocks noGrp="1"/>
          </p:cNvSpPr>
          <p:nvPr>
            <p:ph type="title"/>
          </p:nvPr>
        </p:nvSpPr>
        <p:spPr/>
        <p:txBody>
          <a:bodyPr/>
          <a:lstStyle/>
          <a:p>
            <a:endParaRPr lang="en-GB" altLang="zh-TW">
              <a:ea typeface="新細明體" pitchFamily="18" charset="-120"/>
            </a:endParaRPr>
          </a:p>
        </p:txBody>
      </p:sp>
      <p:sp>
        <p:nvSpPr>
          <p:cNvPr id="45059" name="Rectangle 3">
            <a:extLst>
              <a:ext uri="{FF2B5EF4-FFF2-40B4-BE49-F238E27FC236}">
                <a16:creationId xmlns:a16="http://schemas.microsoft.com/office/drawing/2014/main" id="{A5C68313-1AEB-6FB7-6E2F-19B5ED859EB6}"/>
              </a:ext>
            </a:extLst>
          </p:cNvPr>
          <p:cNvSpPr>
            <a:spLocks noChangeArrowheads="1"/>
          </p:cNvSpPr>
          <p:nvPr>
            <p:ph type="body" idx="1"/>
          </p:nvPr>
        </p:nvSpPr>
        <p:spPr>
          <a:xfrm>
            <a:off x="457200" y="1828800"/>
            <a:ext cx="8458200" cy="4495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sz="2800">
                <a:ea typeface="新細明體" pitchFamily="18" charset="-120"/>
              </a:rPr>
              <a:t>Conflict View</a:t>
            </a:r>
          </a:p>
          <a:p>
            <a:pPr>
              <a:buFont typeface="Wingdings" panose="05000000000000000000" pitchFamily="2" charset="2"/>
              <a:buChar char="l"/>
            </a:pPr>
            <a:r>
              <a:rPr lang="en-US" altLang="zh-TW">
                <a:ea typeface="新細明體" pitchFamily="18" charset="-120"/>
              </a:rPr>
              <a:t>Gatekeeping</a:t>
            </a:r>
          </a:p>
          <a:p>
            <a:pPr lvl="2">
              <a:buFont typeface="Wingdings" panose="05000000000000000000" pitchFamily="2" charset="2"/>
              <a:buChar char="l"/>
            </a:pPr>
            <a:r>
              <a:rPr lang="en-US" altLang="zh-TW">
                <a:ea typeface="新細明體" pitchFamily="18" charset="-120"/>
              </a:rPr>
              <a:t>   </a:t>
            </a:r>
            <a:r>
              <a:rPr lang="en-US" altLang="zh-TW" sz="2000">
                <a:ea typeface="新細明體" pitchFamily="18" charset="-120"/>
              </a:rPr>
              <a:t>A relatively small number of people control what eventually reaches the audience; in many countries, the government plays a gatekeeping role; 60% of the top five TV stations and 72% of the largest radio stations are government-owned (World Bank, 2001). Gatekeeping is not as dominant in the </a:t>
            </a:r>
            <a:r>
              <a:rPr lang="en-US" altLang="zh-TW" sz="2000" i="1">
                <a:ea typeface="新細明體" pitchFamily="18" charset="-120"/>
              </a:rPr>
              <a:t>Internet</a:t>
            </a:r>
            <a:r>
              <a:rPr lang="en-US" altLang="zh-TW" sz="2000">
                <a:ea typeface="新細明體" pitchFamily="18" charset="-120"/>
              </a:rPr>
              <a:t>. </a:t>
            </a:r>
          </a:p>
          <a:p>
            <a:pPr>
              <a:buFont typeface="Wingdings" panose="05000000000000000000" pitchFamily="2" charset="2"/>
              <a:buChar char="l"/>
            </a:pPr>
            <a:r>
              <a:rPr lang="en-US" altLang="zh-TW">
                <a:ea typeface="新細明體" pitchFamily="18" charset="-120"/>
              </a:rPr>
              <a:t>Dominant Ideology: Constructing Reality</a:t>
            </a:r>
          </a:p>
          <a:p>
            <a:pPr lvl="2">
              <a:buFont typeface="Wingdings" panose="05000000000000000000" pitchFamily="2" charset="2"/>
              <a:buChar char="l"/>
            </a:pPr>
            <a:r>
              <a:rPr lang="en-US" altLang="zh-TW">
                <a:ea typeface="新細明體" pitchFamily="18" charset="-120"/>
              </a:rPr>
              <a:t>   </a:t>
            </a:r>
            <a:r>
              <a:rPr lang="en-US" altLang="zh-TW" sz="2000">
                <a:ea typeface="新細明體" pitchFamily="18" charset="-120"/>
              </a:rPr>
              <a:t>Powerful groups may limit the representation of others in the media; the set of cultural beliefs and practices that help to maintain powerful social, economic, and political interests.</a:t>
            </a:r>
          </a:p>
          <a:p>
            <a:endParaRPr lang="en-GB" altLang="zh-TW" sz="2000">
              <a:ea typeface="新細明體" pitchFamily="18" charset="-12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79E7E2B1-A0F5-419F-37F9-22B87B7967D4}"/>
              </a:ext>
            </a:extLst>
          </p:cNvPr>
          <p:cNvSpPr>
            <a:spLocks noGrp="1"/>
          </p:cNvSpPr>
          <p:nvPr>
            <p:ph type="sldNum" sz="quarter" idx="10"/>
          </p:nvPr>
        </p:nvSpPr>
        <p:spPr/>
        <p:txBody>
          <a:bodyPr/>
          <a:lstStyle/>
          <a:p>
            <a:fld id="{6A5D700F-976F-416C-BD6D-477BB216C199}" type="slidenum">
              <a:rPr lang="en-US" altLang="zh-TW"/>
              <a:pPr/>
              <a:t>5</a:t>
            </a:fld>
            <a:endParaRPr lang="en-US" altLang="zh-TW"/>
          </a:p>
        </p:txBody>
      </p:sp>
      <p:sp>
        <p:nvSpPr>
          <p:cNvPr id="46082" name="Rectangle 2">
            <a:extLst>
              <a:ext uri="{FF2B5EF4-FFF2-40B4-BE49-F238E27FC236}">
                <a16:creationId xmlns:a16="http://schemas.microsoft.com/office/drawing/2014/main" id="{C37E359D-DCAF-7FBA-4051-B89FDFA17219}"/>
              </a:ext>
            </a:extLst>
          </p:cNvPr>
          <p:cNvSpPr>
            <a:spLocks noGrp="1"/>
          </p:cNvSpPr>
          <p:nvPr>
            <p:ph type="title"/>
          </p:nvPr>
        </p:nvSpPr>
        <p:spPr/>
        <p:txBody>
          <a:bodyPr/>
          <a:lstStyle/>
          <a:p>
            <a:endParaRPr lang="en-GB" altLang="zh-TW">
              <a:ea typeface="新細明體" pitchFamily="18" charset="-120"/>
            </a:endParaRPr>
          </a:p>
        </p:txBody>
      </p:sp>
      <p:sp>
        <p:nvSpPr>
          <p:cNvPr id="46083" name="Rectangle 3">
            <a:extLst>
              <a:ext uri="{FF2B5EF4-FFF2-40B4-BE49-F238E27FC236}">
                <a16:creationId xmlns:a16="http://schemas.microsoft.com/office/drawing/2014/main" id="{2064CF4A-9F9E-00D5-D9FD-4715C3BA857E}"/>
              </a:ext>
            </a:extLst>
          </p:cNvPr>
          <p:cNvSpPr>
            <a:spLocks noChangeArrowheads="1"/>
          </p:cNvSpPr>
          <p:nvPr>
            <p:ph type="body" idx="1"/>
          </p:nvPr>
        </p:nvSpPr>
        <p:spPr>
          <a:xfrm>
            <a:off x="609600" y="1981200"/>
            <a:ext cx="8153400" cy="4419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 typeface="Wingdings" panose="05000000000000000000" pitchFamily="2" charset="2"/>
              <a:buChar char="l"/>
            </a:pPr>
            <a:r>
              <a:rPr lang="en-US" altLang="zh-TW">
                <a:ea typeface="新細明體" pitchFamily="18" charset="-120"/>
              </a:rPr>
              <a:t> </a:t>
            </a:r>
            <a:r>
              <a:rPr lang="en-US" altLang="zh-TW" sz="2800">
                <a:ea typeface="新細明體" pitchFamily="18" charset="-120"/>
              </a:rPr>
              <a:t>Dominant Ideology: Whose Culture?</a:t>
            </a:r>
          </a:p>
          <a:p>
            <a:pPr lvl="2">
              <a:buFont typeface="Wingdings" panose="05000000000000000000" pitchFamily="2" charset="2"/>
              <a:buChar char="è"/>
            </a:pPr>
            <a:r>
              <a:rPr lang="en-US" altLang="zh-TW" sz="2400">
                <a:ea typeface="新細明體" pitchFamily="18" charset="-120"/>
              </a:rPr>
              <a:t>  Movies produced in the U.S. account for 65%</a:t>
            </a:r>
          </a:p>
          <a:p>
            <a:pPr lvl="2">
              <a:buFont typeface="Wingdings" panose="05000000000000000000" pitchFamily="2" charset="2"/>
              <a:buChar char="è"/>
            </a:pPr>
            <a:r>
              <a:rPr lang="en-US" altLang="zh-TW" sz="2400">
                <a:ea typeface="新細明體" pitchFamily="18" charset="-120"/>
              </a:rPr>
              <a:t> US risk being ethnocentric if they overstress US dominance and assume other nations do not play a role [e.g., Survivor (Sweden), Who Wants to Be a Millionaire (Britain), Iron Chef (Japan)]</a:t>
            </a:r>
          </a:p>
          <a:p>
            <a:pPr lvl="2">
              <a:buFont typeface="Wingdings" panose="05000000000000000000" pitchFamily="2" charset="2"/>
              <a:buChar char="è"/>
            </a:pPr>
            <a:r>
              <a:rPr lang="en-US" altLang="zh-TW" sz="2400">
                <a:ea typeface="新細明體" pitchFamily="18" charset="-120"/>
              </a:rPr>
              <a:t> Cultural domination goes beyond films, books, magazines, and TV programs. It also applies to what ideas and facts get transmitted. </a:t>
            </a:r>
            <a:endParaRPr lang="en-GB" altLang="zh-TW" sz="2400">
              <a:ea typeface="新細明體" pitchFamily="18" charset="-12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4">
            <a:extLst>
              <a:ext uri="{FF2B5EF4-FFF2-40B4-BE49-F238E27FC236}">
                <a16:creationId xmlns:a16="http://schemas.microsoft.com/office/drawing/2014/main" id="{EEC1FFBE-0915-6004-8CB8-129168C09883}"/>
              </a:ext>
            </a:extLst>
          </p:cNvPr>
          <p:cNvSpPr>
            <a:spLocks noGrp="1"/>
          </p:cNvSpPr>
          <p:nvPr>
            <p:ph type="sldNum" sz="quarter" idx="10"/>
          </p:nvPr>
        </p:nvSpPr>
        <p:spPr/>
        <p:txBody>
          <a:bodyPr/>
          <a:lstStyle/>
          <a:p>
            <a:fld id="{61F64662-AE34-4615-B332-9702364061F4}" type="slidenum">
              <a:rPr lang="en-US" altLang="zh-TW"/>
              <a:pPr/>
              <a:t>6</a:t>
            </a:fld>
            <a:endParaRPr lang="en-US" altLang="zh-TW"/>
          </a:p>
        </p:txBody>
      </p:sp>
      <p:sp>
        <p:nvSpPr>
          <p:cNvPr id="47112" name="Rectangle 8">
            <a:extLst>
              <a:ext uri="{FF2B5EF4-FFF2-40B4-BE49-F238E27FC236}">
                <a16:creationId xmlns:a16="http://schemas.microsoft.com/office/drawing/2014/main" id="{D67B5CA3-9682-762E-1848-F7CB864C3760}"/>
              </a:ext>
            </a:extLst>
          </p:cNvPr>
          <p:cNvSpPr>
            <a:spLocks noGrp="1"/>
          </p:cNvSpPr>
          <p:nvPr>
            <p:ph type="title"/>
          </p:nvPr>
        </p:nvSpPr>
        <p:spPr/>
        <p:txBody>
          <a:bodyPr/>
          <a:lstStyle/>
          <a:p>
            <a:endParaRPr lang="en-GB" altLang="zh-TW">
              <a:ea typeface="新細明體" pitchFamily="18" charset="-120"/>
            </a:endParaRPr>
          </a:p>
        </p:txBody>
      </p:sp>
      <p:sp>
        <p:nvSpPr>
          <p:cNvPr id="47107" name="Rectangle 3">
            <a:extLst>
              <a:ext uri="{FF2B5EF4-FFF2-40B4-BE49-F238E27FC236}">
                <a16:creationId xmlns:a16="http://schemas.microsoft.com/office/drawing/2014/main" id="{0A6FDBA6-859B-B43B-0966-63C0D327F606}"/>
              </a:ext>
            </a:extLst>
          </p:cNvPr>
          <p:cNvSpPr>
            <a:spLocks noChangeArrowheads="1"/>
          </p:cNvSpPr>
          <p:nvPr>
            <p:ph type="body" sz="half" idx="1"/>
          </p:nvPr>
        </p:nvSpPr>
        <p:spPr>
          <a:xfrm>
            <a:off x="838200" y="1828800"/>
            <a:ext cx="5257800" cy="5029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pPr>
            <a:r>
              <a:rPr lang="en-US" altLang="zh-TW" sz="3200">
                <a:ea typeface="新細明體" pitchFamily="18" charset="-120"/>
              </a:rPr>
              <a:t>Feminist View</a:t>
            </a:r>
          </a:p>
          <a:p>
            <a:pPr>
              <a:lnSpc>
                <a:spcPct val="80000"/>
              </a:lnSpc>
              <a:buFont typeface="Wingdings" panose="05000000000000000000" pitchFamily="2" charset="2"/>
              <a:buChar char="F"/>
            </a:pPr>
            <a:r>
              <a:rPr lang="en-US" altLang="zh-TW" sz="2400">
                <a:ea typeface="新細明體" pitchFamily="18" charset="-120"/>
              </a:rPr>
              <a:t> </a:t>
            </a:r>
            <a:r>
              <a:rPr lang="en-US" altLang="zh-TW" sz="2500">
                <a:ea typeface="新細明體" pitchFamily="18" charset="-120"/>
              </a:rPr>
              <a:t>Women are underrepresented</a:t>
            </a:r>
          </a:p>
          <a:p>
            <a:pPr>
              <a:lnSpc>
                <a:spcPct val="80000"/>
              </a:lnSpc>
              <a:buFont typeface="Wingdings" panose="05000000000000000000" pitchFamily="2" charset="2"/>
              <a:buChar char="F"/>
            </a:pPr>
            <a:r>
              <a:rPr lang="en-US" altLang="zh-TW" sz="2500">
                <a:ea typeface="新細明體" pitchFamily="18" charset="-120"/>
              </a:rPr>
              <a:t> Men and women are    </a:t>
            </a:r>
          </a:p>
          <a:p>
            <a:pPr>
              <a:lnSpc>
                <a:spcPct val="80000"/>
              </a:lnSpc>
            </a:pPr>
            <a:r>
              <a:rPr lang="en-US" altLang="zh-TW" sz="2500">
                <a:ea typeface="新細明體" pitchFamily="18" charset="-120"/>
              </a:rPr>
              <a:t>    portrayed in ways that reflect   </a:t>
            </a:r>
          </a:p>
          <a:p>
            <a:pPr>
              <a:lnSpc>
                <a:spcPct val="80000"/>
              </a:lnSpc>
            </a:pPr>
            <a:r>
              <a:rPr lang="en-US" altLang="zh-TW" sz="2500">
                <a:ea typeface="新細明體" pitchFamily="18" charset="-120"/>
              </a:rPr>
              <a:t>    and perpetuate stereotypical </a:t>
            </a:r>
          </a:p>
          <a:p>
            <a:pPr>
              <a:lnSpc>
                <a:spcPct val="80000"/>
              </a:lnSpc>
            </a:pPr>
            <a:r>
              <a:rPr lang="en-US" altLang="zh-TW" sz="2500">
                <a:ea typeface="新細明體" pitchFamily="18" charset="-120"/>
              </a:rPr>
              <a:t>    views of gender. </a:t>
            </a:r>
          </a:p>
          <a:p>
            <a:pPr>
              <a:lnSpc>
                <a:spcPct val="80000"/>
              </a:lnSpc>
              <a:buFont typeface="Wingdings" panose="05000000000000000000" pitchFamily="2" charset="2"/>
              <a:buChar char="F"/>
            </a:pPr>
            <a:r>
              <a:rPr lang="en-US" altLang="zh-TW" sz="2500">
                <a:ea typeface="新細明體" pitchFamily="18" charset="-120"/>
              </a:rPr>
              <a:t> Depictions of male-female  </a:t>
            </a:r>
          </a:p>
          <a:p>
            <a:pPr>
              <a:lnSpc>
                <a:spcPct val="80000"/>
              </a:lnSpc>
            </a:pPr>
            <a:r>
              <a:rPr lang="en-US" altLang="zh-TW" sz="2500">
                <a:ea typeface="新細明體" pitchFamily="18" charset="-120"/>
              </a:rPr>
              <a:t>    relationships emphasize  </a:t>
            </a:r>
          </a:p>
          <a:p>
            <a:pPr>
              <a:lnSpc>
                <a:spcPct val="80000"/>
              </a:lnSpc>
            </a:pPr>
            <a:r>
              <a:rPr lang="en-US" altLang="zh-TW" sz="2500">
                <a:ea typeface="新細明體" pitchFamily="18" charset="-120"/>
              </a:rPr>
              <a:t>    traditional sex roles and  </a:t>
            </a:r>
          </a:p>
          <a:p>
            <a:pPr>
              <a:lnSpc>
                <a:spcPct val="80000"/>
              </a:lnSpc>
            </a:pPr>
            <a:r>
              <a:rPr lang="en-US" altLang="zh-TW" sz="2500">
                <a:ea typeface="新細明體" pitchFamily="18" charset="-120"/>
              </a:rPr>
              <a:t>    normalize violence against  </a:t>
            </a:r>
          </a:p>
          <a:p>
            <a:pPr>
              <a:lnSpc>
                <a:spcPct val="80000"/>
              </a:lnSpc>
            </a:pPr>
            <a:r>
              <a:rPr lang="en-US" altLang="zh-TW" sz="2500">
                <a:ea typeface="新細明體" pitchFamily="18" charset="-120"/>
              </a:rPr>
              <a:t>    women. </a:t>
            </a:r>
          </a:p>
          <a:p>
            <a:pPr>
              <a:lnSpc>
                <a:spcPct val="80000"/>
              </a:lnSpc>
            </a:pPr>
            <a:endParaRPr lang="en-US" altLang="zh-TW" sz="2500">
              <a:ea typeface="新細明體" pitchFamily="18" charset="-120"/>
            </a:endParaRPr>
          </a:p>
          <a:p>
            <a:pPr>
              <a:lnSpc>
                <a:spcPct val="80000"/>
              </a:lnSpc>
            </a:pPr>
            <a:r>
              <a:rPr lang="en-US" altLang="zh-TW" sz="1300">
                <a:ea typeface="新細明體" pitchFamily="18" charset="-120"/>
              </a:rPr>
              <a:t>  </a:t>
            </a:r>
            <a:endParaRPr lang="en-GB" altLang="zh-TW" sz="1300">
              <a:ea typeface="新細明體" pitchFamily="18" charset="-120"/>
            </a:endParaRPr>
          </a:p>
        </p:txBody>
      </p:sp>
      <p:pic>
        <p:nvPicPr>
          <p:cNvPr id="47114" name="Huang campaign ad.avi">
            <a:hlinkClick r:id="" action="ppaction://media"/>
            <a:extLst>
              <a:ext uri="{FF2B5EF4-FFF2-40B4-BE49-F238E27FC236}">
                <a16:creationId xmlns:a16="http://schemas.microsoft.com/office/drawing/2014/main" id="{6FEE833B-5EE4-13FD-A925-F0AFC2B34A34}"/>
              </a:ext>
            </a:extLst>
          </p:cNvPr>
          <p:cNvPicPr>
            <a:picLocks noRot="1" noChangeAspect="1" noChangeArrowheads="1"/>
          </p:cNvPicPr>
          <p:nvPr>
            <a:videoFile r:link="rId1"/>
          </p:nvPr>
        </p:nvPicPr>
        <p:blipFill>
          <a:blip r:embed="rId3">
            <a:extLst>
              <a:ext uri="{28A0092B-C50C-407E-A947-70E740481C1C}">
                <a14:useLocalDpi xmlns:a14="http://schemas.microsoft.com/office/drawing/2010/main" val="0"/>
              </a:ext>
            </a:extLst>
          </a:blip>
          <a:srcRect/>
          <a:stretch>
            <a:fillRect/>
          </a:stretch>
        </p:blipFill>
        <p:spPr bwMode="auto">
          <a:xfrm>
            <a:off x="5943600" y="3048000"/>
            <a:ext cx="3048000" cy="2286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7114"/>
                    </p:tgtEl>
                  </p:cond>
                </p:stCondLst>
                <p:endSync evt="end" delay="0">
                  <p:rtn val="all"/>
                </p:endSync>
                <p:childTnLst>
                  <p:par>
                    <p:cTn id="3" fill="hold" nodeType="clickPar">
                      <p:stCondLst>
                        <p:cond delay="0"/>
                      </p:stCondLst>
                      <p:childTnLst>
                        <p:par>
                          <p:cTn id="4" fill="hold" nodeType="withGroup">
                            <p:stCondLst>
                              <p:cond delay="0"/>
                            </p:stCondLst>
                            <p:childTnLst>
                              <p:par>
                                <p:cTn id="5" presetID="2" presetClass="mediacall" presetSubtype="0" fill="hold" nodeType="clickEffect">
                                  <p:stCondLst>
                                    <p:cond delay="0"/>
                                  </p:stCondLst>
                                  <p:childTnLst>
                                    <p:cmd type="call" cmd="togglePause">
                                      <p:cBhvr>
                                        <p:cTn id="6" dur="1" fill="hold"/>
                                        <p:tgtEl>
                                          <p:spTgt spid="47114"/>
                                        </p:tgtEl>
                                      </p:cBhvr>
                                    </p:cmd>
                                  </p:childTnLst>
                                </p:cTn>
                              </p:par>
                            </p:childTnLst>
                          </p:cTn>
                        </p:par>
                      </p:childTnLst>
                    </p:cTn>
                  </p:par>
                </p:childTnLst>
              </p:cTn>
              <p:nextCondLst>
                <p:cond evt="onClick" delay="0">
                  <p:tgtEl>
                    <p:spTgt spid="47114"/>
                  </p:tgtEl>
                </p:cond>
              </p:nextCondLst>
            </p:seq>
            <p:video>
              <p:cMediaNode>
                <p:cTn id="7" fill="hold" display="0">
                  <p:stCondLst>
                    <p:cond delay="indefinite"/>
                  </p:stCondLst>
                  <p:endCondLst>
                    <p:cond evt="onNext" delay="0">
                      <p:tgtEl>
                        <p:sldTgt/>
                      </p:tgtEl>
                    </p:cond>
                    <p:cond evt="onPrev" delay="0">
                      <p:tgtEl>
                        <p:sldTgt/>
                      </p:tgtEl>
                    </p:cond>
                  </p:endCondLst>
                </p:cTn>
                <p:tgtEl>
                  <p:spTgt spid="47114"/>
                </p:tgtEl>
              </p:cMediaNode>
            </p:vide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F7B36A12-7A10-A7BF-4FFD-9F8F235A334C}"/>
              </a:ext>
            </a:extLst>
          </p:cNvPr>
          <p:cNvSpPr>
            <a:spLocks noGrp="1"/>
          </p:cNvSpPr>
          <p:nvPr>
            <p:ph type="sldNum" sz="quarter" idx="10"/>
          </p:nvPr>
        </p:nvSpPr>
        <p:spPr/>
        <p:txBody>
          <a:bodyPr/>
          <a:lstStyle/>
          <a:p>
            <a:fld id="{6BC5A968-8090-4487-B8FF-ECFDE039A694}" type="slidenum">
              <a:rPr lang="en-US" altLang="zh-TW"/>
              <a:pPr/>
              <a:t>7</a:t>
            </a:fld>
            <a:endParaRPr lang="en-US" altLang="zh-TW"/>
          </a:p>
        </p:txBody>
      </p:sp>
      <p:sp>
        <p:nvSpPr>
          <p:cNvPr id="53250" name="Rectangle 2">
            <a:extLst>
              <a:ext uri="{FF2B5EF4-FFF2-40B4-BE49-F238E27FC236}">
                <a16:creationId xmlns:a16="http://schemas.microsoft.com/office/drawing/2014/main" id="{9C373AC4-4FED-E4F2-9E44-26283E9BF763}"/>
              </a:ext>
            </a:extLst>
          </p:cNvPr>
          <p:cNvSpPr>
            <a:spLocks noGrp="1"/>
          </p:cNvSpPr>
          <p:nvPr>
            <p:ph type="title"/>
          </p:nvPr>
        </p:nvSpPr>
        <p:spPr/>
        <p:txBody>
          <a:bodyPr/>
          <a:lstStyle/>
          <a:p>
            <a:endParaRPr lang="en-GB" altLang="zh-TW">
              <a:ea typeface="新細明體" pitchFamily="18" charset="-120"/>
            </a:endParaRPr>
          </a:p>
        </p:txBody>
      </p:sp>
      <p:sp>
        <p:nvSpPr>
          <p:cNvPr id="53251" name="Rectangle 3">
            <a:extLst>
              <a:ext uri="{FF2B5EF4-FFF2-40B4-BE49-F238E27FC236}">
                <a16:creationId xmlns:a16="http://schemas.microsoft.com/office/drawing/2014/main" id="{C10C8297-F58C-BD88-B9E7-8A31280818A3}"/>
              </a:ext>
            </a:extLst>
          </p:cNvPr>
          <p:cNvSpPr>
            <a:spLocks noChangeArrowheads="1"/>
          </p:cNvSpPr>
          <p:nvPr>
            <p:ph type="body" idx="1"/>
          </p:nvPr>
        </p:nvSpPr>
        <p:spPr>
          <a:xfrm>
            <a:off x="685800" y="1828800"/>
            <a:ext cx="8153400" cy="43259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sz="2800">
                <a:ea typeface="新細明體" pitchFamily="18" charset="-120"/>
              </a:rPr>
              <a:t>Interactionist View</a:t>
            </a:r>
          </a:p>
          <a:p>
            <a:pPr>
              <a:buFont typeface="Wingdings" panose="05000000000000000000" pitchFamily="2" charset="2"/>
              <a:buChar char="u"/>
            </a:pPr>
            <a:r>
              <a:rPr lang="en-US" altLang="zh-TW">
                <a:ea typeface="新細明體" pitchFamily="18" charset="-120"/>
              </a:rPr>
              <a:t> </a:t>
            </a:r>
            <a:r>
              <a:rPr lang="en-US" altLang="zh-TW" sz="2400">
                <a:ea typeface="新細明體" pitchFamily="18" charset="-120"/>
              </a:rPr>
              <a:t>Especially interested in shared understandings of everyday behavior.</a:t>
            </a:r>
          </a:p>
          <a:p>
            <a:pPr>
              <a:buFont typeface="Wingdings" panose="05000000000000000000" pitchFamily="2" charset="2"/>
              <a:buChar char="u"/>
            </a:pPr>
            <a:r>
              <a:rPr lang="en-US" altLang="zh-TW" sz="2400">
                <a:ea typeface="新細明體" pitchFamily="18" charset="-120"/>
              </a:rPr>
              <a:t> Friendship networks can emerge from shared viewing habits or from recollection of a cherished television series from the past. </a:t>
            </a:r>
          </a:p>
          <a:p>
            <a:pPr>
              <a:buFont typeface="Wingdings" panose="05000000000000000000" pitchFamily="2" charset="2"/>
              <a:buChar char="u"/>
            </a:pPr>
            <a:r>
              <a:rPr lang="en-US" altLang="zh-TW" sz="2400">
                <a:ea typeface="新細明體" pitchFamily="18" charset="-120"/>
              </a:rPr>
              <a:t> Family members and friends often gather for parties centered on the broadcasting of popular events such as the Super Bowl or the Academy Awards.</a:t>
            </a:r>
            <a:endParaRPr lang="en-GB" altLang="zh-TW" sz="2400">
              <a:ea typeface="新細明體" pitchFamily="18" charset="-12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838FEBCC-6570-1B4A-1D1A-4FB1172D669C}"/>
              </a:ext>
            </a:extLst>
          </p:cNvPr>
          <p:cNvSpPr>
            <a:spLocks noGrp="1"/>
          </p:cNvSpPr>
          <p:nvPr>
            <p:ph type="sldNum" sz="quarter" idx="10"/>
          </p:nvPr>
        </p:nvSpPr>
        <p:spPr/>
        <p:txBody>
          <a:bodyPr/>
          <a:lstStyle/>
          <a:p>
            <a:fld id="{1E1FE5F5-CAC4-43E0-869B-D1BED34C6CC8}" type="slidenum">
              <a:rPr lang="en-US" altLang="zh-TW"/>
              <a:pPr/>
              <a:t>8</a:t>
            </a:fld>
            <a:endParaRPr lang="en-US" altLang="zh-TW"/>
          </a:p>
        </p:txBody>
      </p:sp>
      <p:sp>
        <p:nvSpPr>
          <p:cNvPr id="54274" name="Rectangle 2">
            <a:extLst>
              <a:ext uri="{FF2B5EF4-FFF2-40B4-BE49-F238E27FC236}">
                <a16:creationId xmlns:a16="http://schemas.microsoft.com/office/drawing/2014/main" id="{DAEDD45D-C9E9-86A3-3A52-64828B0DF03C}"/>
              </a:ext>
            </a:extLst>
          </p:cNvPr>
          <p:cNvSpPr>
            <a:spLocks noGrp="1"/>
          </p:cNvSpPr>
          <p:nvPr>
            <p:ph type="title"/>
          </p:nvPr>
        </p:nvSpPr>
        <p:spPr>
          <a:xfrm>
            <a:off x="1139827" y="341315"/>
            <a:ext cx="6403975" cy="1063625"/>
          </a:xfrm>
        </p:spPr>
        <p:txBody>
          <a:bodyPr/>
          <a:lstStyle/>
          <a:p>
            <a:r>
              <a:rPr lang="en-US" altLang="zh-TW" sz="3600">
                <a:ea typeface="新細明體" pitchFamily="18" charset="-120"/>
              </a:rPr>
              <a:t>The Audience</a:t>
            </a:r>
            <a:endParaRPr lang="en-GB" altLang="zh-TW" sz="3600">
              <a:ea typeface="新細明體" pitchFamily="18" charset="-120"/>
            </a:endParaRPr>
          </a:p>
        </p:txBody>
      </p:sp>
      <p:sp>
        <p:nvSpPr>
          <p:cNvPr id="54275" name="Rectangle 3">
            <a:extLst>
              <a:ext uri="{FF2B5EF4-FFF2-40B4-BE49-F238E27FC236}">
                <a16:creationId xmlns:a16="http://schemas.microsoft.com/office/drawing/2014/main" id="{8C202F58-E1E2-643F-1865-0916020C9115}"/>
              </a:ext>
            </a:extLst>
          </p:cNvPr>
          <p:cNvSpPr>
            <a:spLocks noChangeArrowheads="1"/>
          </p:cNvSpPr>
          <p:nvPr>
            <p:ph type="body" idx="1"/>
          </p:nvPr>
        </p:nvSpPr>
        <p:spPr>
          <a:xfrm>
            <a:off x="762000" y="1752600"/>
            <a:ext cx="8229600" cy="42497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buFont typeface="Wingdings" panose="05000000000000000000" pitchFamily="2" charset="2"/>
              <a:buChar char="n"/>
            </a:pPr>
            <a:r>
              <a:rPr lang="en-US" altLang="zh-TW">
                <a:ea typeface="新細明體" pitchFamily="18" charset="-120"/>
              </a:rPr>
              <a:t> Who is in the audience?</a:t>
            </a:r>
          </a:p>
          <a:p>
            <a:pPr>
              <a:lnSpc>
                <a:spcPct val="90000"/>
              </a:lnSpc>
            </a:pPr>
            <a:r>
              <a:rPr lang="en-US" altLang="zh-TW">
                <a:ea typeface="新細明體" pitchFamily="18" charset="-120"/>
              </a:rPr>
              <a:t>Audience is somewhat distinctive in terms of age, gender, income, political party, formal schooling, race, and ethnicity. </a:t>
            </a:r>
          </a:p>
          <a:p>
            <a:pPr>
              <a:lnSpc>
                <a:spcPct val="90000"/>
              </a:lnSpc>
              <a:buFont typeface="Wingdings" panose="05000000000000000000" pitchFamily="2" charset="2"/>
              <a:buChar char="n"/>
            </a:pPr>
            <a:r>
              <a:rPr lang="en-US" altLang="zh-TW">
                <a:ea typeface="新細明體" pitchFamily="18" charset="-120"/>
              </a:rPr>
              <a:t>The segmented audience</a:t>
            </a:r>
          </a:p>
          <a:p>
            <a:pPr>
              <a:lnSpc>
                <a:spcPct val="90000"/>
              </a:lnSpc>
            </a:pPr>
            <a:r>
              <a:rPr lang="en-US" altLang="zh-TW">
                <a:ea typeface="新細明體" pitchFamily="18" charset="-120"/>
              </a:rPr>
              <a:t>Advertising media specialists have sharpened their ability through survey research to identify particular target audiences. </a:t>
            </a:r>
          </a:p>
          <a:p>
            <a:pPr>
              <a:lnSpc>
                <a:spcPct val="90000"/>
              </a:lnSpc>
              <a:buFont typeface="Wingdings" panose="05000000000000000000" pitchFamily="2" charset="2"/>
              <a:buChar char="n"/>
            </a:pPr>
            <a:r>
              <a:rPr lang="en-US" altLang="zh-TW">
                <a:ea typeface="新細明體" pitchFamily="18" charset="-120"/>
              </a:rPr>
              <a:t>Audience behavior</a:t>
            </a:r>
          </a:p>
          <a:p>
            <a:pPr>
              <a:lnSpc>
                <a:spcPct val="90000"/>
              </a:lnSpc>
            </a:pPr>
            <a:r>
              <a:rPr lang="en-US" altLang="zh-TW">
                <a:ea typeface="新細明體" pitchFamily="18" charset="-120"/>
              </a:rPr>
              <a:t>Despite the role of opinion leaders. Members of an audience do not all interpret media in the same way. Often their response is influenced by social characteristics such as occupation, race, education and income. </a:t>
            </a:r>
            <a:endParaRPr lang="en-GB" altLang="zh-TW">
              <a:ea typeface="新細明體" pitchFamily="18" charset="-12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D059666A-001C-D8E8-96E0-A08D6ACF7DCB}"/>
              </a:ext>
            </a:extLst>
          </p:cNvPr>
          <p:cNvSpPr>
            <a:spLocks noGrp="1"/>
          </p:cNvSpPr>
          <p:nvPr>
            <p:ph type="sldNum" sz="quarter" idx="10"/>
          </p:nvPr>
        </p:nvSpPr>
        <p:spPr/>
        <p:txBody>
          <a:bodyPr/>
          <a:lstStyle/>
          <a:p>
            <a:fld id="{A4EE2F3F-69DC-4E02-97E8-B396F6D1FDA2}" type="slidenum">
              <a:rPr lang="en-US" altLang="zh-TW"/>
              <a:pPr/>
              <a:t>9</a:t>
            </a:fld>
            <a:endParaRPr lang="en-US" altLang="zh-TW"/>
          </a:p>
        </p:txBody>
      </p:sp>
      <p:sp>
        <p:nvSpPr>
          <p:cNvPr id="55298" name="Rectangle 2">
            <a:extLst>
              <a:ext uri="{FF2B5EF4-FFF2-40B4-BE49-F238E27FC236}">
                <a16:creationId xmlns:a16="http://schemas.microsoft.com/office/drawing/2014/main" id="{12FB9C2A-7080-499A-E5A6-8799F14C10EC}"/>
              </a:ext>
            </a:extLst>
          </p:cNvPr>
          <p:cNvSpPr>
            <a:spLocks noGrp="1"/>
          </p:cNvSpPr>
          <p:nvPr>
            <p:ph type="title"/>
          </p:nvPr>
        </p:nvSpPr>
        <p:spPr>
          <a:xfrm>
            <a:off x="606427" y="341315"/>
            <a:ext cx="7242175" cy="1063625"/>
          </a:xfrm>
        </p:spPr>
        <p:txBody>
          <a:bodyPr/>
          <a:lstStyle/>
          <a:p>
            <a:r>
              <a:rPr lang="en-US" altLang="zh-TW">
                <a:ea typeface="新細明體" pitchFamily="18" charset="-120"/>
              </a:rPr>
              <a:t>The Media Industry</a:t>
            </a:r>
            <a:endParaRPr lang="en-GB" altLang="zh-TW">
              <a:ea typeface="新細明體" pitchFamily="18" charset="-120"/>
            </a:endParaRPr>
          </a:p>
        </p:txBody>
      </p:sp>
      <p:sp>
        <p:nvSpPr>
          <p:cNvPr id="55299" name="Rectangle 3">
            <a:extLst>
              <a:ext uri="{FF2B5EF4-FFF2-40B4-BE49-F238E27FC236}">
                <a16:creationId xmlns:a16="http://schemas.microsoft.com/office/drawing/2014/main" id="{35E668BD-88D5-7A18-0945-2E3342BC9BD8}"/>
              </a:ext>
            </a:extLst>
          </p:cNvPr>
          <p:cNvSpPr>
            <a:spLocks noChangeArrowheads="1"/>
          </p:cNvSpPr>
          <p:nvPr>
            <p:ph type="body" idx="1"/>
          </p:nvPr>
        </p:nvSpPr>
        <p:spPr>
          <a:xfrm>
            <a:off x="454025" y="1828800"/>
            <a:ext cx="8591550" cy="4572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buFont typeface="Wingdings" panose="05000000000000000000" pitchFamily="2" charset="2"/>
              <a:buChar char="è"/>
            </a:pPr>
            <a:r>
              <a:rPr lang="en-US" altLang="zh-TW">
                <a:ea typeface="新細明體" pitchFamily="18" charset="-120"/>
              </a:rPr>
              <a:t> Media concentration</a:t>
            </a:r>
          </a:p>
          <a:p>
            <a:pPr lvl="2">
              <a:lnSpc>
                <a:spcPct val="90000"/>
              </a:lnSpc>
            </a:pPr>
            <a:r>
              <a:rPr lang="en-US" altLang="zh-TW" sz="2000">
                <a:ea typeface="新細明體" pitchFamily="18" charset="-120"/>
              </a:rPr>
              <a:t>Ownership is getting more and more centralized; a prime example was the merger in 2001 of AOL and Time Warner. </a:t>
            </a:r>
          </a:p>
          <a:p>
            <a:pPr lvl="2">
              <a:lnSpc>
                <a:spcPct val="90000"/>
              </a:lnSpc>
            </a:pPr>
            <a:r>
              <a:rPr lang="en-US" altLang="zh-TW" sz="2000">
                <a:ea typeface="新細明體" pitchFamily="18" charset="-120"/>
              </a:rPr>
              <a:t>Similar concerns are raised about the situation in such countries as China, Cuba, North Korea, where the ruling party owns and controls the media.</a:t>
            </a:r>
            <a:r>
              <a:rPr lang="en-US" altLang="zh-TW">
                <a:ea typeface="新細明體" pitchFamily="18" charset="-120"/>
              </a:rPr>
              <a:t> </a:t>
            </a:r>
          </a:p>
          <a:p>
            <a:pPr>
              <a:lnSpc>
                <a:spcPct val="90000"/>
              </a:lnSpc>
              <a:buFont typeface="Wingdings" panose="05000000000000000000" pitchFamily="2" charset="2"/>
              <a:buChar char="è"/>
            </a:pPr>
            <a:r>
              <a:rPr lang="en-US" altLang="zh-TW">
                <a:ea typeface="新細明體" pitchFamily="18" charset="-120"/>
              </a:rPr>
              <a:t>The media’s global reach</a:t>
            </a:r>
          </a:p>
          <a:p>
            <a:pPr lvl="2">
              <a:lnSpc>
                <a:spcPct val="90000"/>
              </a:lnSpc>
            </a:pPr>
            <a:r>
              <a:rPr lang="en-US" altLang="zh-TW" sz="2000">
                <a:ea typeface="新細明體" pitchFamily="18" charset="-120"/>
              </a:rPr>
              <a:t>Physical distance is no longer a barrier, and instant messaging is possible across the world. </a:t>
            </a:r>
          </a:p>
          <a:p>
            <a:pPr lvl="2">
              <a:lnSpc>
                <a:spcPct val="90000"/>
              </a:lnSpc>
            </a:pPr>
            <a:r>
              <a:rPr lang="en-US" altLang="zh-TW" sz="2000">
                <a:ea typeface="新細明體" pitchFamily="18" charset="-120"/>
              </a:rPr>
              <a:t>The media are not only broad in reach but they permeate all aspects of everyday life. </a:t>
            </a:r>
          </a:p>
          <a:p>
            <a:pPr lvl="2">
              <a:lnSpc>
                <a:spcPct val="90000"/>
              </a:lnSpc>
            </a:pPr>
            <a:r>
              <a:rPr lang="en-US" altLang="zh-TW" sz="2000">
                <a:ea typeface="新細明體" pitchFamily="18" charset="-120"/>
              </a:rPr>
              <a:t>The internet has facilitated other forms of communication. Reference materials and data banks can be made accessible across national boundaries.</a:t>
            </a:r>
            <a:r>
              <a:rPr lang="en-US" altLang="zh-TW">
                <a:ea typeface="新細明體" pitchFamily="18" charset="-120"/>
              </a:rPr>
              <a:t> </a:t>
            </a:r>
            <a:endParaRPr lang="en-GB" altLang="zh-TW">
              <a:ea typeface="新細明體" pitchFamily="18" charset="-120"/>
            </a:endParaRPr>
          </a:p>
        </p:txBody>
      </p:sp>
    </p:spTree>
  </p:cSld>
  <p:clrMapOvr>
    <a:masterClrMapping/>
  </p:clrMapOvr>
</p:sld>
</file>

<file path=ppt/theme/theme1.xml><?xml version="1.0" encoding="utf-8"?>
<a:theme xmlns:a="http://schemas.openxmlformats.org/drawingml/2006/main" name="1_Office Theme">
  <a:themeElements>
    <a:clrScheme name="1_Office Theme 1">
      <a:dk1>
        <a:srgbClr val="000000"/>
      </a:dk1>
      <a:lt1>
        <a:srgbClr val="FFFFFF"/>
      </a:lt1>
      <a:dk2>
        <a:srgbClr val="1F497D"/>
      </a:dk2>
      <a:lt2>
        <a:srgbClr val="DDDDDD"/>
      </a:lt2>
      <a:accent1>
        <a:srgbClr val="FF9933"/>
      </a:accent1>
      <a:accent2>
        <a:srgbClr val="7993B3"/>
      </a:accent2>
      <a:accent3>
        <a:srgbClr val="FFFFFF"/>
      </a:accent3>
      <a:accent4>
        <a:srgbClr val="000000"/>
      </a:accent4>
      <a:accent5>
        <a:srgbClr val="FFCAAD"/>
      </a:accent5>
      <a:accent6>
        <a:srgbClr val="6D85A2"/>
      </a:accent6>
      <a:hlink>
        <a:srgbClr val="CC0000"/>
      </a:hlink>
      <a:folHlink>
        <a:srgbClr val="777777"/>
      </a:folHlink>
    </a:clrScheme>
    <a:fontScheme name="1_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1_Office Theme 1">
        <a:dk1>
          <a:srgbClr val="000000"/>
        </a:dk1>
        <a:lt1>
          <a:srgbClr val="FFFFFF"/>
        </a:lt1>
        <a:dk2>
          <a:srgbClr val="1F497D"/>
        </a:dk2>
        <a:lt2>
          <a:srgbClr val="DDDDDD"/>
        </a:lt2>
        <a:accent1>
          <a:srgbClr val="FF9933"/>
        </a:accent1>
        <a:accent2>
          <a:srgbClr val="7993B3"/>
        </a:accent2>
        <a:accent3>
          <a:srgbClr val="FFFFFF"/>
        </a:accent3>
        <a:accent4>
          <a:srgbClr val="000000"/>
        </a:accent4>
        <a:accent5>
          <a:srgbClr val="FFCAAD"/>
        </a:accent5>
        <a:accent6>
          <a:srgbClr val="6D85A2"/>
        </a:accent6>
        <a:hlink>
          <a:srgbClr val="CC0000"/>
        </a:hlink>
        <a:folHlink>
          <a:srgbClr val="77777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269</TotalTime>
  <Words>689</Words>
  <Application>Microsoft Office PowerPoint</Application>
  <PresentationFormat>On-screen Show (4:3)</PresentationFormat>
  <Paragraphs>63</Paragraphs>
  <Slides>9</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Wingdings</vt:lpstr>
      <vt:lpstr>新細明體</vt:lpstr>
      <vt:lpstr>1_Office Theme</vt:lpstr>
      <vt:lpstr>Chapter 7</vt:lpstr>
      <vt:lpstr>Sociological Perspectives  of the Media</vt:lpstr>
      <vt:lpstr>PowerPoint Presentation</vt:lpstr>
      <vt:lpstr>PowerPoint Presentation</vt:lpstr>
      <vt:lpstr>PowerPoint Presentation</vt:lpstr>
      <vt:lpstr>PowerPoint Presentation</vt:lpstr>
      <vt:lpstr>PowerPoint Presentation</vt:lpstr>
      <vt:lpstr>The Audience</vt:lpstr>
      <vt:lpstr>The Media Industry</vt:lpstr>
    </vt:vector>
  </TitlesOfParts>
  <Company>Net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7</dc:title>
  <dc:creator>YuKang</dc:creator>
  <cp:lastModifiedBy>Chris Livesey</cp:lastModifiedBy>
  <cp:revision>8</cp:revision>
  <dcterms:created xsi:type="dcterms:W3CDTF">2007-11-04T03:49:02Z</dcterms:created>
  <dcterms:modified xsi:type="dcterms:W3CDTF">2022-11-21T10:14:59Z</dcterms:modified>
</cp:coreProperties>
</file>