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144000" cy="6858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3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55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93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14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89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06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71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9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31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6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6586-1D5F-4FE5-BBD7-6BF27B2CECCB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46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899115"/>
            <a:ext cx="1005168" cy="15026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98812" y="1899115"/>
            <a:ext cx="11026587" cy="230832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600" b="1" u="sng" dirty="0" smtClean="0">
                <a:latin typeface="AvantGarde Bk BT" panose="020B0402020202020204" pitchFamily="34" charset="0"/>
              </a:rPr>
              <a:t>Parsons:</a:t>
            </a: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r>
              <a:rPr lang="en-GB" sz="1600" b="1" dirty="0" smtClean="0">
                <a:latin typeface="AvantGarde Bk BT" panose="020B0402020202020204" pitchFamily="34" charset="0"/>
              </a:rPr>
              <a:t>Evaluation:</a:t>
            </a:r>
          </a:p>
          <a:p>
            <a:endParaRPr lang="en-GB" sz="1600" b="1" dirty="0">
              <a:latin typeface="AvantGarde Bk BT" panose="020B04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506" y="603328"/>
            <a:ext cx="12425081" cy="120032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vantGarde Bk BT" panose="020B0402020202020204" pitchFamily="34" charset="0"/>
              </a:rPr>
              <a:t>Introduction: </a:t>
            </a:r>
            <a:endParaRPr lang="en-GB" sz="1800" dirty="0" smtClean="0">
              <a:latin typeface="AvantGarde Bk BT" panose="020B0402020202020204" pitchFamily="34" charset="0"/>
            </a:endParaRPr>
          </a:p>
          <a:p>
            <a:r>
              <a:rPr lang="en-GB" sz="1800" b="1" dirty="0" smtClean="0">
                <a:latin typeface="AvantGarde Bk BT" panose="020B0402020202020204" pitchFamily="34" charset="0"/>
              </a:rPr>
              <a:t>What type of theory are functionalists? </a:t>
            </a:r>
          </a:p>
          <a:p>
            <a:endParaRPr lang="en-GB" sz="1800" b="1" dirty="0">
              <a:latin typeface="AvantGarde Bk BT" panose="020B0402020202020204" pitchFamily="34" charset="0"/>
            </a:endParaRPr>
          </a:p>
          <a:p>
            <a:r>
              <a:rPr lang="en-GB" sz="1800" b="1" dirty="0" smtClean="0">
                <a:latin typeface="AvantGarde Bk BT" panose="020B0402020202020204" pitchFamily="34" charset="0"/>
              </a:rPr>
              <a:t>What type of society do they believe we live in?</a:t>
            </a:r>
          </a:p>
        </p:txBody>
      </p:sp>
      <p:pic>
        <p:nvPicPr>
          <p:cNvPr id="1026" name="Picture 2" descr="Image result for worl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812" y="2325456"/>
            <a:ext cx="649941" cy="649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Notched Right Arrow 9"/>
          <p:cNvSpPr/>
          <p:nvPr/>
        </p:nvSpPr>
        <p:spPr>
          <a:xfrm>
            <a:off x="2545976" y="2510118"/>
            <a:ext cx="1093695" cy="29693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665693" y="2496537"/>
            <a:ext cx="2277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vantGarde Bk BT" panose="020B0402020202020204" pitchFamily="34" charset="0"/>
              </a:rPr>
              <a:t>Who gets the rewards?</a:t>
            </a:r>
            <a:endParaRPr lang="en-GB" sz="1400" b="1" dirty="0">
              <a:latin typeface="AvantGarde Bk BT" panose="020B04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57763" y="2005843"/>
            <a:ext cx="2277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vantGarde Bk BT" panose="020B0402020202020204" pitchFamily="34" charset="0"/>
              </a:rPr>
              <a:t>How does inequality occur?</a:t>
            </a:r>
            <a:endParaRPr lang="en-GB" sz="1400" b="1" dirty="0">
              <a:latin typeface="AvantGarde Bk BT" panose="020B04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571" y="4291453"/>
            <a:ext cx="12552828" cy="526297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numCol="2" rtlCol="0">
            <a:spAutoFit/>
          </a:bodyPr>
          <a:lstStyle/>
          <a:p>
            <a:r>
              <a:rPr lang="en-GB" sz="1600" b="1" u="sng" dirty="0" smtClean="0">
                <a:latin typeface="AvantGarde Bk BT" panose="020B0402020202020204" pitchFamily="34" charset="0"/>
              </a:rPr>
              <a:t>Davis and Moore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Stratification and inequality have an important role in society.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Social stratification has existed in all human society and is therefore necessary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They believe: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1.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2.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3.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4.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5. </a:t>
            </a:r>
          </a:p>
          <a:p>
            <a:pPr algn="ctr"/>
            <a:r>
              <a:rPr lang="en-GB" sz="1600" b="1" dirty="0" smtClean="0">
                <a:latin typeface="AvantGarde Bk BT" panose="020B0402020202020204" pitchFamily="34" charset="0"/>
              </a:rPr>
              <a:t>Stratification allow</a:t>
            </a:r>
            <a:endParaRPr lang="en-GB" sz="1600" b="1" u="sng" dirty="0">
              <a:latin typeface="AvantGarde Bk BT" panose="020B0402020202020204" pitchFamily="34" charset="0"/>
            </a:endParaRPr>
          </a:p>
          <a:p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endParaRPr lang="en-GB" sz="1600" b="1" u="sng" dirty="0" smtClean="0">
              <a:latin typeface="AvantGarde Bk BT" panose="020B0402020202020204" pitchFamily="34" charset="0"/>
            </a:endParaRPr>
          </a:p>
          <a:p>
            <a:endParaRPr lang="en-GB" sz="1600" b="1" u="sng" dirty="0">
              <a:latin typeface="AvantGarde Bk BT" panose="020B0402020202020204" pitchFamily="34" charset="0"/>
            </a:endParaRPr>
          </a:p>
          <a:p>
            <a:r>
              <a:rPr lang="en-GB" sz="1600" b="1" u="sng" dirty="0" smtClean="0">
                <a:latin typeface="AvantGarde Bk BT" panose="020B0402020202020204" pitchFamily="34" charset="0"/>
              </a:rPr>
              <a:t>How do we know which roles are most important?</a:t>
            </a:r>
          </a:p>
          <a:p>
            <a:pPr marL="342900" indent="-342900">
              <a:buAutoNum type="arabicPeriod"/>
            </a:pPr>
            <a:r>
              <a:rPr lang="en-GB" sz="1600" dirty="0" smtClean="0">
                <a:latin typeface="AvantGarde Bk BT" panose="020B0402020202020204" pitchFamily="34" charset="0"/>
              </a:rPr>
              <a:t>Functional uniqueness</a:t>
            </a: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6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1600" dirty="0" smtClean="0">
                <a:latin typeface="AvantGarde Bk BT" panose="020B0402020202020204" pitchFamily="34" charset="0"/>
              </a:rPr>
              <a:t>Dependence on others </a:t>
            </a:r>
          </a:p>
          <a:p>
            <a:pPr marL="342900" indent="-342900">
              <a:buAutoNum type="arabicPeriod"/>
            </a:pPr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r>
              <a:rPr lang="en-GB" sz="1600" dirty="0" smtClean="0">
                <a:latin typeface="AvantGarde Bk BT" panose="020B0402020202020204" pitchFamily="34" charset="0"/>
              </a:rPr>
              <a:t>Why should a CEO earn more than a cleaner?</a:t>
            </a:r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r>
              <a:rPr lang="en-GB" sz="1600" b="1" dirty="0" smtClean="0">
                <a:latin typeface="AvantGarde Bk BT" panose="020B0402020202020204" pitchFamily="34" charset="0"/>
              </a:rPr>
              <a:t>Evaluation: </a:t>
            </a:r>
            <a:r>
              <a:rPr lang="en-GB" sz="1600" b="1" dirty="0" err="1" smtClean="0">
                <a:latin typeface="AvantGarde Bk BT" panose="020B0402020202020204" pitchFamily="34" charset="0"/>
              </a:rPr>
              <a:t>Tumin</a:t>
            </a:r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r>
              <a:rPr lang="en-GB" sz="1600" dirty="0" smtClean="0">
                <a:latin typeface="AvantGarde Bk BT" panose="020B0402020202020204" pitchFamily="34" charset="0"/>
              </a:rPr>
              <a:t>Using a different colour, annotate Davis and Moore’s study disagreeing with their perspective using </a:t>
            </a:r>
            <a:r>
              <a:rPr lang="en-GB" sz="1600" dirty="0" err="1" smtClean="0">
                <a:latin typeface="AvantGarde Bk BT" panose="020B0402020202020204" pitchFamily="34" charset="0"/>
              </a:rPr>
              <a:t>Tumin</a:t>
            </a:r>
            <a:r>
              <a:rPr lang="en-GB" sz="1600" dirty="0" smtClean="0">
                <a:latin typeface="AvantGarde Bk BT" panose="020B0402020202020204" pitchFamily="34" charset="0"/>
              </a:rPr>
              <a:t>.</a:t>
            </a:r>
            <a:endParaRPr lang="en-GB" sz="1600" dirty="0">
              <a:latin typeface="AvantGarde Bk BT" panose="020B040202020202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522879" y="7210391"/>
            <a:ext cx="825874" cy="751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80646" y="7167822"/>
            <a:ext cx="721660" cy="794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9805" y="8068775"/>
            <a:ext cx="2306171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200" dirty="0" smtClean="0">
                <a:latin typeface="AvantGarde Bk BT" panose="020B0402020202020204" pitchFamily="34" charset="0"/>
              </a:rPr>
              <a:t>Role allocation</a:t>
            </a: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  <a:p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7576" y="8068775"/>
            <a:ext cx="2438400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vantGarde Bk BT" panose="020B0402020202020204" pitchFamily="34" charset="0"/>
              </a:rPr>
              <a:t>2. Work to a high standard </a:t>
            </a:r>
            <a:endParaRPr lang="en-GB" sz="12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2571" y="-62600"/>
            <a:ext cx="12209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latin typeface="Andre Light SF" pitchFamily="2" charset="0"/>
              </a:rPr>
              <a:t>Functionalism- class inequality </a:t>
            </a:r>
            <a:endParaRPr lang="en-GB" sz="3600" b="1" dirty="0" smtClean="0">
              <a:latin typeface="Andre Light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4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86</Words>
  <Application>Microsoft Office PowerPoint</Application>
  <PresentationFormat>A3 Paper (297x420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Andre Light SF</vt:lpstr>
      <vt:lpstr>Arial</vt:lpstr>
      <vt:lpstr>AvantGarde Bk BT</vt:lpstr>
      <vt:lpstr>Calibri</vt:lpstr>
      <vt:lpstr>Calibri Light</vt:lpstr>
      <vt:lpstr>Office Theme</vt:lpstr>
      <vt:lpstr>PowerPoint Presentation</vt:lpstr>
    </vt:vector>
  </TitlesOfParts>
  <Company>Tuxford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Cluley</dc:creator>
  <cp:lastModifiedBy>Lucy Cluley</cp:lastModifiedBy>
  <cp:revision>4</cp:revision>
  <dcterms:created xsi:type="dcterms:W3CDTF">2018-02-07T14:29:36Z</dcterms:created>
  <dcterms:modified xsi:type="dcterms:W3CDTF">2018-03-02T16:08:24Z</dcterms:modified>
</cp:coreProperties>
</file>