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>
        <p:scale>
          <a:sx n="92" d="100"/>
          <a:sy n="92" d="100"/>
        </p:scale>
        <p:origin x="115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1A8D-A7CB-4C74-9099-2B8929F6D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D4227-2A1E-4B3E-83A3-C2C924627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ED878-5E10-4D35-8538-6845B9D8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5A6-DF0D-473B-B65F-7028F4A7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A595D-91EC-4F6C-85C3-8AD5EA2C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5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8455D-CE9A-4FC8-8531-AAB22658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5C169-E69F-4600-BD35-69A3C7653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416EA-6EAA-4F40-A895-BEE08022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57ED0-FDED-4C52-AE16-A6891563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B2F2C-701A-4408-AC7D-A1DD35D2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A9664-4A64-4CE3-BF17-DEFE8B7D1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22D1E-09F2-4D58-8843-A58A75A5D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E5C2-5B44-4214-A896-ADBD8C45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162AE-7D70-4707-95DE-747364BF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A83B8-3E8F-4DC2-B202-2B56D4BC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1A7B-289E-4802-B2D2-26C2CC57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31CC5-C59E-4492-BE7C-8922A89B4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BFA9A-D9E5-4E70-87FE-C349E234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8C90-CF3C-4132-B77C-C60002DE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78B25-2D35-4BBA-AA0D-16E5DA8E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4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8D91-F0EC-41B0-AEC9-B93C0527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E5C20-F6C2-4FE8-9089-5B33A7DE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B814D-0901-45FE-B42E-F1103D4B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C824F-1BCC-4E7D-9C0A-2C06D975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67CF-FA0E-4B8A-9ABB-81B4382D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5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BAE4-D87D-45A5-AED2-B55ECD93E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4C6C-407F-428A-875A-905F40841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04016-E739-4A23-9B7F-02BE5F1D7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188F-96A6-4085-B6D5-414D7F98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BFC4E-CDFD-44C8-BBBC-30FA3BE51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D554C-4647-44E5-B965-620D1AFA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0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0F46-9564-4DCA-8B94-2EA20949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25ACC-1CF4-4FE9-A307-8784CD051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75769-D23E-4EEC-84C3-0C02DE5CF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5DD8-7D9B-4416-B03E-B811A65A7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BEBC0-F5E0-444E-9C40-8BCA54A22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F2DB1-1A7A-417A-8DEF-8CF8EF6D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D0BF8-E461-4894-90A8-66AECA17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27877-B6FE-4078-A465-53B8A3D6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0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18F2-2C03-4E24-9DCF-B6FE977C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834B3B-8641-4C25-9B37-04800FC5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5A89C-7574-48C3-BB38-A5EEC5C7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1CD44-14B0-49A9-B918-E90092C1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C8299-A0CA-4240-A960-C1DF5536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14456-B521-4092-BAA7-C41E5383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06C36-4C45-4E78-9EE0-FF704EB9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2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E0D0-023B-4545-B880-46B12EDE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B634-F4AB-40AE-9FAF-B46B583FD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B8E3E-EC3B-4AE1-9AC7-E9FA538FA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71876-7C83-4DEA-B2AA-4EACCD4E3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BB220-D18D-4098-9627-4352C769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88422-E5C8-42C3-9988-EDAD5D25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017B-BC4B-4190-8357-DB65E754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209A8-DCBF-45CF-B4E4-8B2516F6F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3F8C5-9A45-4119-866C-EBAD2756B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A3324-67EC-47D0-A266-0ADC7B68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C55D8-20BF-4C0D-83AE-3BA746A5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93539-74F7-4EBB-8F29-C6C78BAD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3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2F032-89EE-4F08-9CD0-13DED33F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C4629-BB19-4905-ACB6-CF1527C0D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F6490-07F6-4DC5-89C5-9DDB972D1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FD05-4E89-4270-80C5-0A4CDAC4CA61}" type="datetimeFigureOut">
              <a:rPr lang="en-GB" smtClean="0"/>
              <a:t>24/10/2021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6541D-F0E9-49B1-BAAE-4794581AB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A2073-5E19-4A23-AD01-9B96C43CB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930C-2719-4B4D-97EA-CFF031D52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2D3E1A-3A25-4975-9A44-A518251FA1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E1566A0-BA71-458C-8CD4-60A17453C87E}"/>
              </a:ext>
            </a:extLst>
          </p:cNvPr>
          <p:cNvSpPr/>
          <p:nvPr/>
        </p:nvSpPr>
        <p:spPr>
          <a:xfrm>
            <a:off x="161584" y="698823"/>
            <a:ext cx="6762197" cy="27869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3062F1-29F0-40E2-B3F8-F94ABA75D794}"/>
              </a:ext>
            </a:extLst>
          </p:cNvPr>
          <p:cNvSpPr/>
          <p:nvPr/>
        </p:nvSpPr>
        <p:spPr>
          <a:xfrm>
            <a:off x="191557" y="3678151"/>
            <a:ext cx="3240000" cy="298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6CAE0A-6ACD-4ABA-A769-BA57CC012C48}"/>
              </a:ext>
            </a:extLst>
          </p:cNvPr>
          <p:cNvSpPr/>
          <p:nvPr/>
        </p:nvSpPr>
        <p:spPr>
          <a:xfrm>
            <a:off x="7105258" y="262102"/>
            <a:ext cx="4925158" cy="30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EBADE2-0401-4ED7-9375-C6F44070F6D7}"/>
              </a:ext>
            </a:extLst>
          </p:cNvPr>
          <p:cNvSpPr txBox="1"/>
          <p:nvPr/>
        </p:nvSpPr>
        <p:spPr>
          <a:xfrm>
            <a:off x="7075285" y="34142"/>
            <a:ext cx="492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Use it?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03F4E9-B5BD-4F94-B5FB-42CB1D69D4A9}"/>
              </a:ext>
            </a:extLst>
          </p:cNvPr>
          <p:cNvSpPr/>
          <p:nvPr/>
        </p:nvSpPr>
        <p:spPr>
          <a:xfrm>
            <a:off x="3679598" y="3678666"/>
            <a:ext cx="3240000" cy="298748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B349F4-A1C5-42E3-B510-4128EA81DF4A}"/>
              </a:ext>
            </a:extLst>
          </p:cNvPr>
          <p:cNvSpPr/>
          <p:nvPr/>
        </p:nvSpPr>
        <p:spPr>
          <a:xfrm>
            <a:off x="7105258" y="3606151"/>
            <a:ext cx="4925158" cy="30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223507-1064-4B4C-8E00-FFBAE861C723}"/>
              </a:ext>
            </a:extLst>
          </p:cNvPr>
          <p:cNvSpPr txBox="1"/>
          <p:nvPr/>
        </p:nvSpPr>
        <p:spPr>
          <a:xfrm>
            <a:off x="7115337" y="3375318"/>
            <a:ext cx="488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Lose it?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0AD98A-FEBF-4314-8180-327CB598E368}"/>
              </a:ext>
            </a:extLst>
          </p:cNvPr>
          <p:cNvSpPr txBox="1"/>
          <p:nvPr/>
        </p:nvSpPr>
        <p:spPr>
          <a:xfrm>
            <a:off x="216882" y="103059"/>
            <a:ext cx="119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What?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7133E4-6B0D-456B-9B28-812A595A28DD}"/>
              </a:ext>
            </a:extLst>
          </p:cNvPr>
          <p:cNvSpPr/>
          <p:nvPr/>
        </p:nvSpPr>
        <p:spPr>
          <a:xfrm>
            <a:off x="1390759" y="108009"/>
            <a:ext cx="4343631" cy="432999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78225A-0D55-4752-853E-35AE664FB022}"/>
              </a:ext>
            </a:extLst>
          </p:cNvPr>
          <p:cNvSpPr txBox="1"/>
          <p:nvPr/>
        </p:nvSpPr>
        <p:spPr>
          <a:xfrm>
            <a:off x="121848" y="463068"/>
            <a:ext cx="680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Tell me about it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37DED3-3F77-460A-A1A0-EB5F0DD8CFF2}"/>
              </a:ext>
            </a:extLst>
          </p:cNvPr>
          <p:cNvSpPr/>
          <p:nvPr/>
        </p:nvSpPr>
        <p:spPr>
          <a:xfrm>
            <a:off x="7258050" y="397014"/>
            <a:ext cx="4638675" cy="2786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FED3A6-4E78-4207-B8EE-E6F1752DCAE6}"/>
              </a:ext>
            </a:extLst>
          </p:cNvPr>
          <p:cNvSpPr/>
          <p:nvPr/>
        </p:nvSpPr>
        <p:spPr>
          <a:xfrm>
            <a:off x="7248499" y="3738305"/>
            <a:ext cx="4638675" cy="2786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DD9715-69A6-46AF-8AC1-F2F2F1082C28}"/>
              </a:ext>
            </a:extLst>
          </p:cNvPr>
          <p:cNvSpPr/>
          <p:nvPr/>
        </p:nvSpPr>
        <p:spPr>
          <a:xfrm>
            <a:off x="288000" y="828000"/>
            <a:ext cx="6505575" cy="25446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E49BB2-FFDA-4226-A008-C8589AFBAED1}"/>
              </a:ext>
            </a:extLst>
          </p:cNvPr>
          <p:cNvSpPr/>
          <p:nvPr/>
        </p:nvSpPr>
        <p:spPr>
          <a:xfrm>
            <a:off x="295275" y="3832767"/>
            <a:ext cx="3019425" cy="2674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5EA5D7-197B-4591-A22D-B1C1033C0181}"/>
              </a:ext>
            </a:extLst>
          </p:cNvPr>
          <p:cNvSpPr/>
          <p:nvPr/>
        </p:nvSpPr>
        <p:spPr>
          <a:xfrm>
            <a:off x="3781425" y="3832767"/>
            <a:ext cx="3019425" cy="2674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0C673-FB33-4227-A580-550383147C77}"/>
              </a:ext>
            </a:extLst>
          </p:cNvPr>
          <p:cNvSpPr txBox="1"/>
          <p:nvPr/>
        </p:nvSpPr>
        <p:spPr>
          <a:xfrm>
            <a:off x="10708576" y="-22837"/>
            <a:ext cx="1564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shortcutstv.com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7FAC13-1284-403F-9E14-61161FF5D95C}"/>
              </a:ext>
            </a:extLst>
          </p:cNvPr>
          <p:cNvSpPr txBox="1"/>
          <p:nvPr/>
        </p:nvSpPr>
        <p:spPr>
          <a:xfrm>
            <a:off x="3694585" y="3477536"/>
            <a:ext cx="32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Say what?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EB15F2-6E16-4432-AD54-DD978F52E50A}"/>
              </a:ext>
            </a:extLst>
          </p:cNvPr>
          <p:cNvSpPr txBox="1"/>
          <p:nvPr/>
        </p:nvSpPr>
        <p:spPr>
          <a:xfrm>
            <a:off x="161584" y="3477535"/>
            <a:ext cx="326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Says who?</a:t>
            </a:r>
          </a:p>
        </p:txBody>
      </p:sp>
    </p:spTree>
    <p:extLst>
      <p:ext uri="{BB962C8B-B14F-4D97-AF65-F5344CB8AC3E}">
        <p14:creationId xmlns:p14="http://schemas.microsoft.com/office/powerpoint/2010/main" val="276809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2D3E1A-3A25-4975-9A44-A518251FA1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E1566A0-BA71-458C-8CD4-60A17453C87E}"/>
              </a:ext>
            </a:extLst>
          </p:cNvPr>
          <p:cNvSpPr/>
          <p:nvPr/>
        </p:nvSpPr>
        <p:spPr>
          <a:xfrm>
            <a:off x="161584" y="698823"/>
            <a:ext cx="6762197" cy="27869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3062F1-29F0-40E2-B3F8-F94ABA75D794}"/>
              </a:ext>
            </a:extLst>
          </p:cNvPr>
          <p:cNvSpPr/>
          <p:nvPr/>
        </p:nvSpPr>
        <p:spPr>
          <a:xfrm>
            <a:off x="191557" y="3678151"/>
            <a:ext cx="3240000" cy="298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6CAE0A-6ACD-4ABA-A769-BA57CC012C48}"/>
              </a:ext>
            </a:extLst>
          </p:cNvPr>
          <p:cNvSpPr/>
          <p:nvPr/>
        </p:nvSpPr>
        <p:spPr>
          <a:xfrm>
            <a:off x="7105258" y="262102"/>
            <a:ext cx="4925158" cy="30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03F4E9-B5BD-4F94-B5FB-42CB1D69D4A9}"/>
              </a:ext>
            </a:extLst>
          </p:cNvPr>
          <p:cNvSpPr/>
          <p:nvPr/>
        </p:nvSpPr>
        <p:spPr>
          <a:xfrm>
            <a:off x="3679598" y="3678151"/>
            <a:ext cx="3240000" cy="298748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B349F4-A1C5-42E3-B510-4128EA81DF4A}"/>
              </a:ext>
            </a:extLst>
          </p:cNvPr>
          <p:cNvSpPr/>
          <p:nvPr/>
        </p:nvSpPr>
        <p:spPr>
          <a:xfrm>
            <a:off x="7105258" y="3605636"/>
            <a:ext cx="4925158" cy="306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0AD98A-FEBF-4314-8180-327CB598E368}"/>
              </a:ext>
            </a:extLst>
          </p:cNvPr>
          <p:cNvSpPr txBox="1"/>
          <p:nvPr/>
        </p:nvSpPr>
        <p:spPr>
          <a:xfrm>
            <a:off x="216882" y="103059"/>
            <a:ext cx="119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What?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7133E4-6B0D-456B-9B28-812A595A28DD}"/>
              </a:ext>
            </a:extLst>
          </p:cNvPr>
          <p:cNvSpPr/>
          <p:nvPr/>
        </p:nvSpPr>
        <p:spPr>
          <a:xfrm>
            <a:off x="1390759" y="108009"/>
            <a:ext cx="4343631" cy="432999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Name of Concept / Theory /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37DED3-3F77-460A-A1A0-EB5F0DD8CFF2}"/>
              </a:ext>
            </a:extLst>
          </p:cNvPr>
          <p:cNvSpPr/>
          <p:nvPr/>
        </p:nvSpPr>
        <p:spPr>
          <a:xfrm>
            <a:off x="7258050" y="397014"/>
            <a:ext cx="4638675" cy="2786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Identify some of the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key strengths and uses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FED3A6-4E78-4207-B8EE-E6F1752DCAE6}"/>
              </a:ext>
            </a:extLst>
          </p:cNvPr>
          <p:cNvSpPr/>
          <p:nvPr/>
        </p:nvSpPr>
        <p:spPr>
          <a:xfrm>
            <a:off x="7248499" y="3738305"/>
            <a:ext cx="4638675" cy="2786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Identify some of the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key weaknesses and limitations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DD9715-69A6-46AF-8AC1-F2F2F1082C28}"/>
              </a:ext>
            </a:extLst>
          </p:cNvPr>
          <p:cNvSpPr/>
          <p:nvPr/>
        </p:nvSpPr>
        <p:spPr>
          <a:xfrm>
            <a:off x="288000" y="828000"/>
            <a:ext cx="6505575" cy="25446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Description of the concept / theory / method that shows you understand it.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Include things like: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Definitions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Brief explanations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Associated perspectives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E49BB2-FFDA-4226-A008-C8589AFBAED1}"/>
              </a:ext>
            </a:extLst>
          </p:cNvPr>
          <p:cNvSpPr/>
          <p:nvPr/>
        </p:nvSpPr>
        <p:spPr>
          <a:xfrm>
            <a:off x="295275" y="3832767"/>
            <a:ext cx="3019425" cy="2674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 writers and / or studies that support the concept / theory / method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5EA5D7-197B-4591-A22D-B1C1033C0181}"/>
              </a:ext>
            </a:extLst>
          </p:cNvPr>
          <p:cNvSpPr/>
          <p:nvPr/>
        </p:nvSpPr>
        <p:spPr>
          <a:xfrm>
            <a:off x="3781425" y="3832767"/>
            <a:ext cx="3019425" cy="2674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Key writers and / or studies that criticise the concept / theory / method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E31709-C0B1-45F1-B8DE-CF4863DBCA83}"/>
              </a:ext>
            </a:extLst>
          </p:cNvPr>
          <p:cNvSpPr txBox="1"/>
          <p:nvPr/>
        </p:nvSpPr>
        <p:spPr>
          <a:xfrm>
            <a:off x="10708576" y="-22837"/>
            <a:ext cx="1564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shortcutstv.com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824662-4482-4360-8895-48A4A484ACFB}"/>
              </a:ext>
            </a:extLst>
          </p:cNvPr>
          <p:cNvSpPr txBox="1"/>
          <p:nvPr/>
        </p:nvSpPr>
        <p:spPr>
          <a:xfrm>
            <a:off x="7075285" y="34142"/>
            <a:ext cx="492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Use it?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2CF38E-61E8-4A51-8238-B232A3EBA49B}"/>
              </a:ext>
            </a:extLst>
          </p:cNvPr>
          <p:cNvSpPr txBox="1"/>
          <p:nvPr/>
        </p:nvSpPr>
        <p:spPr>
          <a:xfrm>
            <a:off x="7115337" y="3375318"/>
            <a:ext cx="488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Lose it?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CAEB31-47E7-433F-9BC7-EAE9CCDF4F1D}"/>
              </a:ext>
            </a:extLst>
          </p:cNvPr>
          <p:cNvSpPr txBox="1"/>
          <p:nvPr/>
        </p:nvSpPr>
        <p:spPr>
          <a:xfrm>
            <a:off x="121848" y="463068"/>
            <a:ext cx="680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Tell me about it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B8F273-319B-47A4-B838-D774BD5F3F8A}"/>
              </a:ext>
            </a:extLst>
          </p:cNvPr>
          <p:cNvSpPr txBox="1"/>
          <p:nvPr/>
        </p:nvSpPr>
        <p:spPr>
          <a:xfrm>
            <a:off x="3694585" y="3477536"/>
            <a:ext cx="32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Say what?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46E22A-7486-442D-9C6C-A42877340EA0}"/>
              </a:ext>
            </a:extLst>
          </p:cNvPr>
          <p:cNvSpPr txBox="1"/>
          <p:nvPr/>
        </p:nvSpPr>
        <p:spPr>
          <a:xfrm>
            <a:off x="161584" y="3477535"/>
            <a:ext cx="326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VAGRounded BT" panose="020F0702020204020204" pitchFamily="34" charset="0"/>
              </a:rPr>
              <a:t>Says who?</a:t>
            </a:r>
          </a:p>
        </p:txBody>
      </p:sp>
    </p:spTree>
    <p:extLst>
      <p:ext uri="{BB962C8B-B14F-4D97-AF65-F5344CB8AC3E}">
        <p14:creationId xmlns:p14="http://schemas.microsoft.com/office/powerpoint/2010/main" val="415126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VAGRounded BT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 livesey</cp:lastModifiedBy>
  <cp:revision>30</cp:revision>
  <dcterms:created xsi:type="dcterms:W3CDTF">2018-02-25T22:31:30Z</dcterms:created>
  <dcterms:modified xsi:type="dcterms:W3CDTF">2021-10-24T13:05:15Z</dcterms:modified>
</cp:coreProperties>
</file>