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4" autoAdjust="0"/>
    <p:restoredTop sz="94660"/>
  </p:normalViewPr>
  <p:slideViewPr>
    <p:cSldViewPr snapToGrid="0">
      <p:cViewPr>
        <p:scale>
          <a:sx n="92" d="100"/>
          <a:sy n="92" d="100"/>
        </p:scale>
        <p:origin x="115" y="-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61A8D-A7CB-4C74-9099-2B8929F6D8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9D4227-2A1E-4B3E-83A3-C2C924627C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3ED878-5E10-4D35-8538-6845B9D8F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3FD05-4E89-4270-80C5-0A4CDAC4CA61}" type="datetimeFigureOut">
              <a:rPr lang="en-GB" smtClean="0"/>
              <a:t>24/10/2021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00C5A6-DF0D-473B-B65F-7028F4A7A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A595D-91EC-4F6C-85C3-8AD5EA2C8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9930C-2719-4B4D-97EA-CFF031D526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8155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98455D-CE9A-4FC8-8531-AAB22658C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05C169-E69F-4600-BD35-69A3C7653E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5416EA-6EAA-4F40-A895-BEE080225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3FD05-4E89-4270-80C5-0A4CDAC4CA61}" type="datetimeFigureOut">
              <a:rPr lang="en-GB" smtClean="0"/>
              <a:t>24/10/2021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257ED0-FDED-4C52-AE16-A68915637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CB2F2C-701A-4408-AC7D-A1DD35D25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9930C-2719-4B4D-97EA-CFF031D526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79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70A9664-4A64-4CE3-BF17-DEFE8B7D1D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C22D1E-09F2-4D58-8843-A58A75A5D3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67E5C2-5B44-4214-A896-ADBD8C45D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3FD05-4E89-4270-80C5-0A4CDAC4CA61}" type="datetimeFigureOut">
              <a:rPr lang="en-GB" smtClean="0"/>
              <a:t>24/10/2021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5162AE-7D70-4707-95DE-747364BF6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FA83B8-3E8F-4DC2-B202-2B56D4BCE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9930C-2719-4B4D-97EA-CFF031D526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545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41A7B-289E-4802-B2D2-26C2CC574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931CC5-C59E-4492-BE7C-8922A89B4A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DBFA9A-D9E5-4E70-87FE-C349E234F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3FD05-4E89-4270-80C5-0A4CDAC4CA61}" type="datetimeFigureOut">
              <a:rPr lang="en-GB" smtClean="0"/>
              <a:t>24/10/2021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4F8C90-CF3C-4132-B77C-C60002DE3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D78B25-2D35-4BBA-AA0D-16E5DA8E0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9930C-2719-4B4D-97EA-CFF031D526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7846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B38D91-F0EC-41B0-AEC9-B93C0527D3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9E5C20-F6C2-4FE8-9089-5B33A7DE7A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9B814D-0901-45FE-B42E-F1103D4BF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3FD05-4E89-4270-80C5-0A4CDAC4CA61}" type="datetimeFigureOut">
              <a:rPr lang="en-GB" smtClean="0"/>
              <a:t>24/10/2021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2C824F-1BCC-4E7D-9C0A-2C06D975D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D667CF-FA0E-4B8A-9ABB-81B4382DF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9930C-2719-4B4D-97EA-CFF031D526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7453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C8BAE4-D87D-45A5-AED2-B55ECD93E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5C4C6C-407F-428A-875A-905F40841C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904016-E739-4A23-9B7F-02BE5F1D76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94188F-96A6-4085-B6D5-414D7F98A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3FD05-4E89-4270-80C5-0A4CDAC4CA61}" type="datetimeFigureOut">
              <a:rPr lang="en-GB" smtClean="0"/>
              <a:t>24/10/2021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6BFC4E-CDFD-44C8-BBBC-30FA3BE51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0D554C-4647-44E5-B965-620D1AFA4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9930C-2719-4B4D-97EA-CFF031D526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2402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190F46-9564-4DCA-8B94-2EA209498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B25ACC-1CF4-4FE9-A307-8784CD051F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475769-D23E-4EEC-84C3-0C02DE5CF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445DD8-7D9B-4416-B03E-B811A65A7B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ABEBC0-F5E0-444E-9C40-8BCA54A223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A1F2DB1-1A7A-417A-8DEF-8CF8EF6D46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3FD05-4E89-4270-80C5-0A4CDAC4CA61}" type="datetimeFigureOut">
              <a:rPr lang="en-GB" smtClean="0"/>
              <a:t>24/10/2021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CD0BF8-E461-4894-90A8-66AECA17C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A27877-B6FE-4078-A465-53B8A3D6C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9930C-2719-4B4D-97EA-CFF031D526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9205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718F2-2C03-4E24-9DCF-B6FE977C6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834B3B-8641-4C25-9B37-04800FC50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3FD05-4E89-4270-80C5-0A4CDAC4CA61}" type="datetimeFigureOut">
              <a:rPr lang="en-GB" smtClean="0"/>
              <a:t>24/10/2021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35A89C-7574-48C3-BB38-A5EEC5C74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41CD44-14B0-49A9-B918-E90092C1E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9930C-2719-4B4D-97EA-CFF031D526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715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D7C8299-A0CA-4240-A960-C1DF5536B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3FD05-4E89-4270-80C5-0A4CDAC4CA61}" type="datetimeFigureOut">
              <a:rPr lang="en-GB" smtClean="0"/>
              <a:t>24/10/2021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514456-B521-4092-BAA7-C41E53835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C06C36-4C45-4E78-9EE0-FF704EB93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9930C-2719-4B4D-97EA-CFF031D526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0527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9E0D0-023B-4545-B880-46B12EDE1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78B634-F4AB-40AE-9FAF-B46B583FDE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CB8E3E-EC3B-4AE1-9AC7-E9FA538FA6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C71876-7C83-4DEA-B2AA-4EACCD4E3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3FD05-4E89-4270-80C5-0A4CDAC4CA61}" type="datetimeFigureOut">
              <a:rPr lang="en-GB" smtClean="0"/>
              <a:t>24/10/2021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ABB220-D18D-4098-9627-4352C769A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A88422-E5C8-42C3-9988-EDAD5D25E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9930C-2719-4B4D-97EA-CFF031D526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7219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19017B-BC4B-4190-8357-DB65E754A4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DF209A8-DCBF-45CF-B4E4-8B2516F6F6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53F8C5-9A45-4119-866C-EBAD2756B8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BA3324-67EC-47D0-A266-0ADC7B681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3FD05-4E89-4270-80C5-0A4CDAC4CA61}" type="datetimeFigureOut">
              <a:rPr lang="en-GB" smtClean="0"/>
              <a:t>24/10/2021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8C55D8-20BF-4C0D-83AE-3BA746A5C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293539-74F7-4EBB-8F29-C6C78BADD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9930C-2719-4B4D-97EA-CFF031D526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2335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A2F032-89EE-4F08-9CD0-13DED33FA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EC4629-BB19-4905-ACB6-CF1527C0DC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9F6490-07F6-4DC5-89C5-9DDB972D13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B3FD05-4E89-4270-80C5-0A4CDAC4CA61}" type="datetimeFigureOut">
              <a:rPr lang="en-GB" smtClean="0"/>
              <a:t>24/10/2021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06541D-F0E9-49B1-BAAE-4794581AB1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CA2073-5E19-4A23-AD01-9B96C43CB6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89930C-2719-4B4D-97EA-CFF031D526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4051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52D3E1A-3A25-4975-9A44-A518251FA1B6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EE1566A0-BA71-458C-8CD4-60A17453C87E}"/>
              </a:ext>
            </a:extLst>
          </p:cNvPr>
          <p:cNvSpPr/>
          <p:nvPr/>
        </p:nvSpPr>
        <p:spPr>
          <a:xfrm>
            <a:off x="161584" y="698823"/>
            <a:ext cx="6762197" cy="27869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E3062F1-29F0-40E2-B3F8-F94ABA75D794}"/>
              </a:ext>
            </a:extLst>
          </p:cNvPr>
          <p:cNvSpPr/>
          <p:nvPr/>
        </p:nvSpPr>
        <p:spPr>
          <a:xfrm>
            <a:off x="191557" y="3678151"/>
            <a:ext cx="3240000" cy="2988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56CAE0A-6ACD-4ABA-A769-BA57CC012C48}"/>
              </a:ext>
            </a:extLst>
          </p:cNvPr>
          <p:cNvSpPr/>
          <p:nvPr/>
        </p:nvSpPr>
        <p:spPr>
          <a:xfrm>
            <a:off x="7105258" y="262102"/>
            <a:ext cx="4925158" cy="3060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AEBADE2-0401-4ED7-9375-C6F44070F6D7}"/>
              </a:ext>
            </a:extLst>
          </p:cNvPr>
          <p:cNvSpPr txBox="1"/>
          <p:nvPr/>
        </p:nvSpPr>
        <p:spPr>
          <a:xfrm>
            <a:off x="7075285" y="34142"/>
            <a:ext cx="49251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1">
                    <a:lumMod val="20000"/>
                    <a:lumOff val="80000"/>
                  </a:schemeClr>
                </a:solidFill>
                <a:latin typeface="VAGRounded BT" panose="020F0702020204020204" pitchFamily="34" charset="0"/>
              </a:rPr>
              <a:t>Use it?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D03F4E9-B5BD-4F94-B5FB-42CB1D69D4A9}"/>
              </a:ext>
            </a:extLst>
          </p:cNvPr>
          <p:cNvSpPr/>
          <p:nvPr/>
        </p:nvSpPr>
        <p:spPr>
          <a:xfrm>
            <a:off x="3679598" y="3678666"/>
            <a:ext cx="3240000" cy="2987485"/>
          </a:xfrm>
          <a:prstGeom prst="rect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2B349F4-A1C5-42E3-B510-4128EA81DF4A}"/>
              </a:ext>
            </a:extLst>
          </p:cNvPr>
          <p:cNvSpPr/>
          <p:nvPr/>
        </p:nvSpPr>
        <p:spPr>
          <a:xfrm>
            <a:off x="7105258" y="3606151"/>
            <a:ext cx="4925158" cy="3060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2223507-1064-4B4C-8E00-FFBAE861C723}"/>
              </a:ext>
            </a:extLst>
          </p:cNvPr>
          <p:cNvSpPr txBox="1"/>
          <p:nvPr/>
        </p:nvSpPr>
        <p:spPr>
          <a:xfrm>
            <a:off x="7115337" y="3375318"/>
            <a:ext cx="48851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1">
                    <a:lumMod val="20000"/>
                    <a:lumOff val="80000"/>
                  </a:schemeClr>
                </a:solidFill>
                <a:latin typeface="VAGRounded BT" panose="020F0702020204020204" pitchFamily="34" charset="0"/>
              </a:rPr>
              <a:t>Lose it?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B0AD98A-FEBF-4314-8180-327CB598E368}"/>
              </a:ext>
            </a:extLst>
          </p:cNvPr>
          <p:cNvSpPr txBox="1"/>
          <p:nvPr/>
        </p:nvSpPr>
        <p:spPr>
          <a:xfrm>
            <a:off x="216882" y="103059"/>
            <a:ext cx="11992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1">
                    <a:lumMod val="20000"/>
                    <a:lumOff val="80000"/>
                  </a:schemeClr>
                </a:solidFill>
                <a:latin typeface="VAGRounded BT" panose="020F0702020204020204" pitchFamily="34" charset="0"/>
              </a:rPr>
              <a:t>What?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A7133E4-6B0D-456B-9B28-812A595A28DD}"/>
              </a:ext>
            </a:extLst>
          </p:cNvPr>
          <p:cNvSpPr/>
          <p:nvPr/>
        </p:nvSpPr>
        <p:spPr>
          <a:xfrm>
            <a:off x="1390759" y="108009"/>
            <a:ext cx="4343631" cy="432999"/>
          </a:xfrm>
          <a:prstGeom prst="rect">
            <a:avLst/>
          </a:prstGeom>
          <a:solidFill>
            <a:schemeClr val="accent4">
              <a:alpha val="8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678225A-0D55-4752-853E-35AE664FB022}"/>
              </a:ext>
            </a:extLst>
          </p:cNvPr>
          <p:cNvSpPr txBox="1"/>
          <p:nvPr/>
        </p:nvSpPr>
        <p:spPr>
          <a:xfrm>
            <a:off x="121848" y="463068"/>
            <a:ext cx="68016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1">
                    <a:lumMod val="20000"/>
                    <a:lumOff val="80000"/>
                  </a:schemeClr>
                </a:solidFill>
                <a:latin typeface="VAGRounded BT" panose="020F0702020204020204" pitchFamily="34" charset="0"/>
              </a:rPr>
              <a:t>Tell me about it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C37DED3-3F77-460A-A1A0-EB5F0DD8CFF2}"/>
              </a:ext>
            </a:extLst>
          </p:cNvPr>
          <p:cNvSpPr/>
          <p:nvPr/>
        </p:nvSpPr>
        <p:spPr>
          <a:xfrm>
            <a:off x="7258050" y="397014"/>
            <a:ext cx="4638675" cy="278696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AFED3A6-4E78-4207-B8EE-E6F1752DCAE6}"/>
              </a:ext>
            </a:extLst>
          </p:cNvPr>
          <p:cNvSpPr/>
          <p:nvPr/>
        </p:nvSpPr>
        <p:spPr>
          <a:xfrm>
            <a:off x="7248499" y="3738305"/>
            <a:ext cx="4638675" cy="278696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9DD9715-69A6-46AF-8AC1-F2F2F1082C28}"/>
              </a:ext>
            </a:extLst>
          </p:cNvPr>
          <p:cNvSpPr/>
          <p:nvPr/>
        </p:nvSpPr>
        <p:spPr>
          <a:xfrm>
            <a:off x="288000" y="828000"/>
            <a:ext cx="6505575" cy="254468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9E49BB2-FFDA-4226-A008-C8589AFBAED1}"/>
              </a:ext>
            </a:extLst>
          </p:cNvPr>
          <p:cNvSpPr/>
          <p:nvPr/>
        </p:nvSpPr>
        <p:spPr>
          <a:xfrm>
            <a:off x="295275" y="3832767"/>
            <a:ext cx="3019425" cy="267491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F5EA5D7-197B-4591-A22D-B1C1033C0181}"/>
              </a:ext>
            </a:extLst>
          </p:cNvPr>
          <p:cNvSpPr/>
          <p:nvPr/>
        </p:nvSpPr>
        <p:spPr>
          <a:xfrm>
            <a:off x="3781425" y="3832767"/>
            <a:ext cx="3019425" cy="267491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B0C673-FB33-4227-A580-550383147C77}"/>
              </a:ext>
            </a:extLst>
          </p:cNvPr>
          <p:cNvSpPr txBox="1"/>
          <p:nvPr/>
        </p:nvSpPr>
        <p:spPr>
          <a:xfrm>
            <a:off x="10708576" y="-22837"/>
            <a:ext cx="15642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shortcutstv.com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C7FAC13-1284-403F-9E14-61161FF5D95C}"/>
              </a:ext>
            </a:extLst>
          </p:cNvPr>
          <p:cNvSpPr txBox="1"/>
          <p:nvPr/>
        </p:nvSpPr>
        <p:spPr>
          <a:xfrm>
            <a:off x="3694585" y="3477536"/>
            <a:ext cx="324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1">
                    <a:lumMod val="20000"/>
                    <a:lumOff val="80000"/>
                  </a:schemeClr>
                </a:solidFill>
                <a:latin typeface="VAGRounded BT" panose="020F0702020204020204" pitchFamily="34" charset="0"/>
              </a:rPr>
              <a:t>Say what?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BEB15F2-6E16-4432-AD54-DD978F52E50A}"/>
              </a:ext>
            </a:extLst>
          </p:cNvPr>
          <p:cNvSpPr txBox="1"/>
          <p:nvPr/>
        </p:nvSpPr>
        <p:spPr>
          <a:xfrm>
            <a:off x="161584" y="3477535"/>
            <a:ext cx="32699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1">
                    <a:lumMod val="20000"/>
                    <a:lumOff val="80000"/>
                  </a:schemeClr>
                </a:solidFill>
                <a:latin typeface="VAGRounded BT" panose="020F0702020204020204" pitchFamily="34" charset="0"/>
              </a:rPr>
              <a:t>Says who?</a:t>
            </a:r>
          </a:p>
        </p:txBody>
      </p:sp>
    </p:spTree>
    <p:extLst>
      <p:ext uri="{BB962C8B-B14F-4D97-AF65-F5344CB8AC3E}">
        <p14:creationId xmlns:p14="http://schemas.microsoft.com/office/powerpoint/2010/main" val="2768097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52D3E1A-3A25-4975-9A44-A518251FA1B6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EE1566A0-BA71-458C-8CD4-60A17453C87E}"/>
              </a:ext>
            </a:extLst>
          </p:cNvPr>
          <p:cNvSpPr/>
          <p:nvPr/>
        </p:nvSpPr>
        <p:spPr>
          <a:xfrm>
            <a:off x="161584" y="698823"/>
            <a:ext cx="6762197" cy="27869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E3062F1-29F0-40E2-B3F8-F94ABA75D794}"/>
              </a:ext>
            </a:extLst>
          </p:cNvPr>
          <p:cNvSpPr/>
          <p:nvPr/>
        </p:nvSpPr>
        <p:spPr>
          <a:xfrm>
            <a:off x="191557" y="3678151"/>
            <a:ext cx="3240000" cy="2988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56CAE0A-6ACD-4ABA-A769-BA57CC012C48}"/>
              </a:ext>
            </a:extLst>
          </p:cNvPr>
          <p:cNvSpPr/>
          <p:nvPr/>
        </p:nvSpPr>
        <p:spPr>
          <a:xfrm>
            <a:off x="7105258" y="262102"/>
            <a:ext cx="4925158" cy="3060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D03F4E9-B5BD-4F94-B5FB-42CB1D69D4A9}"/>
              </a:ext>
            </a:extLst>
          </p:cNvPr>
          <p:cNvSpPr/>
          <p:nvPr/>
        </p:nvSpPr>
        <p:spPr>
          <a:xfrm>
            <a:off x="3679598" y="3678151"/>
            <a:ext cx="3240000" cy="2987485"/>
          </a:xfrm>
          <a:prstGeom prst="rect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2B349F4-A1C5-42E3-B510-4128EA81DF4A}"/>
              </a:ext>
            </a:extLst>
          </p:cNvPr>
          <p:cNvSpPr/>
          <p:nvPr/>
        </p:nvSpPr>
        <p:spPr>
          <a:xfrm>
            <a:off x="7105258" y="3605636"/>
            <a:ext cx="4925158" cy="3060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B0AD98A-FEBF-4314-8180-327CB598E368}"/>
              </a:ext>
            </a:extLst>
          </p:cNvPr>
          <p:cNvSpPr txBox="1"/>
          <p:nvPr/>
        </p:nvSpPr>
        <p:spPr>
          <a:xfrm>
            <a:off x="216882" y="103059"/>
            <a:ext cx="11992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1">
                    <a:lumMod val="20000"/>
                    <a:lumOff val="80000"/>
                  </a:schemeClr>
                </a:solidFill>
                <a:latin typeface="VAGRounded BT" panose="020F0702020204020204" pitchFamily="34" charset="0"/>
              </a:rPr>
              <a:t>What?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A7133E4-6B0D-456B-9B28-812A595A28DD}"/>
              </a:ext>
            </a:extLst>
          </p:cNvPr>
          <p:cNvSpPr/>
          <p:nvPr/>
        </p:nvSpPr>
        <p:spPr>
          <a:xfrm>
            <a:off x="1390759" y="108009"/>
            <a:ext cx="4343631" cy="432999"/>
          </a:xfrm>
          <a:prstGeom prst="rect">
            <a:avLst/>
          </a:prstGeom>
          <a:solidFill>
            <a:schemeClr val="accent4">
              <a:alpha val="8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Name of Concept / Theory / Method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C37DED3-3F77-460A-A1A0-EB5F0DD8CFF2}"/>
              </a:ext>
            </a:extLst>
          </p:cNvPr>
          <p:cNvSpPr/>
          <p:nvPr/>
        </p:nvSpPr>
        <p:spPr>
          <a:xfrm>
            <a:off x="7258050" y="397014"/>
            <a:ext cx="4638675" cy="278696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Identify some of the 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key strengths and uses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AFED3A6-4E78-4207-B8EE-E6F1752DCAE6}"/>
              </a:ext>
            </a:extLst>
          </p:cNvPr>
          <p:cNvSpPr/>
          <p:nvPr/>
        </p:nvSpPr>
        <p:spPr>
          <a:xfrm>
            <a:off x="7248499" y="3738305"/>
            <a:ext cx="4638675" cy="278696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Identify some of the 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key weaknesses and limitations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9DD9715-69A6-46AF-8AC1-F2F2F1082C28}"/>
              </a:ext>
            </a:extLst>
          </p:cNvPr>
          <p:cNvSpPr/>
          <p:nvPr/>
        </p:nvSpPr>
        <p:spPr>
          <a:xfrm>
            <a:off x="288000" y="828000"/>
            <a:ext cx="6505575" cy="254468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Description of the concept / theory / method that shows you understand it.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Include things like: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Definitions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Brief explanations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Associated perspectives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9E49BB2-FFDA-4226-A008-C8589AFBAED1}"/>
              </a:ext>
            </a:extLst>
          </p:cNvPr>
          <p:cNvSpPr/>
          <p:nvPr/>
        </p:nvSpPr>
        <p:spPr>
          <a:xfrm>
            <a:off x="295275" y="3832767"/>
            <a:ext cx="3019425" cy="267491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Key writers and / or studies that support the concept / theory / method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F5EA5D7-197B-4591-A22D-B1C1033C0181}"/>
              </a:ext>
            </a:extLst>
          </p:cNvPr>
          <p:cNvSpPr/>
          <p:nvPr/>
        </p:nvSpPr>
        <p:spPr>
          <a:xfrm>
            <a:off x="3781425" y="3832767"/>
            <a:ext cx="3019425" cy="267491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Key writers and / or studies that criticise the concept / theory / method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EE31709-C0B1-45F1-B8DE-CF4863DBCA83}"/>
              </a:ext>
            </a:extLst>
          </p:cNvPr>
          <p:cNvSpPr txBox="1"/>
          <p:nvPr/>
        </p:nvSpPr>
        <p:spPr>
          <a:xfrm>
            <a:off x="10708576" y="-22837"/>
            <a:ext cx="15642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shortcutstv.com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2824662-4482-4360-8895-48A4A484ACFB}"/>
              </a:ext>
            </a:extLst>
          </p:cNvPr>
          <p:cNvSpPr txBox="1"/>
          <p:nvPr/>
        </p:nvSpPr>
        <p:spPr>
          <a:xfrm>
            <a:off x="7075285" y="34142"/>
            <a:ext cx="49251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1">
                    <a:lumMod val="20000"/>
                    <a:lumOff val="80000"/>
                  </a:schemeClr>
                </a:solidFill>
                <a:latin typeface="VAGRounded BT" panose="020F0702020204020204" pitchFamily="34" charset="0"/>
              </a:rPr>
              <a:t>Use it?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62CF38E-61E8-4A51-8238-B232A3EBA49B}"/>
              </a:ext>
            </a:extLst>
          </p:cNvPr>
          <p:cNvSpPr txBox="1"/>
          <p:nvPr/>
        </p:nvSpPr>
        <p:spPr>
          <a:xfrm>
            <a:off x="7115337" y="3375318"/>
            <a:ext cx="48851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1">
                    <a:lumMod val="20000"/>
                    <a:lumOff val="80000"/>
                  </a:schemeClr>
                </a:solidFill>
                <a:latin typeface="VAGRounded BT" panose="020F0702020204020204" pitchFamily="34" charset="0"/>
              </a:rPr>
              <a:t>Lose it?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8CAEB31-47E7-433F-9BC7-EAE9CCDF4F1D}"/>
              </a:ext>
            </a:extLst>
          </p:cNvPr>
          <p:cNvSpPr txBox="1"/>
          <p:nvPr/>
        </p:nvSpPr>
        <p:spPr>
          <a:xfrm>
            <a:off x="121848" y="463068"/>
            <a:ext cx="68016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1">
                    <a:lumMod val="20000"/>
                    <a:lumOff val="80000"/>
                  </a:schemeClr>
                </a:solidFill>
                <a:latin typeface="VAGRounded BT" panose="020F0702020204020204" pitchFamily="34" charset="0"/>
              </a:rPr>
              <a:t>Tell me about it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FB8F273-319B-47A4-B838-D774BD5F3F8A}"/>
              </a:ext>
            </a:extLst>
          </p:cNvPr>
          <p:cNvSpPr txBox="1"/>
          <p:nvPr/>
        </p:nvSpPr>
        <p:spPr>
          <a:xfrm>
            <a:off x="3694585" y="3477536"/>
            <a:ext cx="324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1">
                    <a:lumMod val="20000"/>
                    <a:lumOff val="80000"/>
                  </a:schemeClr>
                </a:solidFill>
                <a:latin typeface="VAGRounded BT" panose="020F0702020204020204" pitchFamily="34" charset="0"/>
              </a:rPr>
              <a:t>Say what?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546E22A-7486-442D-9C6C-A42877340EA0}"/>
              </a:ext>
            </a:extLst>
          </p:cNvPr>
          <p:cNvSpPr txBox="1"/>
          <p:nvPr/>
        </p:nvSpPr>
        <p:spPr>
          <a:xfrm>
            <a:off x="161584" y="3477535"/>
            <a:ext cx="32699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chemeClr val="accent1">
                    <a:lumMod val="20000"/>
                    <a:lumOff val="80000"/>
                  </a:schemeClr>
                </a:solidFill>
                <a:latin typeface="VAGRounded BT" panose="020F0702020204020204" pitchFamily="34" charset="0"/>
              </a:rPr>
              <a:t>Says who?</a:t>
            </a:r>
          </a:p>
        </p:txBody>
      </p:sp>
    </p:spTree>
    <p:extLst>
      <p:ext uri="{BB962C8B-B14F-4D97-AF65-F5344CB8AC3E}">
        <p14:creationId xmlns:p14="http://schemas.microsoft.com/office/powerpoint/2010/main" val="41512697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116</Words>
  <Application>Microsoft Office PowerPoint</Application>
  <PresentationFormat>Widescreen</PresentationFormat>
  <Paragraphs>26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VAGRounded BT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</dc:creator>
  <cp:lastModifiedBy>chris livesey</cp:lastModifiedBy>
  <cp:revision>30</cp:revision>
  <dcterms:created xsi:type="dcterms:W3CDTF">2018-02-25T22:31:30Z</dcterms:created>
  <dcterms:modified xsi:type="dcterms:W3CDTF">2021-10-24T13:05:15Z</dcterms:modified>
</cp:coreProperties>
</file>