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744" y="8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8BBDF3F-B306-4B4D-94A7-D655FF70A57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FE69130-DCAA-43EF-A7A7-1DDD6CA2975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16931D71-4C2D-427F-9910-BC514103EA2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B8B2FD30-B1D8-49AA-B5DB-FBF0B1AA23F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24806C1-A04C-4E8C-B6FC-81ABDE739CA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F6B21D84-1A0A-4A35-AFED-A84F391843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FE7AB22-4047-4A27-9F9C-A18029BE201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3758-8509-4EC9-A3EB-EA134F50C5C2}" type="slidenum">
              <a:rPr lang="en-GB" altLang="en-US" smtClean="0"/>
              <a:pPr/>
              <a:t>‹#›</a:t>
            </a:fld>
            <a:endParaRPr lang="en-GB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566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73E39-AF64-4081-977F-ABC887A4AD1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2836652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73E39-AF64-4081-977F-ABC887A4AD1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3853982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73E39-AF64-4081-977F-ABC887A4AD14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1867182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73E39-AF64-4081-977F-ABC887A4AD1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82543848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73E39-AF64-4081-977F-ABC887A4AD14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3375850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73E39-AF64-4081-977F-ABC887A4AD1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9387483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844DF-D9EA-4CB8-8A7F-E71899A4263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12132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35E9-23C6-49B6-85CB-676307DDDD3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87813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D1F63-C5A2-4039-9F17-03DCF61A9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01625"/>
            <a:ext cx="10363200" cy="1462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D05935-A288-4FE4-BBA7-16013EC7037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936161-10CF-4CEF-8388-8B3282285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EB725E-C4D3-4ACA-BDAC-850AFC34E5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434820-1A4A-439D-8659-8F1342497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www.educationforum.co.uk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65E7D-10BA-40C0-85BF-115455B6A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E9AD20D3-73BF-4202-B763-E2FDCB1E26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6238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6FBFA-2713-4012-B0AB-2DED20F6BA7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5608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96128-0C70-422F-B1E5-DBCFB78D21F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869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E0FC7-62DA-49B1-943A-5D2D116B774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8052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53DC-9EC7-4CEC-8D29-2CC76D77707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5539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2923-8E30-4152-B579-E60C620539D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92052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BF84-9931-4982-8977-5A96AA35A23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8427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9633-E7B0-421E-870C-9149788A7F4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5354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B2F3-8C8D-4141-8196-C2C2422424B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598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GB" altLang="en-US"/>
              <a:t>www.educationforum.co.uk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6D73E39-AF64-4081-977F-ABC887A4AD1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01650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  <p:sldLayoutId id="2147483730" r:id="rId17"/>
    <p:sldLayoutId id="2147483731" r:id="rId18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8D8A5A0-45CE-45EF-868F-A1F72D54646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Marxist Perspectives on the Family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A4F9E0E-9207-4743-938A-EAFFAB08448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/>
              <a:t>An introduction to Marxism and family sociology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DA1E920-1400-4E32-965D-6237EC5F1E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importance of Frederick Engels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39B197D-985B-411D-860D-9A196E3D99B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09801" y="1981200"/>
            <a:ext cx="3814763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/>
              <a:t>Marx himself didn’t pay much attention to the role of the family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It was his friend and collaborated Engels who attempted to trace the evolution of the family through time in “The Origin of the Family”</a:t>
            </a:r>
          </a:p>
          <a:p>
            <a:pPr>
              <a:lnSpc>
                <a:spcPct val="90000"/>
              </a:lnSpc>
            </a:pPr>
            <a:endParaRPr lang="en-GB" altLang="en-US" sz="2400"/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02E5293E-CD7F-497E-89A5-345E1FA5BCC2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4275" y="1981200"/>
            <a:ext cx="3621088" cy="4114800"/>
          </a:xfrm>
          <a:noFill/>
          <a:ln/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160F2F-54A7-4E52-B128-AF4E7B58B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DE5C752A-93AB-41AC-BF57-074D992474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Engels’ Conclusions 1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46C9C5A-DB59-46B9-9114-A472FEFEE22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09801" y="1981200"/>
            <a:ext cx="3814763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000"/>
              <a:t>The monogamous bourgeois nuclear family developed to help solve the problem of the inheritance of private property – men needed to know who their children were in order to pass on their property to their heirs</a:t>
            </a:r>
          </a:p>
          <a:p>
            <a:pPr>
              <a:lnSpc>
                <a:spcPct val="90000"/>
              </a:lnSpc>
            </a:pPr>
            <a:r>
              <a:rPr lang="en-GB" altLang="en-US" sz="2000"/>
              <a:t>The family is therefore designed to control women and protect property</a:t>
            </a:r>
          </a:p>
          <a:p>
            <a:pPr>
              <a:lnSpc>
                <a:spcPct val="90000"/>
              </a:lnSpc>
            </a:pPr>
            <a:endParaRPr lang="en-GB" altLang="en-US" sz="2000"/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id="{E8B16517-3DDC-4F49-8DDC-4FE786107F6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77126" y="1557339"/>
            <a:ext cx="2290763" cy="4103687"/>
          </a:xfrm>
          <a:noFill/>
          <a:ln/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776EDC-CFF1-4007-9148-2DDAA709B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2894C85-6B56-4D59-BC07-E922FFB4B2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Engels’ Conclusions 2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4307383-156E-4808-A609-0F25BCB71A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The bourgeios nuclear family emerged with capitalism</a:t>
            </a:r>
          </a:p>
          <a:p>
            <a:pPr>
              <a:lnSpc>
                <a:spcPct val="90000"/>
              </a:lnSpc>
            </a:pPr>
            <a:r>
              <a:rPr lang="en-GB" altLang="en-US"/>
              <a:t>It is patriachical – it is designed to guarantee and perpetuate male power through the inheritance of property</a:t>
            </a:r>
          </a:p>
          <a:p>
            <a:pPr>
              <a:lnSpc>
                <a:spcPct val="90000"/>
              </a:lnSpc>
            </a:pPr>
            <a:r>
              <a:rPr lang="en-GB" altLang="en-US"/>
              <a:t>It therefore serves the interests of capitalism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F028EE-FA82-493C-982D-6503D44CB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B074129-3DDD-4820-9DD2-B13D38FA20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Marxists say the family serve capitalism is 4 ways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8325FF8-9A39-4409-B893-736887503D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400"/>
              <a:t>The family socialises children – thereby reproducing both labour power and an acceptance of capitalism (false consciousness).</a:t>
            </a:r>
          </a:p>
          <a:p>
            <a:pPr>
              <a:lnSpc>
                <a:spcPct val="80000"/>
              </a:lnSpc>
            </a:pPr>
            <a:r>
              <a:rPr lang="en-GB" altLang="en-US" sz="2400"/>
              <a:t>Women’s domestic work is unpaid which benefits capitalism.</a:t>
            </a:r>
          </a:p>
          <a:p>
            <a:pPr>
              <a:lnSpc>
                <a:spcPct val="80000"/>
              </a:lnSpc>
            </a:pPr>
            <a:r>
              <a:rPr lang="en-GB" altLang="en-US" sz="2400"/>
              <a:t>The family acts as a safety valves for the stresses and frustrations of working class men.</a:t>
            </a:r>
          </a:p>
          <a:p>
            <a:pPr>
              <a:lnSpc>
                <a:spcPct val="80000"/>
              </a:lnSpc>
            </a:pPr>
            <a:r>
              <a:rPr lang="en-GB" altLang="en-US" sz="2400"/>
              <a:t>The family as a unit of consumption buys the goods and services provided by capitalism.</a:t>
            </a:r>
          </a:p>
          <a:p>
            <a:pPr>
              <a:lnSpc>
                <a:spcPct val="80000"/>
              </a:lnSpc>
            </a:pPr>
            <a:endParaRPr lang="en-GB" altLang="en-US" sz="24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EC254-6E06-41EB-B6E3-7FD24B864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 dirty="0"/>
              <a:t>www.educationforum.co.uk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DCFBC2F-7282-40F5-8EEC-FE3C9EC1FF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Zaretsky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C327073-B1C3-4A98-A4E0-0AF9D31D172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09801" y="1981200"/>
            <a:ext cx="3814763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/>
              <a:t>Zaretsky claimed the family “props up” capitalism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The family is one place where male workers can feel they have power and control. This helps them accept their oppression in wider society</a:t>
            </a:r>
          </a:p>
          <a:p>
            <a:pPr>
              <a:lnSpc>
                <a:spcPct val="90000"/>
              </a:lnSpc>
            </a:pPr>
            <a:endParaRPr lang="en-GB" altLang="en-US" sz="2400"/>
          </a:p>
        </p:txBody>
      </p:sp>
      <p:pic>
        <p:nvPicPr>
          <p:cNvPr id="9220" name="Picture 4">
            <a:extLst>
              <a:ext uri="{FF2B5EF4-FFF2-40B4-BE49-F238E27FC236}">
                <a16:creationId xmlns:a16="http://schemas.microsoft.com/office/drawing/2014/main" id="{CCC9CE13-7236-44D8-8846-BA307C474B4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11900" y="1557339"/>
            <a:ext cx="3816350" cy="4535487"/>
          </a:xfrm>
          <a:noFill/>
          <a:ln/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CEC595-126E-4E51-B2D4-DC4657498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2C71E4A-B9A1-4BC4-A40C-DD5CFFDF6E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Criticisms of Marxist View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7E3F9F85-7D60-4D18-89DB-B77F2E0504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en-US" sz="2800" dirty="0"/>
              <a:t>Anthropologists have suggested that the emergence of the nuclear family didn’t actually coincide with the emergence of capitalism</a:t>
            </a:r>
          </a:p>
          <a:p>
            <a:r>
              <a:rPr lang="en-GB" altLang="en-US" sz="2800" dirty="0"/>
              <a:t>The Marxist view ignores family diversity. It sees the nuclear family as being simply determined by the economy</a:t>
            </a:r>
            <a:r>
              <a:rPr lang="en-GB" altLang="en-US" sz="2800"/>
              <a:t>. </a:t>
            </a:r>
            <a:endParaRPr lang="en-GB" altLang="en-US" sz="2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B91AA-132C-4FCF-B30B-DED681004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www.educationforum.co.uk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</TotalTime>
  <Words>331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Slice</vt:lpstr>
      <vt:lpstr>Marxist Perspectives on the Family</vt:lpstr>
      <vt:lpstr>The importance of Frederick Engels</vt:lpstr>
      <vt:lpstr>Engels’ Conclusions 1</vt:lpstr>
      <vt:lpstr>Engels’ Conclusions 2</vt:lpstr>
      <vt:lpstr>Marxists say the family serve capitalism is 4 ways</vt:lpstr>
      <vt:lpstr>Zaretsky</vt:lpstr>
      <vt:lpstr>Criticisms of Marxist View</vt:lpstr>
    </vt:vector>
  </TitlesOfParts>
  <Company>Dartford Technology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Marxist Perspectives on the Family</dc:title>
  <dc:creator>Walker</dc:creator>
  <cp:lastModifiedBy>chris livesey</cp:lastModifiedBy>
  <cp:revision>5</cp:revision>
  <dcterms:created xsi:type="dcterms:W3CDTF">2005-01-22T15:23:39Z</dcterms:created>
  <dcterms:modified xsi:type="dcterms:W3CDTF">2020-11-15T11:50:39Z</dcterms:modified>
</cp:coreProperties>
</file>