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59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17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8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1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9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73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3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3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9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11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3BE3-987D-49E4-8C00-21ADEEBF193B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5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kKJQF1xSJU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792" y="3832464"/>
            <a:ext cx="3675792" cy="22054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Social Policy and the Family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2650" y="1825628"/>
            <a:ext cx="7886700" cy="14198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L/O: demonstrate a </a:t>
            </a:r>
            <a:r>
              <a:rPr lang="en-GB" b="1" dirty="0"/>
              <a:t>knowledge</a:t>
            </a:r>
            <a:r>
              <a:rPr lang="en-GB" dirty="0"/>
              <a:t> and </a:t>
            </a:r>
            <a:r>
              <a:rPr lang="en-GB" b="1" dirty="0"/>
              <a:t>understanding</a:t>
            </a:r>
            <a:r>
              <a:rPr lang="en-GB" dirty="0"/>
              <a:t> of how social policy has impacted on the structure of the family (AO1).</a:t>
            </a:r>
          </a:p>
        </p:txBody>
      </p:sp>
      <p:sp>
        <p:nvSpPr>
          <p:cNvPr id="2" name="Cloud 1"/>
          <p:cNvSpPr/>
          <p:nvPr/>
        </p:nvSpPr>
        <p:spPr>
          <a:xfrm>
            <a:off x="1752603" y="3380415"/>
            <a:ext cx="5126691" cy="301214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Starter:</a:t>
            </a:r>
          </a:p>
          <a:p>
            <a:pPr algn="ctr"/>
            <a:r>
              <a:rPr lang="en-GB" sz="2800" dirty="0"/>
              <a:t>What has Dave got to do with </a:t>
            </a:r>
            <a:r>
              <a:rPr lang="en-GB" sz="2800" b="1" dirty="0"/>
              <a:t>your</a:t>
            </a:r>
            <a:r>
              <a:rPr lang="en-GB" sz="2800" dirty="0"/>
              <a:t> family?</a:t>
            </a:r>
          </a:p>
        </p:txBody>
      </p:sp>
    </p:spTree>
    <p:extLst>
      <p:ext uri="{BB962C8B-B14F-4D97-AF65-F5344CB8AC3E}">
        <p14:creationId xmlns:p14="http://schemas.microsoft.com/office/powerpoint/2010/main" val="160792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156" y="3550024"/>
            <a:ext cx="8928847" cy="23666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Put the lovely Pat Morgan’s head on for 15 minutes.</a:t>
            </a:r>
          </a:p>
          <a:p>
            <a:r>
              <a:rPr lang="en-GB" dirty="0"/>
              <a:t>Look at the list of acts that directly affected families and think of them from her perspective. </a:t>
            </a:r>
          </a:p>
          <a:p>
            <a:r>
              <a:rPr lang="en-GB" dirty="0"/>
              <a:t>Why are they contributing to a nuclear family melt-down?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131" y="630194"/>
            <a:ext cx="3722895" cy="23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5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97" y="136527"/>
            <a:ext cx="7886700" cy="5761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200" dirty="0"/>
              <a:t>Why is the nuclear family disappearing?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06" y="860615"/>
            <a:ext cx="8767482" cy="580912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New Right sociologists believe the following events/policies have led to a breakdown in the nuclear family. Can you explain why?</a:t>
            </a:r>
          </a:p>
          <a:p>
            <a:r>
              <a:rPr lang="en-GB" b="1" dirty="0"/>
              <a:t>1967 Abortion act</a:t>
            </a:r>
            <a:r>
              <a:rPr lang="en-GB" dirty="0"/>
              <a:t> - legal abortion through NHS</a:t>
            </a:r>
          </a:p>
          <a:p>
            <a:r>
              <a:rPr lang="en-GB" b="1" dirty="0"/>
              <a:t>1967 Sexual Offences Act </a:t>
            </a:r>
            <a:r>
              <a:rPr lang="en-GB" dirty="0"/>
              <a:t>– Decriminalised homosexuality (if you were over 21 [18 in 1994; 16 in 2000])</a:t>
            </a:r>
          </a:p>
          <a:p>
            <a:r>
              <a:rPr lang="en-GB" b="1" dirty="0"/>
              <a:t>1969 Divorce Reform Act </a:t>
            </a:r>
            <a:r>
              <a:rPr lang="en-GB" dirty="0"/>
              <a:t>– Cheaper and less legally complicated to get a divorce.</a:t>
            </a:r>
          </a:p>
          <a:p>
            <a:r>
              <a:rPr lang="en-GB" b="1" dirty="0"/>
              <a:t>1970 Equal Pay Act</a:t>
            </a:r>
            <a:r>
              <a:rPr lang="en-GB" dirty="0"/>
              <a:t> - women get equal pay in the same role as men.</a:t>
            </a:r>
          </a:p>
          <a:p>
            <a:r>
              <a:rPr lang="en-GB" b="1" dirty="0"/>
              <a:t>1975 Sex Discrimination Act </a:t>
            </a:r>
            <a:r>
              <a:rPr lang="en-GB" dirty="0"/>
              <a:t>– women can’t be discriminated against due to gender.</a:t>
            </a:r>
          </a:p>
          <a:p>
            <a:r>
              <a:rPr lang="en-GB" b="1" dirty="0"/>
              <a:t>2002 Adoption and Children Act</a:t>
            </a:r>
            <a:r>
              <a:rPr lang="en-GB" dirty="0"/>
              <a:t> – same sex couples allowed to adopt</a:t>
            </a:r>
          </a:p>
          <a:p>
            <a:r>
              <a:rPr lang="en-GB" b="1" dirty="0"/>
              <a:t>2005</a:t>
            </a:r>
            <a:r>
              <a:rPr lang="en-GB" dirty="0"/>
              <a:t> – Same sex civil partnerships recognised by law</a:t>
            </a:r>
          </a:p>
          <a:p>
            <a:r>
              <a:rPr lang="en-GB" b="1" dirty="0"/>
              <a:t>2009 Human Fertilisation and Embryology Act </a:t>
            </a:r>
            <a:r>
              <a:rPr lang="en-GB" dirty="0"/>
              <a:t>– lesbians recognised as parents in the case of IVF.</a:t>
            </a:r>
          </a:p>
          <a:p>
            <a:r>
              <a:rPr lang="en-GB" b="1" dirty="0"/>
              <a:t>2014</a:t>
            </a:r>
            <a:r>
              <a:rPr lang="en-GB" dirty="0"/>
              <a:t> – Same sex marriage legalised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46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120" y="5356090"/>
            <a:ext cx="6227064" cy="9444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do you think Pat had to say about the Welfare System in the UK?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335" y="4897515"/>
            <a:ext cx="2336863" cy="1639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09" y="4996715"/>
            <a:ext cx="2414352" cy="1663220"/>
          </a:xfrm>
          <a:prstGeom prst="rect">
            <a:avLst/>
          </a:prstGeom>
        </p:spPr>
      </p:pic>
      <p:pic>
        <p:nvPicPr>
          <p:cNvPr id="2" name="Online Media 1" title="Welcome to James Turner Street | Benefits Street">
            <a:hlinkClick r:id="" action="ppaction://media"/>
            <a:extLst>
              <a:ext uri="{FF2B5EF4-FFF2-40B4-BE49-F238E27FC236}">
                <a16:creationId xmlns:a16="http://schemas.microsoft.com/office/drawing/2014/main" id="{E9CA39A5-DBFB-4935-AA6A-5142BB88E7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89304" y="279902"/>
            <a:ext cx="9793224" cy="42829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8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0064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Your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29793"/>
            <a:ext cx="7886700" cy="34052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arenR"/>
            </a:pPr>
            <a:r>
              <a:rPr lang="en-GB" dirty="0"/>
              <a:t>Do you agree with Morgan’s view that gay couples only want children as trophies?</a:t>
            </a:r>
          </a:p>
          <a:p>
            <a:pPr marL="514350" indent="-514350">
              <a:buAutoNum type="arabicParenR"/>
            </a:pPr>
            <a:r>
              <a:rPr lang="en-GB" dirty="0"/>
              <a:t>In your opinion, what is right or wrong with the arguments that:</a:t>
            </a:r>
          </a:p>
          <a:p>
            <a:pPr marL="457200" lvl="1" indent="0">
              <a:buNone/>
            </a:pPr>
            <a:r>
              <a:rPr lang="en-GB" dirty="0"/>
              <a:t> a) the contraceptive pill encourages females to have multiple partners?</a:t>
            </a:r>
          </a:p>
          <a:p>
            <a:pPr marL="457200" lvl="1" indent="0">
              <a:buNone/>
            </a:pPr>
            <a:r>
              <a:rPr lang="en-GB" dirty="0"/>
              <a:t> b) it encourages people to have extra-martial affairs?</a:t>
            </a:r>
          </a:p>
        </p:txBody>
      </p:sp>
      <p:sp>
        <p:nvSpPr>
          <p:cNvPr id="4" name="Cloud 3"/>
          <p:cNvSpPr/>
          <p:nvPr/>
        </p:nvSpPr>
        <p:spPr>
          <a:xfrm>
            <a:off x="7239000" y="4679576"/>
            <a:ext cx="3254188" cy="18422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 mins to write your answers/organise ideas. 10 mins discussion.</a:t>
            </a:r>
          </a:p>
        </p:txBody>
      </p:sp>
    </p:spTree>
    <p:extLst>
      <p:ext uri="{BB962C8B-B14F-4D97-AF65-F5344CB8AC3E}">
        <p14:creationId xmlns:p14="http://schemas.microsoft.com/office/powerpoint/2010/main" val="189698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56" y="1107143"/>
            <a:ext cx="3248698" cy="490369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006790" y="1398494"/>
            <a:ext cx="5136777" cy="3886200"/>
          </a:xfrm>
          <a:prstGeom prst="wedgeEllipseCallout">
            <a:avLst>
              <a:gd name="adj1" fmla="val -72741"/>
              <a:gd name="adj2" fmla="val 80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Butler (2010): Broken families are more likely to produce children who break the law, be unemployed and/or depend on benefits. This is because of a lack of positive male role-models.</a:t>
            </a:r>
          </a:p>
        </p:txBody>
      </p:sp>
    </p:spTree>
    <p:extLst>
      <p:ext uri="{BB962C8B-B14F-4D97-AF65-F5344CB8AC3E}">
        <p14:creationId xmlns:p14="http://schemas.microsoft.com/office/powerpoint/2010/main" val="151290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Who were the new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376" y="1825625"/>
            <a:ext cx="4292974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 sociological perspective from around the last 50 years.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“The family plays a key point in shaping the moral order of society”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What is the moral order of society?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63" y="2853298"/>
            <a:ext cx="3565621" cy="23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9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Who were the new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376" y="1825625"/>
            <a:ext cx="4292974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family should provide children with the following values:</a:t>
            </a:r>
          </a:p>
          <a:p>
            <a:r>
              <a:rPr lang="en-GB" dirty="0"/>
              <a:t>Discipline</a:t>
            </a:r>
          </a:p>
          <a:p>
            <a:r>
              <a:rPr lang="en-GB" dirty="0"/>
              <a:t>Respect</a:t>
            </a:r>
          </a:p>
          <a:p>
            <a:r>
              <a:rPr lang="en-GB" dirty="0"/>
              <a:t>Civility</a:t>
            </a:r>
          </a:p>
          <a:p>
            <a:r>
              <a:rPr lang="en-GB" dirty="0"/>
              <a:t>Responsibility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63" y="2853298"/>
            <a:ext cx="3565621" cy="23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6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510" y="163423"/>
            <a:ext cx="7210985" cy="65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71864">
            <a:off x="1531354" y="5231830"/>
            <a:ext cx="901240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200" dirty="0"/>
              <a:t>Is 21</a:t>
            </a:r>
            <a:r>
              <a:rPr lang="en-GB" sz="3200" baseline="30000" dirty="0"/>
              <a:t>st</a:t>
            </a:r>
            <a:r>
              <a:rPr lang="en-GB" sz="3200" dirty="0"/>
              <a:t> century Britain providing these values?</a:t>
            </a:r>
          </a:p>
        </p:txBody>
      </p:sp>
    </p:spTree>
    <p:extLst>
      <p:ext uri="{BB962C8B-B14F-4D97-AF65-F5344CB8AC3E}">
        <p14:creationId xmlns:p14="http://schemas.microsoft.com/office/powerpoint/2010/main" val="313733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203" y="459256"/>
            <a:ext cx="7886700" cy="256633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Why is it that Britain has a culture of chavs, teenage mothers and 12 year olds with 17 ASBOs?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590" y="3119721"/>
            <a:ext cx="4085645" cy="2287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640978"/>
            <a:ext cx="5744682" cy="321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374" y="365126"/>
            <a:ext cx="8527257" cy="56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6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Why is the nuclear family disappearing?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902" y="3828212"/>
            <a:ext cx="423862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3" y="1847851"/>
            <a:ext cx="4250709" cy="23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6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97" y="136527"/>
            <a:ext cx="7886700" cy="5761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200" dirty="0"/>
              <a:t>Why is the nuclear family disappearing?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06" y="860615"/>
            <a:ext cx="8767482" cy="580912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New Right sociologists believe the following events/policies have led to a breakdown in the nuclear family. Can you explain why?</a:t>
            </a:r>
          </a:p>
          <a:p>
            <a:r>
              <a:rPr lang="en-GB" b="1" dirty="0"/>
              <a:t>1967 Abortion act</a:t>
            </a:r>
            <a:r>
              <a:rPr lang="en-GB" dirty="0"/>
              <a:t> - legal abortion through NHS</a:t>
            </a:r>
          </a:p>
          <a:p>
            <a:r>
              <a:rPr lang="en-GB" b="1" dirty="0"/>
              <a:t>1967 Sexual Offences Act </a:t>
            </a:r>
            <a:r>
              <a:rPr lang="en-GB" dirty="0"/>
              <a:t>– Decriminalised homosexuality (if you were over 21 [18 in 1994; 16 in 2000])</a:t>
            </a:r>
          </a:p>
          <a:p>
            <a:r>
              <a:rPr lang="en-GB" b="1" dirty="0"/>
              <a:t>1969 Divorce Reform Act </a:t>
            </a:r>
            <a:r>
              <a:rPr lang="en-GB" dirty="0"/>
              <a:t>– Cheaper and less legally complicated to get a divorce.</a:t>
            </a:r>
          </a:p>
          <a:p>
            <a:r>
              <a:rPr lang="en-GB" b="1" dirty="0"/>
              <a:t>1970 Equal Pay Act</a:t>
            </a:r>
            <a:r>
              <a:rPr lang="en-GB" dirty="0"/>
              <a:t> - women get equal pay in the same role as men.</a:t>
            </a:r>
          </a:p>
          <a:p>
            <a:r>
              <a:rPr lang="en-GB" b="1" dirty="0"/>
              <a:t>1975 Sex Discrimination Act </a:t>
            </a:r>
            <a:r>
              <a:rPr lang="en-GB" dirty="0"/>
              <a:t>– women can’t be discriminated against due to gender.</a:t>
            </a:r>
          </a:p>
          <a:p>
            <a:r>
              <a:rPr lang="en-GB" b="1" dirty="0"/>
              <a:t>2002 Adoption and Children Act</a:t>
            </a:r>
            <a:r>
              <a:rPr lang="en-GB" dirty="0"/>
              <a:t> – same sex couples allowed to adopt</a:t>
            </a:r>
          </a:p>
          <a:p>
            <a:r>
              <a:rPr lang="en-GB" b="1" dirty="0"/>
              <a:t>2005</a:t>
            </a:r>
            <a:r>
              <a:rPr lang="en-GB" dirty="0"/>
              <a:t> – Same sex civil partnerships recognised by law</a:t>
            </a:r>
          </a:p>
          <a:p>
            <a:r>
              <a:rPr lang="en-GB" b="1" dirty="0"/>
              <a:t>2009 Human Fertilisation and Embryology Act </a:t>
            </a:r>
            <a:r>
              <a:rPr lang="en-GB" dirty="0"/>
              <a:t>– lesbians recognised as parents in the case of IVF.</a:t>
            </a:r>
          </a:p>
          <a:p>
            <a:r>
              <a:rPr lang="en-GB" b="1" dirty="0"/>
              <a:t>2014</a:t>
            </a:r>
            <a:r>
              <a:rPr lang="en-GB" dirty="0"/>
              <a:t> – Same sex marriage legalised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4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3" y="233150"/>
            <a:ext cx="5059779" cy="318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6612" y="726144"/>
            <a:ext cx="3334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dirty="0"/>
              <a:t>She is a New Right Sociologist.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281955" y="4746812"/>
            <a:ext cx="3550023" cy="2111188"/>
          </a:xfrm>
          <a:prstGeom prst="wedgeEllipseCallout">
            <a:avLst>
              <a:gd name="adj1" fmla="val 15391"/>
              <a:gd name="adj2" fmla="val -13375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Gays only want babies as a “trophy”. They can show them off to other gay couples.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490884" y="4182037"/>
            <a:ext cx="3899647" cy="1990165"/>
          </a:xfrm>
          <a:prstGeom prst="wedgeEllipseCallout">
            <a:avLst>
              <a:gd name="adj1" fmla="val -50953"/>
              <a:gd name="adj2" fmla="val -1070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Gays just want the benefits of the life that heterosexuals have. They don’t actually want children.</a:t>
            </a:r>
          </a:p>
        </p:txBody>
      </p:sp>
    </p:spTree>
    <p:extLst>
      <p:ext uri="{BB962C8B-B14F-4D97-AF65-F5344CB8AC3E}">
        <p14:creationId xmlns:p14="http://schemas.microsoft.com/office/powerpoint/2010/main" val="287897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641</Words>
  <Application>Microsoft Office PowerPoint</Application>
  <PresentationFormat>Widescreen</PresentationFormat>
  <Paragraphs>56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Social Policy and the Family</vt:lpstr>
      <vt:lpstr>Who were the new right?</vt:lpstr>
      <vt:lpstr>Who were the new right?</vt:lpstr>
      <vt:lpstr>PowerPoint Presentation</vt:lpstr>
      <vt:lpstr>Why is it that Britain has a culture of chavs, teenage mothers and 12 year olds with 17 ASBOs?</vt:lpstr>
      <vt:lpstr>PowerPoint Presentation</vt:lpstr>
      <vt:lpstr>Why is the nuclear family disappearing?</vt:lpstr>
      <vt:lpstr>Why is the nuclear family disappearing?</vt:lpstr>
      <vt:lpstr>PowerPoint Presentation</vt:lpstr>
      <vt:lpstr>PowerPoint Presentation</vt:lpstr>
      <vt:lpstr>Why is the nuclear family disappearing?</vt:lpstr>
      <vt:lpstr>PowerPoint Presentation</vt:lpstr>
      <vt:lpstr>Your views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evolving family</dc:title>
  <dc:creator>Danielle Ord</dc:creator>
  <cp:lastModifiedBy>chris livesey</cp:lastModifiedBy>
  <cp:revision>30</cp:revision>
  <dcterms:created xsi:type="dcterms:W3CDTF">2015-09-29T17:35:02Z</dcterms:created>
  <dcterms:modified xsi:type="dcterms:W3CDTF">2020-11-15T11:37:24Z</dcterms:modified>
</cp:coreProperties>
</file>