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03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05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32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31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64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132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81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56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05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49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20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FD546-3D08-48F2-B68A-B02AEE325413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06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4000" dirty="0"/>
              <a:t>Evaluating Functionalist Perspectives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Starter: Match the command word to the description.</a:t>
            </a:r>
          </a:p>
          <a:p>
            <a:pPr marL="0" indent="0">
              <a:buNone/>
            </a:pPr>
            <a:endParaRPr lang="en-GB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350770"/>
              </p:ext>
            </p:extLst>
          </p:nvPr>
        </p:nvGraphicFramePr>
        <p:xfrm>
          <a:off x="628650" y="2839403"/>
          <a:ext cx="8206068" cy="4084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0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5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Analyse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Set out purposes or</a:t>
                      </a:r>
                      <a:r>
                        <a:rPr lang="en-GB" sz="1800" baseline="0" dirty="0"/>
                        <a:t> reasons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Define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Set out characteristics and develop</a:t>
                      </a:r>
                      <a:r>
                        <a:rPr lang="en-GB" sz="1800" baseline="0" dirty="0"/>
                        <a:t> purposes or reasons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Evaluate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Judge from available</a:t>
                      </a:r>
                      <a:r>
                        <a:rPr lang="en-GB" sz="1800" baseline="0" dirty="0"/>
                        <a:t> evidence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Explain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Separate information into components and identify</a:t>
                      </a:r>
                      <a:r>
                        <a:rPr lang="en-GB" sz="1800" baseline="0" dirty="0"/>
                        <a:t> their characteristics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Outline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Specify</a:t>
                      </a:r>
                      <a:r>
                        <a:rPr lang="en-GB" sz="1800" baseline="0" dirty="0"/>
                        <a:t> meaning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Outline and explain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Give</a:t>
                      </a:r>
                      <a:r>
                        <a:rPr lang="en-GB" sz="1800" baseline="0" dirty="0"/>
                        <a:t> a brief account of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Using one example,</a:t>
                      </a:r>
                      <a:r>
                        <a:rPr lang="en-GB" sz="1800" baseline="0" dirty="0"/>
                        <a:t> briefly explain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Set</a:t>
                      </a:r>
                      <a:r>
                        <a:rPr lang="en-GB" sz="1800" baseline="0" dirty="0"/>
                        <a:t> out main characteristics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7270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4000" dirty="0"/>
              <a:t>Evaluating Functionalist Perspectives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Starter: Match the command word to the description.</a:t>
            </a:r>
          </a:p>
          <a:p>
            <a:pPr marL="0" indent="0">
              <a:buNone/>
            </a:pPr>
            <a:endParaRPr lang="en-GB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473917"/>
              </p:ext>
            </p:extLst>
          </p:nvPr>
        </p:nvGraphicFramePr>
        <p:xfrm>
          <a:off x="628650" y="2839403"/>
          <a:ext cx="8206068" cy="3861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0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5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Analyse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Separate information into components and identify</a:t>
                      </a:r>
                      <a:r>
                        <a:rPr lang="en-GB" sz="1800" baseline="0" dirty="0"/>
                        <a:t> their characteristics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Define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Specify</a:t>
                      </a:r>
                      <a:r>
                        <a:rPr lang="en-GB" sz="1800" baseline="0" dirty="0"/>
                        <a:t> meaning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Evaluate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Judge from available</a:t>
                      </a:r>
                      <a:r>
                        <a:rPr lang="en-GB" sz="1800" baseline="0" dirty="0"/>
                        <a:t> evidence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Explain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Set out purposes or</a:t>
                      </a:r>
                      <a:r>
                        <a:rPr lang="en-GB" sz="1800" baseline="0" dirty="0"/>
                        <a:t> reasons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Outline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Set</a:t>
                      </a:r>
                      <a:r>
                        <a:rPr lang="en-GB" sz="1800" baseline="0" dirty="0"/>
                        <a:t> out main characteristics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Outline and explain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Set out characteristics and develop</a:t>
                      </a:r>
                      <a:r>
                        <a:rPr lang="en-GB" sz="1800" baseline="0" dirty="0"/>
                        <a:t> purposes or reasons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/>
                        <a:t>Using one example,</a:t>
                      </a:r>
                      <a:r>
                        <a:rPr lang="en-GB" sz="1800" baseline="0" dirty="0"/>
                        <a:t> briefly explain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Give</a:t>
                      </a:r>
                      <a:r>
                        <a:rPr lang="en-GB" sz="1800" baseline="0" dirty="0"/>
                        <a:t> a brief account of</a:t>
                      </a:r>
                      <a:endParaRPr lang="en-GB" sz="1800" dirty="0"/>
                    </a:p>
                    <a:p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864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7110" y="415499"/>
            <a:ext cx="9026889" cy="20184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4931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The functionalist family: Revision 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110" y="415499"/>
            <a:ext cx="3984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Briefly outline the functionalist view of the family.</a:t>
            </a:r>
          </a:p>
          <a:p>
            <a:r>
              <a:rPr lang="en-GB" sz="1050" dirty="0"/>
              <a:t>Refer to Murdock and Parsons.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649310"/>
              </p:ext>
            </p:extLst>
          </p:nvPr>
        </p:nvGraphicFramePr>
        <p:xfrm>
          <a:off x="117109" y="2554938"/>
          <a:ext cx="8865525" cy="3939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6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77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665">
                <a:tc>
                  <a:txBody>
                    <a:bodyPr/>
                    <a:lstStyle/>
                    <a:p>
                      <a:r>
                        <a:rPr lang="en-GB" dirty="0"/>
                        <a:t>Study</a:t>
                      </a:r>
                      <a:r>
                        <a:rPr lang="en-GB" baseline="0" dirty="0"/>
                        <a:t> &amp; year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Does it agree or oppose?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points (summarise</a:t>
                      </a:r>
                      <a:r>
                        <a:rPr lang="en-GB" baseline="0" dirty="0"/>
                        <a:t> the point, include quotes and examples). You may add in more quotes)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 err="1"/>
                        <a:t>Laslett</a:t>
                      </a:r>
                      <a:r>
                        <a:rPr lang="en-GB" baseline="0" dirty="0"/>
                        <a:t> (1972)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/>
                        <a:t>Anderson</a:t>
                      </a:r>
                      <a:r>
                        <a:rPr lang="en-GB" baseline="0" dirty="0"/>
                        <a:t> (1971)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/>
                        <a:t>Fletcher (1998)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 err="1"/>
                        <a:t>Cheal</a:t>
                      </a:r>
                      <a:r>
                        <a:rPr lang="en-GB" dirty="0"/>
                        <a:t> (2002)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/>
                        <a:t>Young</a:t>
                      </a:r>
                      <a:r>
                        <a:rPr lang="en-GB" baseline="0" dirty="0"/>
                        <a:t> and Wilmott (1957)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12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4000" dirty="0"/>
              <a:t>Other views on the family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431396"/>
            <a:ext cx="2269191" cy="34718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580" y="2554941"/>
            <a:ext cx="2297770" cy="32321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8650" y="1936376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Zaretsky</a:t>
            </a:r>
            <a:r>
              <a:rPr lang="en-GB" dirty="0"/>
              <a:t> (1976)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48718" y="2164976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Engels</a:t>
            </a:r>
          </a:p>
        </p:txBody>
      </p:sp>
    </p:spTree>
    <p:extLst>
      <p:ext uri="{BB962C8B-B14F-4D97-AF65-F5344CB8AC3E}">
        <p14:creationId xmlns:p14="http://schemas.microsoft.com/office/powerpoint/2010/main" val="355752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4810"/>
            <a:ext cx="9000650" cy="636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517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GB" dirty="0"/>
              <a:t>Exam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381599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GB" dirty="0"/>
              <a:t>Outline and evaluate the view that the nuclear family evolved to meet the needs of a modern industrial society. (20 marks)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29989" y="3057099"/>
            <a:ext cx="360868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500" dirty="0"/>
              <a:t>PEEL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4967" y="5186149"/>
            <a:ext cx="6649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Point, Evidence, Explain, Link/criticism</a:t>
            </a:r>
          </a:p>
        </p:txBody>
      </p:sp>
    </p:spTree>
    <p:extLst>
      <p:ext uri="{BB962C8B-B14F-4D97-AF65-F5344CB8AC3E}">
        <p14:creationId xmlns:p14="http://schemas.microsoft.com/office/powerpoint/2010/main" val="1100665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structure a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6664"/>
            <a:ext cx="7886700" cy="509061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INTRO</a:t>
            </a:r>
          </a:p>
          <a:p>
            <a:r>
              <a:rPr lang="en-GB" dirty="0"/>
              <a:t>Briefly define key terms, give brief examples of points for you are going to explain in the essay and 2 brief points against</a:t>
            </a:r>
          </a:p>
          <a:p>
            <a:pPr marL="0" indent="0">
              <a:buNone/>
            </a:pPr>
            <a:r>
              <a:rPr lang="en-GB" b="1" dirty="0"/>
              <a:t>MAIN BODY</a:t>
            </a:r>
          </a:p>
          <a:p>
            <a:r>
              <a:rPr lang="en-GB" dirty="0"/>
              <a:t>4/5 paragraphs </a:t>
            </a:r>
            <a:r>
              <a:rPr lang="en-GB" dirty="0" err="1"/>
              <a:t>ish</a:t>
            </a:r>
            <a:r>
              <a:rPr lang="en-GB" dirty="0"/>
              <a:t>! </a:t>
            </a:r>
          </a:p>
          <a:p>
            <a:r>
              <a:rPr lang="en-GB" dirty="0"/>
              <a:t>PEEL </a:t>
            </a:r>
          </a:p>
          <a:p>
            <a:r>
              <a:rPr lang="en-GB" dirty="0"/>
              <a:t>2 for, 2 against (or more)</a:t>
            </a:r>
          </a:p>
          <a:p>
            <a:pPr marL="0" indent="0">
              <a:buNone/>
            </a:pPr>
            <a:r>
              <a:rPr lang="en-GB" b="1" dirty="0"/>
              <a:t>CONCLUSION</a:t>
            </a:r>
          </a:p>
          <a:p>
            <a:pPr marL="0" indent="0">
              <a:buNone/>
            </a:pPr>
            <a:r>
              <a:rPr lang="en-GB" dirty="0"/>
              <a:t>Summarise your viewpoint. BE BRIEF.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DO NOT USE </a:t>
            </a:r>
            <a:r>
              <a:rPr lang="en-GB" b="1" dirty="0"/>
              <a:t>“I”</a:t>
            </a:r>
          </a:p>
          <a:p>
            <a:pPr marL="0" indent="0">
              <a:buNone/>
            </a:pPr>
            <a:r>
              <a:rPr lang="en-GB" b="1" dirty="0"/>
              <a:t>20 minutes!!!!!</a:t>
            </a:r>
          </a:p>
          <a:p>
            <a:pPr marL="0" indent="0">
              <a:buNone/>
            </a:pPr>
            <a:r>
              <a:rPr lang="en-GB" b="1" dirty="0"/>
              <a:t>Refer to the sociologists by name “Parsons suggests that”</a:t>
            </a:r>
          </a:p>
        </p:txBody>
      </p:sp>
    </p:spTree>
    <p:extLst>
      <p:ext uri="{BB962C8B-B14F-4D97-AF65-F5344CB8AC3E}">
        <p14:creationId xmlns:p14="http://schemas.microsoft.com/office/powerpoint/2010/main" val="3728594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Swap &amp; mark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483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 sa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320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Comic Sans MS</vt:lpstr>
      <vt:lpstr>Office Theme</vt:lpstr>
      <vt:lpstr>Evaluating Functionalist Perspectives</vt:lpstr>
      <vt:lpstr>Evaluating Functionalist Perspectives</vt:lpstr>
      <vt:lpstr>PowerPoint Presentation</vt:lpstr>
      <vt:lpstr>Other views on the family</vt:lpstr>
      <vt:lpstr>PowerPoint Presentation</vt:lpstr>
      <vt:lpstr>Exam Question</vt:lpstr>
      <vt:lpstr>How to structure a question</vt:lpstr>
      <vt:lpstr>Swap &amp; mark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Functionalist Perspectives</dc:title>
  <dc:creator>Danielle Ord</dc:creator>
  <cp:lastModifiedBy>chris livesey</cp:lastModifiedBy>
  <cp:revision>8</cp:revision>
  <dcterms:created xsi:type="dcterms:W3CDTF">2015-10-03T14:23:03Z</dcterms:created>
  <dcterms:modified xsi:type="dcterms:W3CDTF">2020-11-15T11:29:41Z</dcterms:modified>
</cp:coreProperties>
</file>