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6" d="100"/>
          <a:sy n="76" d="100"/>
        </p:scale>
        <p:origin x="259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B9FB-AC49-490E-9904-1D6E315CC897}" type="slidenum">
              <a:rPr lang="en-GB" altLang="en-US" smtClean="0"/>
              <a:pPr/>
              <a:t>‹#›</a:t>
            </a:fld>
            <a:endParaRPr lang="en-GB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77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E6C9-B3EC-437A-856C-CBF2759ADBF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644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E6C9-B3EC-437A-856C-CBF2759ADBF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677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E6C9-B3EC-437A-856C-CBF2759ADBF1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480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E6C9-B3EC-437A-856C-CBF2759ADBF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936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E6C9-B3EC-437A-856C-CBF2759ADBF1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3668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FE6C9-B3EC-437A-856C-CBF2759ADBF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722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C010-1B86-4F3C-8409-28C731EE58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2232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3D8A-BAEB-41EE-8F0A-2E0FC389001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668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7BC20-645F-4EA2-B582-D5D8B2C4EED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23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9FD7-69B9-4D73-8EF2-2202F31E0B9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476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898A-80AF-4F19-983F-13E59781787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420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3AA5-584B-411F-BB6E-E56E46A1004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110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70D6-47B7-4C85-B4DB-44A4B3B018F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029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7BDD-C4F2-4C4E-98C5-D949329A06B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353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6F2F-C9BC-4E30-B5D0-19F99E294D9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37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4675-A8D0-4EF4-B919-2B0E14C84BD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2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15FE6C9-B3EC-437A-856C-CBF2759ADBF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773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E14251A-89E9-4389-8C93-0E28155B2E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b="1">
                <a:latin typeface="Arial" panose="020B0604020202020204" pitchFamily="34" charset="0"/>
              </a:rPr>
              <a:t>Robert Chester (1985)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72D9B14-E3F1-42DF-B52D-CC3F3E1ED2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>
                <a:latin typeface="Arial" panose="020B0604020202020204" pitchFamily="34" charset="0"/>
              </a:rPr>
              <a:t>The Rise of the Neo-Conventional Family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554EE10-67C4-4F5C-AFA3-35B6EF078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Arial" panose="020B0604020202020204" pitchFamily="34" charset="0"/>
              </a:rPr>
              <a:t>Chester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B0622A4-A949-4377-A287-AD48DD67E2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sz="2800">
                <a:latin typeface="Arial" panose="020B0604020202020204" pitchFamily="34" charset="0"/>
              </a:rPr>
              <a:t>Do we actually live in a period of family diversity?</a:t>
            </a:r>
          </a:p>
          <a:p>
            <a:endParaRPr lang="en-GB" altLang="en-US" sz="280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>
                <a:latin typeface="Arial" panose="020B0604020202020204" pitchFamily="34" charset="0"/>
              </a:rPr>
              <a:t>	‘Most adults still marry and have children. Most children are reared by their natural parents. Most people live in a household headed by a married couple. Most marriages continue until parted by death. No great changes seem currently in prospect’.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>
            <a:extLst>
              <a:ext uri="{FF2B5EF4-FFF2-40B4-BE49-F238E27FC236}">
                <a16:creationId xmlns:a16="http://schemas.microsoft.com/office/drawing/2014/main" id="{609DEDE5-8304-4A1A-A9FC-1DC83F9DF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Arial" panose="020B0604020202020204" pitchFamily="34" charset="0"/>
              </a:rPr>
              <a:t>Chester</a:t>
            </a:r>
          </a:p>
        </p:txBody>
      </p:sp>
      <p:sp>
        <p:nvSpPr>
          <p:cNvPr id="29699" name="Rectangle 1027">
            <a:extLst>
              <a:ext uri="{FF2B5EF4-FFF2-40B4-BE49-F238E27FC236}">
                <a16:creationId xmlns:a16="http://schemas.microsoft.com/office/drawing/2014/main" id="{C99AB9FE-64F8-4C3D-B687-01C72661A4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800">
                <a:latin typeface="Arial" panose="020B0604020202020204" pitchFamily="34" charset="0"/>
              </a:rPr>
              <a:t>The majority of people live in traditional family units</a:t>
            </a:r>
          </a:p>
          <a:p>
            <a:r>
              <a:rPr lang="en-GB" altLang="en-US" sz="2800">
                <a:latin typeface="Arial" panose="020B0604020202020204" pitchFamily="34" charset="0"/>
              </a:rPr>
              <a:t>Life cycles, however, often result in people not living in traditional family units</a:t>
            </a:r>
          </a:p>
          <a:p>
            <a:r>
              <a:rPr lang="en-GB" altLang="en-US" sz="2800">
                <a:latin typeface="Arial" panose="020B0604020202020204" pitchFamily="34" charset="0"/>
              </a:rPr>
              <a:t>There have been clear changes for women in paid employment</a:t>
            </a:r>
          </a:p>
          <a:p>
            <a:r>
              <a:rPr lang="en-GB" altLang="en-US" sz="2800">
                <a:latin typeface="Arial" panose="020B0604020202020204" pitchFamily="34" charset="0"/>
              </a:rPr>
              <a:t>Therefore, the neo-conventional family is the norm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7C154D9-B87E-4018-A98D-A71956B96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latin typeface="Arial" panose="020B0604020202020204" pitchFamily="34" charset="0"/>
              </a:rPr>
              <a:t>Do we live in a period of family diversity?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24120C6-EAC0-481B-8696-1CCE9887CB0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No</a:t>
            </a:r>
          </a:p>
          <a:p>
            <a:r>
              <a:rPr lang="en-GB" altLang="en-US" sz="2400">
                <a:latin typeface="Arial" panose="020B0604020202020204" pitchFamily="34" charset="0"/>
              </a:rPr>
              <a:t>Chester and the neo-conventional family</a:t>
            </a:r>
          </a:p>
          <a:p>
            <a:r>
              <a:rPr lang="en-GB" altLang="en-US" sz="2400">
                <a:latin typeface="Arial" panose="020B0604020202020204" pitchFamily="34" charset="0"/>
              </a:rPr>
              <a:t>New Right would agree that we live in a period of diversity. This, however, is a threat to value consensus and social order.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43024492-54F9-45CB-ACAD-A18CC6982CF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Yes</a:t>
            </a:r>
          </a:p>
          <a:p>
            <a:r>
              <a:rPr lang="en-GB" altLang="en-US" sz="2400">
                <a:latin typeface="Arial" panose="020B0604020202020204" pitchFamily="34" charset="0"/>
              </a:rPr>
              <a:t>Gittins: ‘there is no such thing as the family, only families’</a:t>
            </a:r>
          </a:p>
          <a:p>
            <a:r>
              <a:rPr lang="en-GB" altLang="en-US" sz="2400">
                <a:latin typeface="Arial" panose="020B0604020202020204" pitchFamily="34" charset="0"/>
              </a:rPr>
              <a:t>Post-modernists would suggest that diversity in the family reflects a shift to living in a post-modern society (choice and diversity)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4" grpId="0" build="p" autoUpdateAnimBg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194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Times New Roman</vt:lpstr>
      <vt:lpstr>Wingdings</vt:lpstr>
      <vt:lpstr>Arial</vt:lpstr>
      <vt:lpstr>Slice</vt:lpstr>
      <vt:lpstr>Robert Chester (1985)</vt:lpstr>
      <vt:lpstr>Chester</vt:lpstr>
      <vt:lpstr>Chester</vt:lpstr>
      <vt:lpstr>Do we live in a period of family diversity?</vt:lpstr>
    </vt:vector>
  </TitlesOfParts>
  <Company>Colchester Sixth Form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Chester (1985)</dc:title>
  <dc:creator>Tim Harrison</dc:creator>
  <cp:lastModifiedBy>chris livesey</cp:lastModifiedBy>
  <cp:revision>3</cp:revision>
  <cp:lastPrinted>1601-01-01T00:00:00Z</cp:lastPrinted>
  <dcterms:created xsi:type="dcterms:W3CDTF">2002-10-07T06:23:10Z</dcterms:created>
  <dcterms:modified xsi:type="dcterms:W3CDTF">2020-11-14T09:59:19Z</dcterms:modified>
</cp:coreProperties>
</file>