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68" r:id="rId3"/>
    <p:sldId id="267" r:id="rId4"/>
    <p:sldId id="257" r:id="rId5"/>
    <p:sldId id="269" r:id="rId6"/>
    <p:sldId id="256" r:id="rId7"/>
    <p:sldId id="265" r:id="rId8"/>
    <p:sldId id="258" r:id="rId9"/>
    <p:sldId id="270" r:id="rId10"/>
    <p:sldId id="272" r:id="rId11"/>
    <p:sldId id="271" r:id="rId12"/>
    <p:sldId id="259" r:id="rId13"/>
    <p:sldId id="264" r:id="rId14"/>
    <p:sldId id="27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52" autoAdjust="0"/>
    <p:restoredTop sz="94660"/>
  </p:normalViewPr>
  <p:slideViewPr>
    <p:cSldViewPr>
      <p:cViewPr varScale="1">
        <p:scale>
          <a:sx n="79" d="100"/>
          <a:sy n="79" d="100"/>
        </p:scale>
        <p:origin x="658"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509872" y="0"/>
            <a:ext cx="13243109"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46" name="Rectangle 45"/>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7" name="Rectangle 46"/>
          <p:cNvSpPr/>
          <p:nvPr/>
        </p:nvSpPr>
        <p:spPr>
          <a:xfrm>
            <a:off x="6198795" y="-21511"/>
            <a:ext cx="46736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6311154" y="2708476"/>
            <a:ext cx="4417807"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6311154" y="4421081"/>
            <a:ext cx="4413071"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318325" y="1516829"/>
            <a:ext cx="2844800" cy="750981"/>
          </a:xfrm>
        </p:spPr>
        <p:txBody>
          <a:bodyPr anchor="b"/>
          <a:lstStyle>
            <a:lvl1pPr algn="l">
              <a:defRPr sz="2400"/>
            </a:lvl1pPr>
          </a:lstStyle>
          <a:p>
            <a:fld id="{DEC7C5D6-D2B3-40F7-9E50-9483B841BA0A}" type="datetimeFigureOut">
              <a:rPr lang="en-GB" smtClean="0"/>
              <a:t>22/10/2020</a:t>
            </a:fld>
            <a:endParaRPr lang="en-GB"/>
          </a:p>
        </p:txBody>
      </p:sp>
      <p:sp>
        <p:nvSpPr>
          <p:cNvPr id="50" name="Rectangle 49"/>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 name="Footer Placeholder 4"/>
          <p:cNvSpPr>
            <a:spLocks noGrp="1"/>
          </p:cNvSpPr>
          <p:nvPr>
            <p:ph type="ftr" sz="quarter" idx="11"/>
          </p:nvPr>
        </p:nvSpPr>
        <p:spPr>
          <a:xfrm>
            <a:off x="7071360" y="5719967"/>
            <a:ext cx="3775456" cy="365125"/>
          </a:xfrm>
        </p:spPr>
        <p:txBody>
          <a:bodyPr>
            <a:normAutofit/>
          </a:bodyPr>
          <a:lstStyle>
            <a:lvl1pPr>
              <a:defRPr>
                <a:solidFill>
                  <a:schemeClr val="accent1"/>
                </a:solidFill>
              </a:defRPr>
            </a:lvl1pPr>
          </a:lstStyle>
          <a:p>
            <a:endParaRPr lang="en-GB"/>
          </a:p>
        </p:txBody>
      </p:sp>
      <p:sp>
        <p:nvSpPr>
          <p:cNvPr id="6" name="Slide Number Placeholder 5"/>
          <p:cNvSpPr>
            <a:spLocks noGrp="1"/>
          </p:cNvSpPr>
          <p:nvPr>
            <p:ph type="sldNum" sz="quarter" idx="12"/>
          </p:nvPr>
        </p:nvSpPr>
        <p:spPr>
          <a:xfrm>
            <a:off x="6198795" y="5719967"/>
            <a:ext cx="858221" cy="365125"/>
          </a:xfrm>
        </p:spPr>
        <p:txBody>
          <a:bodyPr/>
          <a:lstStyle>
            <a:lvl1pPr>
              <a:defRPr>
                <a:solidFill>
                  <a:schemeClr val="accent1"/>
                </a:solidFill>
              </a:defRPr>
            </a:lvl1pPr>
          </a:lstStyle>
          <a:p>
            <a:fld id="{91B8916F-3D4A-4F2B-A294-0C55CB0A0E39}" type="slidenum">
              <a:rPr lang="en-GB" smtClean="0"/>
              <a:t>‹#›</a:t>
            </a:fld>
            <a:endParaRPr lang="en-GB"/>
          </a:p>
        </p:txBody>
      </p:sp>
      <p:sp>
        <p:nvSpPr>
          <p:cNvPr id="89" name="Rectangle 88"/>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C7C5D6-D2B3-40F7-9E50-9483B841BA0A}" type="datetimeFigureOut">
              <a:rPr lang="en-GB" smtClean="0"/>
              <a:t>22/10/2020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B8916F-3D4A-4F2B-A294-0C55CB0A0E39}"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1" y="1030147"/>
            <a:ext cx="1979271"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404395" y="1030147"/>
            <a:ext cx="7231605"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C7C5D6-D2B3-40F7-9E50-9483B841BA0A}" type="datetimeFigureOut">
              <a:rPr lang="en-GB" smtClean="0"/>
              <a:t>22/10/2020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B8916F-3D4A-4F2B-A294-0C55CB0A0E39}"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C7C5D6-D2B3-40F7-9E50-9483B841BA0A}" type="datetimeFigureOut">
              <a:rPr lang="en-GB" smtClean="0"/>
              <a:t>22/10/2020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B8916F-3D4A-4F2B-A294-0C55CB0A0E39}"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78194" y="2900830"/>
            <a:ext cx="8849957"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678194" y="4267201"/>
            <a:ext cx="8849956"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C7C5D6-D2B3-40F7-9E50-9483B841BA0A}" type="datetimeFigureOut">
              <a:rPr lang="en-GB" smtClean="0"/>
              <a:t>22/10/2020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B8916F-3D4A-4F2B-A294-0C55CB0A0E39}"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DEC7C5D6-D2B3-40F7-9E50-9483B841BA0A}" type="datetimeFigureOut">
              <a:rPr lang="en-GB" smtClean="0"/>
              <a:t>22/10/2020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1B8916F-3D4A-4F2B-A294-0C55CB0A0E39}" type="slidenum">
              <a:rPr lang="en-GB" smtClean="0"/>
              <a:t>‹#›</a:t>
            </a:fld>
            <a:endParaRPr lang="en-GB"/>
          </a:p>
        </p:txBody>
      </p:sp>
      <p:sp>
        <p:nvSpPr>
          <p:cNvPr id="9" name="Content Placeholder 8"/>
          <p:cNvSpPr>
            <a:spLocks noGrp="1"/>
          </p:cNvSpPr>
          <p:nvPr>
            <p:ph sz="quarter" idx="13"/>
          </p:nvPr>
        </p:nvSpPr>
        <p:spPr>
          <a:xfrm>
            <a:off x="1389888" y="2313432"/>
            <a:ext cx="4559808"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6193536" y="2313431"/>
            <a:ext cx="4559808"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82815" y="2316009"/>
            <a:ext cx="407619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88961" y="2974695"/>
            <a:ext cx="4559808"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82450" y="2316010"/>
            <a:ext cx="4074289"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536" y="2974695"/>
            <a:ext cx="4559808"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EC7C5D6-D2B3-40F7-9E50-9483B841BA0A}" type="datetimeFigureOut">
              <a:rPr lang="en-GB" smtClean="0"/>
              <a:t>22/10/2020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1B8916F-3D4A-4F2B-A294-0C55CB0A0E39}"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EC7C5D6-D2B3-40F7-9E50-9483B841BA0A}" type="datetimeFigureOut">
              <a:rPr lang="en-GB" smtClean="0"/>
              <a:t>22/10/2020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1B8916F-3D4A-4F2B-A294-0C55CB0A0E39}"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C7C5D6-D2B3-40F7-9E50-9483B841BA0A}" type="datetimeFigureOut">
              <a:rPr lang="en-GB" smtClean="0"/>
              <a:t>22/10/2020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1B8916F-3D4A-4F2B-A294-0C55CB0A0E39}"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509872" y="0"/>
            <a:ext cx="13243109"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46" name="Rectangle 45"/>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7" name="Rectangle 56"/>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 name="Date Placeholder 4"/>
          <p:cNvSpPr>
            <a:spLocks noGrp="1"/>
          </p:cNvSpPr>
          <p:nvPr>
            <p:ph type="dt" sz="half" idx="10"/>
          </p:nvPr>
        </p:nvSpPr>
        <p:spPr/>
        <p:txBody>
          <a:bodyPr/>
          <a:lstStyle/>
          <a:p>
            <a:fld id="{DEC7C5D6-D2B3-40F7-9E50-9483B841BA0A}" type="datetimeFigureOut">
              <a:rPr lang="en-GB" smtClean="0"/>
              <a:t>22/10/2020</a:t>
            </a:fld>
            <a:endParaRPr lang="en-GB"/>
          </a:p>
        </p:txBody>
      </p:sp>
      <p:sp>
        <p:nvSpPr>
          <p:cNvPr id="7" name="Slide Number Placeholder 6"/>
          <p:cNvSpPr>
            <a:spLocks noGrp="1"/>
          </p:cNvSpPr>
          <p:nvPr>
            <p:ph type="sldNum" sz="quarter" idx="12"/>
          </p:nvPr>
        </p:nvSpPr>
        <p:spPr/>
        <p:txBody>
          <a:bodyPr/>
          <a:lstStyle/>
          <a:p>
            <a:fld id="{91B8916F-3D4A-4F2B-A294-0C55CB0A0E39}" type="slidenum">
              <a:rPr lang="en-GB" smtClean="0"/>
              <a:t>‹#›</a:t>
            </a:fld>
            <a:endParaRPr lang="en-GB"/>
          </a:p>
        </p:txBody>
      </p:sp>
      <p:sp>
        <p:nvSpPr>
          <p:cNvPr id="58" name="Rectangle 57"/>
          <p:cNvSpPr/>
          <p:nvPr/>
        </p:nvSpPr>
        <p:spPr>
          <a:xfrm>
            <a:off x="1207429" y="601884"/>
            <a:ext cx="4749676"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Content Placeholder 2"/>
          <p:cNvSpPr>
            <a:spLocks noGrp="1"/>
          </p:cNvSpPr>
          <p:nvPr>
            <p:ph idx="1"/>
          </p:nvPr>
        </p:nvSpPr>
        <p:spPr>
          <a:xfrm>
            <a:off x="1527859" y="856527"/>
            <a:ext cx="4120587"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Footer Placeholder 5"/>
          <p:cNvSpPr>
            <a:spLocks noGrp="1"/>
          </p:cNvSpPr>
          <p:nvPr>
            <p:ph type="ftr" sz="quarter" idx="11"/>
          </p:nvPr>
        </p:nvSpPr>
        <p:spPr>
          <a:xfrm>
            <a:off x="6188597" y="5724836"/>
            <a:ext cx="4658219" cy="365125"/>
          </a:xfrm>
        </p:spPr>
        <p:txBody>
          <a:bodyPr>
            <a:normAutofit/>
          </a:bodyPr>
          <a:lstStyle/>
          <a:p>
            <a:endParaRPr lang="en-GB"/>
          </a:p>
        </p:txBody>
      </p:sp>
      <p:sp>
        <p:nvSpPr>
          <p:cNvPr id="2" name="Title 1"/>
          <p:cNvSpPr>
            <a:spLocks noGrp="1"/>
          </p:cNvSpPr>
          <p:nvPr>
            <p:ph type="title"/>
          </p:nvPr>
        </p:nvSpPr>
        <p:spPr>
          <a:xfrm>
            <a:off x="6319777" y="2657435"/>
            <a:ext cx="4406096"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6315456" y="4136994"/>
            <a:ext cx="4398379"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509872" y="0"/>
            <a:ext cx="13243109"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94" name="Rectangle 93"/>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1" name="Rectangle 100"/>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2" name="Rectangle 101"/>
          <p:cNvSpPr/>
          <p:nvPr/>
        </p:nvSpPr>
        <p:spPr>
          <a:xfrm>
            <a:off x="1207429" y="601884"/>
            <a:ext cx="4749676"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5" name="Rectangle 104"/>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6312565" y="2660904"/>
            <a:ext cx="4401312"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340278" y="693795"/>
            <a:ext cx="4479497"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312841" y="4133089"/>
            <a:ext cx="4400764"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C7C5D6-D2B3-40F7-9E50-9483B841BA0A}" type="datetimeFigureOut">
              <a:rPr lang="en-GB" smtClean="0"/>
              <a:t>22/10/2020</a:t>
            </a:fld>
            <a:endParaRPr lang="en-GB"/>
          </a:p>
        </p:txBody>
      </p:sp>
      <p:sp>
        <p:nvSpPr>
          <p:cNvPr id="6" name="Footer Placeholder 5"/>
          <p:cNvSpPr>
            <a:spLocks noGrp="1"/>
          </p:cNvSpPr>
          <p:nvPr>
            <p:ph type="ftr" sz="quarter" idx="11"/>
          </p:nvPr>
        </p:nvSpPr>
        <p:spPr>
          <a:xfrm>
            <a:off x="6188597" y="5724836"/>
            <a:ext cx="4658219" cy="365125"/>
          </a:xfrm>
        </p:spPr>
        <p:txBody>
          <a:bodyPr>
            <a:normAutofit/>
          </a:bodyPr>
          <a:lstStyle/>
          <a:p>
            <a:endParaRPr lang="en-GB"/>
          </a:p>
        </p:txBody>
      </p:sp>
      <p:sp>
        <p:nvSpPr>
          <p:cNvPr id="7" name="Slide Number Placeholder 6"/>
          <p:cNvSpPr>
            <a:spLocks noGrp="1"/>
          </p:cNvSpPr>
          <p:nvPr>
            <p:ph type="sldNum" sz="quarter" idx="12"/>
          </p:nvPr>
        </p:nvSpPr>
        <p:spPr/>
        <p:txBody>
          <a:bodyPr/>
          <a:lstStyle/>
          <a:p>
            <a:fld id="{91B8916F-3D4A-4F2B-A294-0C55CB0A0E39}"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406400" y="0"/>
            <a:ext cx="13243109"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66" name="Rectangle 65"/>
          <p:cNvSpPr/>
          <p:nvPr/>
        </p:nvSpPr>
        <p:spPr>
          <a:xfrm>
            <a:off x="609600" y="333488"/>
            <a:ext cx="109728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0" name="Rectangle 69"/>
          <p:cNvSpPr/>
          <p:nvPr/>
        </p:nvSpPr>
        <p:spPr>
          <a:xfrm>
            <a:off x="6081656" y="-21511"/>
            <a:ext cx="4905488"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1" name="Rectangle 70"/>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1391320" y="1027664"/>
            <a:ext cx="9366325"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391323" y="2323652"/>
            <a:ext cx="9036423"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96517" y="224493"/>
            <a:ext cx="2844800" cy="365125"/>
          </a:xfrm>
          <a:prstGeom prst="rect">
            <a:avLst/>
          </a:prstGeom>
        </p:spPr>
        <p:txBody>
          <a:bodyPr vert="horz" lIns="91440" tIns="45720" rIns="91440" bIns="45720" rtlCol="0" anchor="ctr"/>
          <a:lstStyle>
            <a:lvl1pPr algn="r">
              <a:defRPr sz="1200">
                <a:solidFill>
                  <a:srgbClr val="FEFEFE"/>
                </a:solidFill>
              </a:defRPr>
            </a:lvl1pPr>
          </a:lstStyle>
          <a:p>
            <a:fld id="{DEC7C5D6-D2B3-40F7-9E50-9483B841BA0A}" type="datetimeFigureOut">
              <a:rPr lang="en-GB" smtClean="0"/>
              <a:t>22/10/2020</a:t>
            </a:fld>
            <a:endParaRPr lang="en-GB"/>
          </a:p>
        </p:txBody>
      </p:sp>
      <p:sp>
        <p:nvSpPr>
          <p:cNvPr id="5" name="Footer Placeholder 4"/>
          <p:cNvSpPr>
            <a:spLocks noGrp="1"/>
          </p:cNvSpPr>
          <p:nvPr>
            <p:ph type="ftr" sz="quarter" idx="3"/>
          </p:nvPr>
        </p:nvSpPr>
        <p:spPr>
          <a:xfrm>
            <a:off x="6188597" y="5852161"/>
            <a:ext cx="4669536" cy="365125"/>
          </a:xfrm>
          <a:prstGeom prst="rect">
            <a:avLst/>
          </a:prstGeom>
        </p:spPr>
        <p:txBody>
          <a:bodyPr vert="horz" lIns="91440" tIns="45720" rIns="91440" bIns="45720" rtlCol="0" anchor="ctr"/>
          <a:lstStyle>
            <a:lvl1pPr algn="r">
              <a:defRPr sz="1200">
                <a:solidFill>
                  <a:schemeClr val="accent1"/>
                </a:solidFill>
              </a:defRPr>
            </a:lvl1pPr>
          </a:lstStyle>
          <a:p>
            <a:endParaRPr lang="en-GB"/>
          </a:p>
        </p:txBody>
      </p:sp>
      <p:sp>
        <p:nvSpPr>
          <p:cNvPr id="6" name="Slide Number Placeholder 5"/>
          <p:cNvSpPr>
            <a:spLocks noGrp="1"/>
          </p:cNvSpPr>
          <p:nvPr>
            <p:ph type="sldNum" sz="quarter" idx="4"/>
          </p:nvPr>
        </p:nvSpPr>
        <p:spPr>
          <a:xfrm>
            <a:off x="6198795" y="224492"/>
            <a:ext cx="1776208" cy="365125"/>
          </a:xfrm>
          <a:prstGeom prst="rect">
            <a:avLst/>
          </a:prstGeom>
        </p:spPr>
        <p:txBody>
          <a:bodyPr vert="horz" lIns="91440" tIns="45720" rIns="91440" bIns="45720" rtlCol="0" anchor="ctr"/>
          <a:lstStyle>
            <a:lvl1pPr algn="l">
              <a:defRPr sz="1200">
                <a:solidFill>
                  <a:srgbClr val="FEFEFE"/>
                </a:solidFill>
              </a:defRPr>
            </a:lvl1pPr>
          </a:lstStyle>
          <a:p>
            <a:fld id="{91B8916F-3D4A-4F2B-A294-0C55CB0A0E39}"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google.co.uk/url?sa=i&amp;rct=j&amp;q=&amp;esrc=s&amp;source=images&amp;cd=&amp;cad=rja&amp;uact=8&amp;ved=0CAcQjRxqFQoTCJn42_bW08gCFcqzFAod1T4BDg&amp;url=http://theavantgarde.deviantart.com/art/Society-s-Puppet-54810920&amp;bvm=bv.105454873,d.d24&amp;psig=AFQjCNH9v9DdItIOPW896Vg2PdsUHhaZbw&amp;ust=144552082675430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CAcQjRxqFQoTCLOKyIbY1cgCFctuFAod4EQJrQ&amp;url=http%3A%2F%2Fblog.synchroltd.com%2Fvdc%2Fbim-top-down-or-bottom-up-implementation&amp;psig=AFQjCNEKqslvZ9HyqKp6B4R5jxatOqQQjA&amp;ust=1445589858851451" TargetMode="Externa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hyperlink" Target="https://www.youtube.com/watch?v=3vGO3Pzn1z0"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bbc.co.uk/news/uk-32914189"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Personal Life Perspective </a:t>
            </a:r>
          </a:p>
        </p:txBody>
      </p:sp>
      <p:sp>
        <p:nvSpPr>
          <p:cNvPr id="3" name="Subtitle 2"/>
          <p:cNvSpPr>
            <a:spLocks noGrp="1"/>
          </p:cNvSpPr>
          <p:nvPr>
            <p:ph type="subTitle" idx="1"/>
          </p:nvPr>
        </p:nvSpPr>
        <p:spPr/>
        <p:txBody>
          <a:bodyPr/>
          <a:lstStyle/>
          <a:p>
            <a:endParaRPr lang="en-GB" dirty="0"/>
          </a:p>
          <a:p>
            <a:r>
              <a:rPr lang="en-GB" sz="2800" dirty="0"/>
              <a:t>of the family</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12149" y="692696"/>
            <a:ext cx="3908021" cy="5184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6384032" y="116632"/>
            <a:ext cx="3024336" cy="1938992"/>
          </a:xfrm>
          <a:prstGeom prst="rect">
            <a:avLst/>
          </a:prstGeom>
          <a:noFill/>
        </p:spPr>
        <p:txBody>
          <a:bodyPr wrap="square" rtlCol="0">
            <a:spAutoFit/>
          </a:bodyPr>
          <a:lstStyle/>
          <a:p>
            <a:r>
              <a:rPr lang="en-GB" sz="4000" dirty="0">
                <a:ln w="18415" cmpd="sng">
                  <a:solidFill>
                    <a:srgbClr val="FFFFFF"/>
                  </a:solidFill>
                  <a:prstDash val="solid"/>
                </a:ln>
                <a:solidFill>
                  <a:srgbClr val="FFFFFF"/>
                </a:solidFill>
                <a:effectLst>
                  <a:outerShdw blurRad="63500" dir="3600000" algn="tl" rotWithShape="0">
                    <a:srgbClr val="000000">
                      <a:alpha val="70000"/>
                    </a:srgbClr>
                  </a:outerShdw>
                </a:effectLst>
              </a:rPr>
              <a:t>AQA A Level Sociology</a:t>
            </a:r>
          </a:p>
        </p:txBody>
      </p:sp>
    </p:spTree>
    <p:extLst>
      <p:ext uri="{BB962C8B-B14F-4D97-AF65-F5344CB8AC3E}">
        <p14:creationId xmlns:p14="http://schemas.microsoft.com/office/powerpoint/2010/main" val="36574758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1864" y="260648"/>
            <a:ext cx="6059016" cy="1143000"/>
          </a:xfrm>
        </p:spPr>
        <p:txBody>
          <a:bodyPr/>
          <a:lstStyle/>
          <a:p>
            <a:r>
              <a:rPr lang="en-GB" dirty="0"/>
              <a:t>and the family</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2247" y="-566"/>
            <a:ext cx="5202195" cy="2019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6240016" y="116632"/>
            <a:ext cx="3384376" cy="369332"/>
          </a:xfrm>
          <a:prstGeom prst="rect">
            <a:avLst/>
          </a:prstGeom>
          <a:noFill/>
        </p:spPr>
        <p:txBody>
          <a:bodyPr wrap="square" rtlCol="0">
            <a:spAutoFit/>
          </a:bodyPr>
          <a:lstStyle/>
          <a:p>
            <a:r>
              <a:rPr lang="en-GB" dirty="0">
                <a:ln w="18415" cmpd="sng">
                  <a:solidFill>
                    <a:srgbClr val="FFFFFF"/>
                  </a:solidFill>
                  <a:prstDash val="solid"/>
                </a:ln>
                <a:solidFill>
                  <a:srgbClr val="FFFFFF"/>
                </a:solidFill>
                <a:effectLst>
                  <a:outerShdw blurRad="63500" dir="3600000" algn="tl" rotWithShape="0">
                    <a:srgbClr val="000000">
                      <a:alpha val="70000"/>
                    </a:srgbClr>
                  </a:outerShdw>
                </a:effectLst>
              </a:rPr>
              <a:t>Personal Life Perspective</a:t>
            </a:r>
          </a:p>
        </p:txBody>
      </p:sp>
      <p:sp>
        <p:nvSpPr>
          <p:cNvPr id="3" name="Rectangle 2"/>
          <p:cNvSpPr/>
          <p:nvPr/>
        </p:nvSpPr>
        <p:spPr>
          <a:xfrm>
            <a:off x="2495600" y="1772816"/>
            <a:ext cx="7344816" cy="3785652"/>
          </a:xfrm>
          <a:prstGeom prst="rect">
            <a:avLst/>
          </a:prstGeom>
          <a:solidFill>
            <a:schemeClr val="bg2"/>
          </a:solidFill>
        </p:spPr>
        <p:txBody>
          <a:bodyPr wrap="square">
            <a:spAutoFit/>
          </a:bodyPr>
          <a:lstStyle/>
          <a:p>
            <a:pPr marL="342900" indent="-342900">
              <a:buAutoNum type="arabicParenR"/>
            </a:pPr>
            <a:r>
              <a:rPr lang="en-GB" sz="2000" dirty="0">
                <a:latin typeface="+mj-lt"/>
              </a:rPr>
              <a:t>What different roles might be considered for a donor? Why might this change?</a:t>
            </a:r>
          </a:p>
          <a:p>
            <a:pPr marL="342900" indent="-342900">
              <a:buAutoNum type="arabicParenR"/>
            </a:pPr>
            <a:endParaRPr lang="en-GB" sz="2000" dirty="0">
              <a:latin typeface="+mj-lt"/>
            </a:endParaRPr>
          </a:p>
          <a:p>
            <a:endParaRPr lang="en-GB" sz="2000" dirty="0">
              <a:latin typeface="+mj-lt"/>
            </a:endParaRPr>
          </a:p>
          <a:p>
            <a:r>
              <a:rPr lang="en-GB" sz="2000" dirty="0">
                <a:latin typeface="+mj-lt"/>
              </a:rPr>
              <a:t>2) Lesbian couples with donor children:  Why might people, other than the lesbian couple and the donor, become involved with a child? What does this tell us about the meaning of family?</a:t>
            </a:r>
          </a:p>
          <a:p>
            <a:endParaRPr lang="en-GB" sz="2000" dirty="0">
              <a:latin typeface="+mj-lt"/>
            </a:endParaRPr>
          </a:p>
          <a:p>
            <a:endParaRPr lang="en-GB" sz="2000" dirty="0">
              <a:latin typeface="+mj-lt"/>
            </a:endParaRPr>
          </a:p>
          <a:p>
            <a:r>
              <a:rPr lang="en-GB" sz="2000" dirty="0">
                <a:latin typeface="+mj-lt"/>
              </a:rPr>
              <a:t>3) How do donor children highlight the personal life view on the family?</a:t>
            </a:r>
          </a:p>
        </p:txBody>
      </p:sp>
    </p:spTree>
    <p:extLst>
      <p:ext uri="{BB962C8B-B14F-4D97-AF65-F5344CB8AC3E}">
        <p14:creationId xmlns:p14="http://schemas.microsoft.com/office/powerpoint/2010/main" val="1676053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1584" y="485964"/>
            <a:ext cx="7024744" cy="1143000"/>
          </a:xfrm>
        </p:spPr>
        <p:txBody>
          <a:bodyPr/>
          <a:lstStyle/>
          <a:p>
            <a:r>
              <a:rPr lang="en-GB" dirty="0"/>
              <a:t>Over to you….</a:t>
            </a:r>
          </a:p>
        </p:txBody>
      </p:sp>
      <p:sp>
        <p:nvSpPr>
          <p:cNvPr id="4" name="TextBox 3"/>
          <p:cNvSpPr txBox="1"/>
          <p:nvPr/>
        </p:nvSpPr>
        <p:spPr>
          <a:xfrm>
            <a:off x="6240016" y="116632"/>
            <a:ext cx="3384376" cy="369332"/>
          </a:xfrm>
          <a:prstGeom prst="rect">
            <a:avLst/>
          </a:prstGeom>
          <a:noFill/>
        </p:spPr>
        <p:txBody>
          <a:bodyPr wrap="square" rtlCol="0">
            <a:spAutoFit/>
          </a:bodyPr>
          <a:lstStyle/>
          <a:p>
            <a:r>
              <a:rPr lang="en-GB" dirty="0">
                <a:ln w="18415" cmpd="sng">
                  <a:solidFill>
                    <a:srgbClr val="FFFFFF"/>
                  </a:solidFill>
                  <a:prstDash val="solid"/>
                </a:ln>
                <a:solidFill>
                  <a:srgbClr val="FFFFFF"/>
                </a:solidFill>
                <a:effectLst>
                  <a:outerShdw blurRad="63500" dir="3600000" algn="tl" rotWithShape="0">
                    <a:srgbClr val="000000">
                      <a:alpha val="70000"/>
                    </a:srgbClr>
                  </a:outerShdw>
                </a:effectLst>
              </a:rPr>
              <a:t>Personal Life Perspective</a:t>
            </a:r>
          </a:p>
        </p:txBody>
      </p:sp>
      <p:graphicFrame>
        <p:nvGraphicFramePr>
          <p:cNvPr id="5" name="Table 4"/>
          <p:cNvGraphicFramePr>
            <a:graphicFrameLocks noGrp="1"/>
          </p:cNvGraphicFramePr>
          <p:nvPr>
            <p:extLst>
              <p:ext uri="{D42A27DB-BD31-4B8C-83A1-F6EECF244321}">
                <p14:modId xmlns:p14="http://schemas.microsoft.com/office/powerpoint/2010/main" val="1006551558"/>
              </p:ext>
            </p:extLst>
          </p:nvPr>
        </p:nvGraphicFramePr>
        <p:xfrm>
          <a:off x="2207568" y="1700808"/>
          <a:ext cx="7848872" cy="4454028"/>
        </p:xfrm>
        <a:graphic>
          <a:graphicData uri="http://schemas.openxmlformats.org/drawingml/2006/table">
            <a:tbl>
              <a:tblPr firstRow="1" bandRow="1"/>
              <a:tblGrid>
                <a:gridCol w="1862444">
                  <a:extLst>
                    <a:ext uri="{9D8B030D-6E8A-4147-A177-3AD203B41FA5}">
                      <a16:colId xmlns:a16="http://schemas.microsoft.com/office/drawing/2014/main" val="20000"/>
                    </a:ext>
                  </a:extLst>
                </a:gridCol>
                <a:gridCol w="5986428">
                  <a:extLst>
                    <a:ext uri="{9D8B030D-6E8A-4147-A177-3AD203B41FA5}">
                      <a16:colId xmlns:a16="http://schemas.microsoft.com/office/drawing/2014/main" val="20001"/>
                    </a:ext>
                  </a:extLst>
                </a:gridCol>
              </a:tblGrid>
              <a:tr h="763974">
                <a:tc>
                  <a:txBody>
                    <a:bodyPr/>
                    <a:lstStyle>
                      <a:lvl1pPr marL="0" algn="l" defTabSz="914400" rtl="0" eaLnBrk="1" latinLnBrk="0" hangingPunct="1">
                        <a:defRPr sz="1800" b="1" kern="1200">
                          <a:solidFill>
                            <a:schemeClr val="lt1"/>
                          </a:solidFill>
                          <a:latin typeface="Rockwell"/>
                        </a:defRPr>
                      </a:lvl1pPr>
                      <a:lvl2pPr marL="457200" algn="l" defTabSz="914400" rtl="0" eaLnBrk="1" latinLnBrk="0" hangingPunct="1">
                        <a:defRPr sz="1800" b="1" kern="1200">
                          <a:solidFill>
                            <a:schemeClr val="lt1"/>
                          </a:solidFill>
                          <a:latin typeface="Rockwell"/>
                        </a:defRPr>
                      </a:lvl2pPr>
                      <a:lvl3pPr marL="914400" algn="l" defTabSz="914400" rtl="0" eaLnBrk="1" latinLnBrk="0" hangingPunct="1">
                        <a:defRPr sz="1800" b="1" kern="1200">
                          <a:solidFill>
                            <a:schemeClr val="lt1"/>
                          </a:solidFill>
                          <a:latin typeface="Rockwell"/>
                        </a:defRPr>
                      </a:lvl3pPr>
                      <a:lvl4pPr marL="1371600" algn="l" defTabSz="914400" rtl="0" eaLnBrk="1" latinLnBrk="0" hangingPunct="1">
                        <a:defRPr sz="1800" b="1" kern="1200">
                          <a:solidFill>
                            <a:schemeClr val="lt1"/>
                          </a:solidFill>
                          <a:latin typeface="Rockwell"/>
                        </a:defRPr>
                      </a:lvl4pPr>
                      <a:lvl5pPr marL="1828800" algn="l" defTabSz="914400" rtl="0" eaLnBrk="1" latinLnBrk="0" hangingPunct="1">
                        <a:defRPr sz="1800" b="1" kern="1200">
                          <a:solidFill>
                            <a:schemeClr val="lt1"/>
                          </a:solidFill>
                          <a:latin typeface="Rockwell"/>
                        </a:defRPr>
                      </a:lvl5pPr>
                      <a:lvl6pPr marL="2286000" algn="l" defTabSz="914400" rtl="0" eaLnBrk="1" latinLnBrk="0" hangingPunct="1">
                        <a:defRPr sz="1800" b="1" kern="1200">
                          <a:solidFill>
                            <a:schemeClr val="lt1"/>
                          </a:solidFill>
                          <a:latin typeface="Rockwell"/>
                        </a:defRPr>
                      </a:lvl6pPr>
                      <a:lvl7pPr marL="2743200" algn="l" defTabSz="914400" rtl="0" eaLnBrk="1" latinLnBrk="0" hangingPunct="1">
                        <a:defRPr sz="1800" b="1" kern="1200">
                          <a:solidFill>
                            <a:schemeClr val="lt1"/>
                          </a:solidFill>
                          <a:latin typeface="Rockwell"/>
                        </a:defRPr>
                      </a:lvl7pPr>
                      <a:lvl8pPr marL="3200400" algn="l" defTabSz="914400" rtl="0" eaLnBrk="1" latinLnBrk="0" hangingPunct="1">
                        <a:defRPr sz="1800" b="1" kern="1200">
                          <a:solidFill>
                            <a:schemeClr val="lt1"/>
                          </a:solidFill>
                          <a:latin typeface="Rockwell"/>
                        </a:defRPr>
                      </a:lvl8pPr>
                      <a:lvl9pPr marL="3657600" algn="l" defTabSz="914400" rtl="0" eaLnBrk="1" latinLnBrk="0" hangingPunct="1">
                        <a:defRPr sz="1800" b="1" kern="1200">
                          <a:solidFill>
                            <a:schemeClr val="lt1"/>
                          </a:solidFill>
                          <a:latin typeface="Rockwell"/>
                        </a:defRPr>
                      </a:lvl9pPr>
                    </a:lstStyle>
                    <a:p>
                      <a:pPr algn="ctr"/>
                      <a:r>
                        <a:rPr lang="en-GB" b="0" dirty="0">
                          <a:solidFill>
                            <a:srgbClr val="FF0000"/>
                          </a:solidFill>
                        </a:rPr>
                        <a:t>Understand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b="1" kern="1200">
                          <a:solidFill>
                            <a:schemeClr val="lt1"/>
                          </a:solidFill>
                          <a:latin typeface="Rockwell"/>
                        </a:defRPr>
                      </a:lvl1pPr>
                      <a:lvl2pPr marL="457200" algn="l" defTabSz="914400" rtl="0" eaLnBrk="1" latinLnBrk="0" hangingPunct="1">
                        <a:defRPr sz="1800" b="1" kern="1200">
                          <a:solidFill>
                            <a:schemeClr val="lt1"/>
                          </a:solidFill>
                          <a:latin typeface="Rockwell"/>
                        </a:defRPr>
                      </a:lvl2pPr>
                      <a:lvl3pPr marL="914400" algn="l" defTabSz="914400" rtl="0" eaLnBrk="1" latinLnBrk="0" hangingPunct="1">
                        <a:defRPr sz="1800" b="1" kern="1200">
                          <a:solidFill>
                            <a:schemeClr val="lt1"/>
                          </a:solidFill>
                          <a:latin typeface="Rockwell"/>
                        </a:defRPr>
                      </a:lvl3pPr>
                      <a:lvl4pPr marL="1371600" algn="l" defTabSz="914400" rtl="0" eaLnBrk="1" latinLnBrk="0" hangingPunct="1">
                        <a:defRPr sz="1800" b="1" kern="1200">
                          <a:solidFill>
                            <a:schemeClr val="lt1"/>
                          </a:solidFill>
                          <a:latin typeface="Rockwell"/>
                        </a:defRPr>
                      </a:lvl4pPr>
                      <a:lvl5pPr marL="1828800" algn="l" defTabSz="914400" rtl="0" eaLnBrk="1" latinLnBrk="0" hangingPunct="1">
                        <a:defRPr sz="1800" b="1" kern="1200">
                          <a:solidFill>
                            <a:schemeClr val="lt1"/>
                          </a:solidFill>
                          <a:latin typeface="Rockwell"/>
                        </a:defRPr>
                      </a:lvl5pPr>
                      <a:lvl6pPr marL="2286000" algn="l" defTabSz="914400" rtl="0" eaLnBrk="1" latinLnBrk="0" hangingPunct="1">
                        <a:defRPr sz="1800" b="1" kern="1200">
                          <a:solidFill>
                            <a:schemeClr val="lt1"/>
                          </a:solidFill>
                          <a:latin typeface="Rockwell"/>
                        </a:defRPr>
                      </a:lvl6pPr>
                      <a:lvl7pPr marL="2743200" algn="l" defTabSz="914400" rtl="0" eaLnBrk="1" latinLnBrk="0" hangingPunct="1">
                        <a:defRPr sz="1800" b="1" kern="1200">
                          <a:solidFill>
                            <a:schemeClr val="lt1"/>
                          </a:solidFill>
                          <a:latin typeface="Rockwell"/>
                        </a:defRPr>
                      </a:lvl7pPr>
                      <a:lvl8pPr marL="3200400" algn="l" defTabSz="914400" rtl="0" eaLnBrk="1" latinLnBrk="0" hangingPunct="1">
                        <a:defRPr sz="1800" b="1" kern="1200">
                          <a:solidFill>
                            <a:schemeClr val="lt1"/>
                          </a:solidFill>
                          <a:latin typeface="Rockwell"/>
                        </a:defRPr>
                      </a:lvl8pPr>
                      <a:lvl9pPr marL="3657600" algn="l" defTabSz="914400" rtl="0" eaLnBrk="1" latinLnBrk="0" hangingPunct="1">
                        <a:defRPr sz="1800" b="1" kern="1200">
                          <a:solidFill>
                            <a:schemeClr val="lt1"/>
                          </a:solidFill>
                          <a:latin typeface="Rockwell"/>
                        </a:defRPr>
                      </a:lvl9pPr>
                    </a:lstStyle>
                    <a:p>
                      <a:r>
                        <a:rPr lang="en-GB" b="0" dirty="0">
                          <a:solidFill>
                            <a:srgbClr val="002060"/>
                          </a:solidFill>
                        </a:rPr>
                        <a:t>Write</a:t>
                      </a:r>
                      <a:r>
                        <a:rPr lang="en-GB" b="0" baseline="0" dirty="0">
                          <a:solidFill>
                            <a:srgbClr val="002060"/>
                          </a:solidFill>
                        </a:rPr>
                        <a:t> a summary of the personal life perspective of the family using key terms: </a:t>
                      </a:r>
                      <a:r>
                        <a:rPr lang="en-GB" b="1" baseline="0" dirty="0" err="1">
                          <a:solidFill>
                            <a:srgbClr val="002060"/>
                          </a:solidFill>
                        </a:rPr>
                        <a:t>Interactionist</a:t>
                      </a:r>
                      <a:r>
                        <a:rPr lang="en-GB" b="1" baseline="0" dirty="0">
                          <a:solidFill>
                            <a:srgbClr val="002060"/>
                          </a:solidFill>
                        </a:rPr>
                        <a:t>, meanings, bottom up</a:t>
                      </a:r>
                      <a:endParaRPr lang="en-GB" b="1" dirty="0">
                        <a:solidFill>
                          <a:srgbClr val="00206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0"/>
                  </a:ext>
                </a:extLst>
              </a:tr>
              <a:tr h="1524503">
                <a:tc>
                  <a:txBody>
                    <a:bodyPr/>
                    <a:lstStyle>
                      <a:lvl1pPr marL="0" algn="l" defTabSz="914400" rtl="0" eaLnBrk="1" latinLnBrk="0" hangingPunct="1">
                        <a:defRPr sz="1800" kern="1200">
                          <a:solidFill>
                            <a:schemeClr val="dk1"/>
                          </a:solidFill>
                          <a:latin typeface="Rockwell"/>
                        </a:defRPr>
                      </a:lvl1pPr>
                      <a:lvl2pPr marL="457200" algn="l" defTabSz="914400" rtl="0" eaLnBrk="1" latinLnBrk="0" hangingPunct="1">
                        <a:defRPr sz="1800" kern="1200">
                          <a:solidFill>
                            <a:schemeClr val="dk1"/>
                          </a:solidFill>
                          <a:latin typeface="Rockwell"/>
                        </a:defRPr>
                      </a:lvl2pPr>
                      <a:lvl3pPr marL="914400" algn="l" defTabSz="914400" rtl="0" eaLnBrk="1" latinLnBrk="0" hangingPunct="1">
                        <a:defRPr sz="1800" kern="1200">
                          <a:solidFill>
                            <a:schemeClr val="dk1"/>
                          </a:solidFill>
                          <a:latin typeface="Rockwell"/>
                        </a:defRPr>
                      </a:lvl3pPr>
                      <a:lvl4pPr marL="1371600" algn="l" defTabSz="914400" rtl="0" eaLnBrk="1" latinLnBrk="0" hangingPunct="1">
                        <a:defRPr sz="1800" kern="1200">
                          <a:solidFill>
                            <a:schemeClr val="dk1"/>
                          </a:solidFill>
                          <a:latin typeface="Rockwell"/>
                        </a:defRPr>
                      </a:lvl4pPr>
                      <a:lvl5pPr marL="1828800" algn="l" defTabSz="914400" rtl="0" eaLnBrk="1" latinLnBrk="0" hangingPunct="1">
                        <a:defRPr sz="1800" kern="1200">
                          <a:solidFill>
                            <a:schemeClr val="dk1"/>
                          </a:solidFill>
                          <a:latin typeface="Rockwell"/>
                        </a:defRPr>
                      </a:lvl5pPr>
                      <a:lvl6pPr marL="2286000" algn="l" defTabSz="914400" rtl="0" eaLnBrk="1" latinLnBrk="0" hangingPunct="1">
                        <a:defRPr sz="1800" kern="1200">
                          <a:solidFill>
                            <a:schemeClr val="dk1"/>
                          </a:solidFill>
                          <a:latin typeface="Rockwell"/>
                        </a:defRPr>
                      </a:lvl6pPr>
                      <a:lvl7pPr marL="2743200" algn="l" defTabSz="914400" rtl="0" eaLnBrk="1" latinLnBrk="0" hangingPunct="1">
                        <a:defRPr sz="1800" kern="1200">
                          <a:solidFill>
                            <a:schemeClr val="dk1"/>
                          </a:solidFill>
                          <a:latin typeface="Rockwell"/>
                        </a:defRPr>
                      </a:lvl7pPr>
                      <a:lvl8pPr marL="3200400" algn="l" defTabSz="914400" rtl="0" eaLnBrk="1" latinLnBrk="0" hangingPunct="1">
                        <a:defRPr sz="1800" kern="1200">
                          <a:solidFill>
                            <a:schemeClr val="dk1"/>
                          </a:solidFill>
                          <a:latin typeface="Rockwell"/>
                        </a:defRPr>
                      </a:lvl8pPr>
                      <a:lvl9pPr marL="3657600" algn="l" defTabSz="914400" rtl="0" eaLnBrk="1" latinLnBrk="0" hangingPunct="1">
                        <a:defRPr sz="1800" kern="1200">
                          <a:solidFill>
                            <a:schemeClr val="dk1"/>
                          </a:solidFill>
                          <a:latin typeface="Rockwell"/>
                        </a:defRPr>
                      </a:lvl9pPr>
                    </a:lstStyle>
                    <a:p>
                      <a:pPr algn="ctr"/>
                      <a:r>
                        <a:rPr lang="en-GB" b="0" dirty="0">
                          <a:solidFill>
                            <a:srgbClr val="F353E0"/>
                          </a:solidFill>
                        </a:rPr>
                        <a:t>Apply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Rockwell"/>
                        </a:defRPr>
                      </a:lvl1pPr>
                      <a:lvl2pPr marL="457200" algn="l" defTabSz="914400" rtl="0" eaLnBrk="1" latinLnBrk="0" hangingPunct="1">
                        <a:defRPr sz="1800" kern="1200">
                          <a:solidFill>
                            <a:schemeClr val="dk1"/>
                          </a:solidFill>
                          <a:latin typeface="Rockwell"/>
                        </a:defRPr>
                      </a:lvl2pPr>
                      <a:lvl3pPr marL="914400" algn="l" defTabSz="914400" rtl="0" eaLnBrk="1" latinLnBrk="0" hangingPunct="1">
                        <a:defRPr sz="1800" kern="1200">
                          <a:solidFill>
                            <a:schemeClr val="dk1"/>
                          </a:solidFill>
                          <a:latin typeface="Rockwell"/>
                        </a:defRPr>
                      </a:lvl3pPr>
                      <a:lvl4pPr marL="1371600" algn="l" defTabSz="914400" rtl="0" eaLnBrk="1" latinLnBrk="0" hangingPunct="1">
                        <a:defRPr sz="1800" kern="1200">
                          <a:solidFill>
                            <a:schemeClr val="dk1"/>
                          </a:solidFill>
                          <a:latin typeface="Rockwell"/>
                        </a:defRPr>
                      </a:lvl4pPr>
                      <a:lvl5pPr marL="1828800" algn="l" defTabSz="914400" rtl="0" eaLnBrk="1" latinLnBrk="0" hangingPunct="1">
                        <a:defRPr sz="1800" kern="1200">
                          <a:solidFill>
                            <a:schemeClr val="dk1"/>
                          </a:solidFill>
                          <a:latin typeface="Rockwell"/>
                        </a:defRPr>
                      </a:lvl5pPr>
                      <a:lvl6pPr marL="2286000" algn="l" defTabSz="914400" rtl="0" eaLnBrk="1" latinLnBrk="0" hangingPunct="1">
                        <a:defRPr sz="1800" kern="1200">
                          <a:solidFill>
                            <a:schemeClr val="dk1"/>
                          </a:solidFill>
                          <a:latin typeface="Rockwell"/>
                        </a:defRPr>
                      </a:lvl6pPr>
                      <a:lvl7pPr marL="2743200" algn="l" defTabSz="914400" rtl="0" eaLnBrk="1" latinLnBrk="0" hangingPunct="1">
                        <a:defRPr sz="1800" kern="1200">
                          <a:solidFill>
                            <a:schemeClr val="dk1"/>
                          </a:solidFill>
                          <a:latin typeface="Rockwell"/>
                        </a:defRPr>
                      </a:lvl7pPr>
                      <a:lvl8pPr marL="3200400" algn="l" defTabSz="914400" rtl="0" eaLnBrk="1" latinLnBrk="0" hangingPunct="1">
                        <a:defRPr sz="1800" kern="1200">
                          <a:solidFill>
                            <a:schemeClr val="dk1"/>
                          </a:solidFill>
                          <a:latin typeface="Rockwell"/>
                        </a:defRPr>
                      </a:lvl8pPr>
                      <a:lvl9pPr marL="3657600" algn="l" defTabSz="914400" rtl="0" eaLnBrk="1" latinLnBrk="0" hangingPunct="1">
                        <a:defRPr sz="1800" kern="1200">
                          <a:solidFill>
                            <a:schemeClr val="dk1"/>
                          </a:solidFill>
                          <a:latin typeface="Rockwell"/>
                        </a:defRPr>
                      </a:lvl9pPr>
                    </a:lstStyle>
                    <a:p>
                      <a:r>
                        <a:rPr lang="en-GB" b="0" dirty="0">
                          <a:solidFill>
                            <a:srgbClr val="002060"/>
                          </a:solidFill>
                        </a:rPr>
                        <a:t>Explain</a:t>
                      </a:r>
                      <a:r>
                        <a:rPr lang="en-GB" b="0" baseline="0" dirty="0">
                          <a:solidFill>
                            <a:srgbClr val="002060"/>
                          </a:solidFill>
                        </a:rPr>
                        <a:t> examples of ‘families’ that the personal life perspective helps us to explain. </a:t>
                      </a:r>
                    </a:p>
                    <a:p>
                      <a:endParaRPr lang="en-GB" b="0" baseline="0" dirty="0">
                        <a:solidFill>
                          <a:srgbClr val="002060"/>
                        </a:solidFill>
                      </a:endParaRPr>
                    </a:p>
                    <a:p>
                      <a:r>
                        <a:rPr lang="en-GB" b="0" baseline="0" dirty="0">
                          <a:solidFill>
                            <a:srgbClr val="002060"/>
                          </a:solidFill>
                        </a:rPr>
                        <a:t>Explain what </a:t>
                      </a:r>
                      <a:r>
                        <a:rPr lang="en-GB" b="0" baseline="0" dirty="0" err="1">
                          <a:solidFill>
                            <a:srgbClr val="002060"/>
                          </a:solidFill>
                        </a:rPr>
                        <a:t>Nordqvist</a:t>
                      </a:r>
                      <a:r>
                        <a:rPr lang="en-GB" b="0" baseline="0" dirty="0">
                          <a:solidFill>
                            <a:srgbClr val="002060"/>
                          </a:solidFill>
                        </a:rPr>
                        <a:t> &amp; Smart found about Donor children and how this highlights the personal life perspective. </a:t>
                      </a:r>
                    </a:p>
                    <a:p>
                      <a:endParaRPr lang="en-GB" b="0" baseline="0" dirty="0">
                        <a:solidFill>
                          <a:srgbClr val="00206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1"/>
                  </a:ext>
                </a:extLst>
              </a:tr>
              <a:tr h="763974">
                <a:tc>
                  <a:txBody>
                    <a:bodyPr/>
                    <a:lstStyle>
                      <a:lvl1pPr marL="0" algn="l" defTabSz="914400" rtl="0" eaLnBrk="1" latinLnBrk="0" hangingPunct="1">
                        <a:defRPr sz="1800" kern="1200">
                          <a:solidFill>
                            <a:schemeClr val="dk1"/>
                          </a:solidFill>
                          <a:latin typeface="Rockwell"/>
                        </a:defRPr>
                      </a:lvl1pPr>
                      <a:lvl2pPr marL="457200" algn="l" defTabSz="914400" rtl="0" eaLnBrk="1" latinLnBrk="0" hangingPunct="1">
                        <a:defRPr sz="1800" kern="1200">
                          <a:solidFill>
                            <a:schemeClr val="dk1"/>
                          </a:solidFill>
                          <a:latin typeface="Rockwell"/>
                        </a:defRPr>
                      </a:lvl2pPr>
                      <a:lvl3pPr marL="914400" algn="l" defTabSz="914400" rtl="0" eaLnBrk="1" latinLnBrk="0" hangingPunct="1">
                        <a:defRPr sz="1800" kern="1200">
                          <a:solidFill>
                            <a:schemeClr val="dk1"/>
                          </a:solidFill>
                          <a:latin typeface="Rockwell"/>
                        </a:defRPr>
                      </a:lvl3pPr>
                      <a:lvl4pPr marL="1371600" algn="l" defTabSz="914400" rtl="0" eaLnBrk="1" latinLnBrk="0" hangingPunct="1">
                        <a:defRPr sz="1800" kern="1200">
                          <a:solidFill>
                            <a:schemeClr val="dk1"/>
                          </a:solidFill>
                          <a:latin typeface="Rockwell"/>
                        </a:defRPr>
                      </a:lvl4pPr>
                      <a:lvl5pPr marL="1828800" algn="l" defTabSz="914400" rtl="0" eaLnBrk="1" latinLnBrk="0" hangingPunct="1">
                        <a:defRPr sz="1800" kern="1200">
                          <a:solidFill>
                            <a:schemeClr val="dk1"/>
                          </a:solidFill>
                          <a:latin typeface="Rockwell"/>
                        </a:defRPr>
                      </a:lvl5pPr>
                      <a:lvl6pPr marL="2286000" algn="l" defTabSz="914400" rtl="0" eaLnBrk="1" latinLnBrk="0" hangingPunct="1">
                        <a:defRPr sz="1800" kern="1200">
                          <a:solidFill>
                            <a:schemeClr val="dk1"/>
                          </a:solidFill>
                          <a:latin typeface="Rockwell"/>
                        </a:defRPr>
                      </a:lvl6pPr>
                      <a:lvl7pPr marL="2743200" algn="l" defTabSz="914400" rtl="0" eaLnBrk="1" latinLnBrk="0" hangingPunct="1">
                        <a:defRPr sz="1800" kern="1200">
                          <a:solidFill>
                            <a:schemeClr val="dk1"/>
                          </a:solidFill>
                          <a:latin typeface="Rockwell"/>
                        </a:defRPr>
                      </a:lvl7pPr>
                      <a:lvl8pPr marL="3200400" algn="l" defTabSz="914400" rtl="0" eaLnBrk="1" latinLnBrk="0" hangingPunct="1">
                        <a:defRPr sz="1800" kern="1200">
                          <a:solidFill>
                            <a:schemeClr val="dk1"/>
                          </a:solidFill>
                          <a:latin typeface="Rockwell"/>
                        </a:defRPr>
                      </a:lvl8pPr>
                      <a:lvl9pPr marL="3657600" algn="l" defTabSz="914400" rtl="0" eaLnBrk="1" latinLnBrk="0" hangingPunct="1">
                        <a:defRPr sz="1800" kern="1200">
                          <a:solidFill>
                            <a:schemeClr val="dk1"/>
                          </a:solidFill>
                          <a:latin typeface="Rockwell"/>
                        </a:defRPr>
                      </a:lvl9pPr>
                    </a:lstStyle>
                    <a:p>
                      <a:pPr algn="ctr"/>
                      <a:r>
                        <a:rPr lang="en-GB" b="0" dirty="0">
                          <a:solidFill>
                            <a:srgbClr val="00B050"/>
                          </a:solidFill>
                        </a:rPr>
                        <a:t>Analyse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Rockwell"/>
                        </a:defRPr>
                      </a:lvl1pPr>
                      <a:lvl2pPr marL="457200" algn="l" defTabSz="914400" rtl="0" eaLnBrk="1" latinLnBrk="0" hangingPunct="1">
                        <a:defRPr sz="1800" kern="1200">
                          <a:solidFill>
                            <a:schemeClr val="dk1"/>
                          </a:solidFill>
                          <a:latin typeface="Rockwell"/>
                        </a:defRPr>
                      </a:lvl2pPr>
                      <a:lvl3pPr marL="914400" algn="l" defTabSz="914400" rtl="0" eaLnBrk="1" latinLnBrk="0" hangingPunct="1">
                        <a:defRPr sz="1800" kern="1200">
                          <a:solidFill>
                            <a:schemeClr val="dk1"/>
                          </a:solidFill>
                          <a:latin typeface="Rockwell"/>
                        </a:defRPr>
                      </a:lvl3pPr>
                      <a:lvl4pPr marL="1371600" algn="l" defTabSz="914400" rtl="0" eaLnBrk="1" latinLnBrk="0" hangingPunct="1">
                        <a:defRPr sz="1800" kern="1200">
                          <a:solidFill>
                            <a:schemeClr val="dk1"/>
                          </a:solidFill>
                          <a:latin typeface="Rockwell"/>
                        </a:defRPr>
                      </a:lvl4pPr>
                      <a:lvl5pPr marL="1828800" algn="l" defTabSz="914400" rtl="0" eaLnBrk="1" latinLnBrk="0" hangingPunct="1">
                        <a:defRPr sz="1800" kern="1200">
                          <a:solidFill>
                            <a:schemeClr val="dk1"/>
                          </a:solidFill>
                          <a:latin typeface="Rockwell"/>
                        </a:defRPr>
                      </a:lvl5pPr>
                      <a:lvl6pPr marL="2286000" algn="l" defTabSz="914400" rtl="0" eaLnBrk="1" latinLnBrk="0" hangingPunct="1">
                        <a:defRPr sz="1800" kern="1200">
                          <a:solidFill>
                            <a:schemeClr val="dk1"/>
                          </a:solidFill>
                          <a:latin typeface="Rockwell"/>
                        </a:defRPr>
                      </a:lvl6pPr>
                      <a:lvl7pPr marL="2743200" algn="l" defTabSz="914400" rtl="0" eaLnBrk="1" latinLnBrk="0" hangingPunct="1">
                        <a:defRPr sz="1800" kern="1200">
                          <a:solidFill>
                            <a:schemeClr val="dk1"/>
                          </a:solidFill>
                          <a:latin typeface="Rockwell"/>
                        </a:defRPr>
                      </a:lvl7pPr>
                      <a:lvl8pPr marL="3200400" algn="l" defTabSz="914400" rtl="0" eaLnBrk="1" latinLnBrk="0" hangingPunct="1">
                        <a:defRPr sz="1800" kern="1200">
                          <a:solidFill>
                            <a:schemeClr val="dk1"/>
                          </a:solidFill>
                          <a:latin typeface="Rockwell"/>
                        </a:defRPr>
                      </a:lvl8pPr>
                      <a:lvl9pPr marL="3657600" algn="l" defTabSz="914400" rtl="0" eaLnBrk="1" latinLnBrk="0" hangingPunct="1">
                        <a:defRPr sz="1800" kern="1200">
                          <a:solidFill>
                            <a:schemeClr val="dk1"/>
                          </a:solidFill>
                          <a:latin typeface="Rockwell"/>
                        </a:defRPr>
                      </a:lvl9pPr>
                    </a:lstStyle>
                    <a:p>
                      <a:r>
                        <a:rPr lang="en-GB" b="0" dirty="0">
                          <a:solidFill>
                            <a:srgbClr val="002060"/>
                          </a:solidFill>
                        </a:rPr>
                        <a:t>Compare</a:t>
                      </a:r>
                      <a:r>
                        <a:rPr lang="en-GB" b="0" baseline="0" dirty="0">
                          <a:solidFill>
                            <a:srgbClr val="002060"/>
                          </a:solidFill>
                        </a:rPr>
                        <a:t> the personal life perspective with functionalism. What are the similarities/differences?</a:t>
                      </a:r>
                      <a:endParaRPr lang="en-GB" b="0" dirty="0">
                        <a:solidFill>
                          <a:srgbClr val="00206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2"/>
                  </a:ext>
                </a:extLst>
              </a:tr>
              <a:tr h="763974">
                <a:tc>
                  <a:txBody>
                    <a:bodyPr/>
                    <a:lstStyle>
                      <a:lvl1pPr marL="0" algn="l" defTabSz="914400" rtl="0" eaLnBrk="1" latinLnBrk="0" hangingPunct="1">
                        <a:defRPr sz="1800" kern="1200">
                          <a:solidFill>
                            <a:schemeClr val="dk1"/>
                          </a:solidFill>
                          <a:latin typeface="Rockwell"/>
                        </a:defRPr>
                      </a:lvl1pPr>
                      <a:lvl2pPr marL="457200" algn="l" defTabSz="914400" rtl="0" eaLnBrk="1" latinLnBrk="0" hangingPunct="1">
                        <a:defRPr sz="1800" kern="1200">
                          <a:solidFill>
                            <a:schemeClr val="dk1"/>
                          </a:solidFill>
                          <a:latin typeface="Rockwell"/>
                        </a:defRPr>
                      </a:lvl2pPr>
                      <a:lvl3pPr marL="914400" algn="l" defTabSz="914400" rtl="0" eaLnBrk="1" latinLnBrk="0" hangingPunct="1">
                        <a:defRPr sz="1800" kern="1200">
                          <a:solidFill>
                            <a:schemeClr val="dk1"/>
                          </a:solidFill>
                          <a:latin typeface="Rockwell"/>
                        </a:defRPr>
                      </a:lvl3pPr>
                      <a:lvl4pPr marL="1371600" algn="l" defTabSz="914400" rtl="0" eaLnBrk="1" latinLnBrk="0" hangingPunct="1">
                        <a:defRPr sz="1800" kern="1200">
                          <a:solidFill>
                            <a:schemeClr val="dk1"/>
                          </a:solidFill>
                          <a:latin typeface="Rockwell"/>
                        </a:defRPr>
                      </a:lvl4pPr>
                      <a:lvl5pPr marL="1828800" algn="l" defTabSz="914400" rtl="0" eaLnBrk="1" latinLnBrk="0" hangingPunct="1">
                        <a:defRPr sz="1800" kern="1200">
                          <a:solidFill>
                            <a:schemeClr val="dk1"/>
                          </a:solidFill>
                          <a:latin typeface="Rockwell"/>
                        </a:defRPr>
                      </a:lvl5pPr>
                      <a:lvl6pPr marL="2286000" algn="l" defTabSz="914400" rtl="0" eaLnBrk="1" latinLnBrk="0" hangingPunct="1">
                        <a:defRPr sz="1800" kern="1200">
                          <a:solidFill>
                            <a:schemeClr val="dk1"/>
                          </a:solidFill>
                          <a:latin typeface="Rockwell"/>
                        </a:defRPr>
                      </a:lvl6pPr>
                      <a:lvl7pPr marL="2743200" algn="l" defTabSz="914400" rtl="0" eaLnBrk="1" latinLnBrk="0" hangingPunct="1">
                        <a:defRPr sz="1800" kern="1200">
                          <a:solidFill>
                            <a:schemeClr val="dk1"/>
                          </a:solidFill>
                          <a:latin typeface="Rockwell"/>
                        </a:defRPr>
                      </a:lvl7pPr>
                      <a:lvl8pPr marL="3200400" algn="l" defTabSz="914400" rtl="0" eaLnBrk="1" latinLnBrk="0" hangingPunct="1">
                        <a:defRPr sz="1800" kern="1200">
                          <a:solidFill>
                            <a:schemeClr val="dk1"/>
                          </a:solidFill>
                          <a:latin typeface="Rockwell"/>
                        </a:defRPr>
                      </a:lvl8pPr>
                      <a:lvl9pPr marL="3657600" algn="l" defTabSz="914400" rtl="0" eaLnBrk="1" latinLnBrk="0" hangingPunct="1">
                        <a:defRPr sz="1800" kern="1200">
                          <a:solidFill>
                            <a:schemeClr val="dk1"/>
                          </a:solidFill>
                          <a:latin typeface="Rockwell"/>
                        </a:defRPr>
                      </a:lvl9pPr>
                    </a:lstStyle>
                    <a:p>
                      <a:pPr algn="ctr"/>
                      <a:r>
                        <a:rPr lang="en-GB" b="0" dirty="0">
                          <a:solidFill>
                            <a:srgbClr val="0070C0"/>
                          </a:solidFill>
                        </a:rPr>
                        <a:t>Evaluate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Rockwell"/>
                        </a:defRPr>
                      </a:lvl1pPr>
                      <a:lvl2pPr marL="457200" algn="l" defTabSz="914400" rtl="0" eaLnBrk="1" latinLnBrk="0" hangingPunct="1">
                        <a:defRPr sz="1800" kern="1200">
                          <a:solidFill>
                            <a:schemeClr val="dk1"/>
                          </a:solidFill>
                          <a:latin typeface="Rockwell"/>
                        </a:defRPr>
                      </a:lvl2pPr>
                      <a:lvl3pPr marL="914400" algn="l" defTabSz="914400" rtl="0" eaLnBrk="1" latinLnBrk="0" hangingPunct="1">
                        <a:defRPr sz="1800" kern="1200">
                          <a:solidFill>
                            <a:schemeClr val="dk1"/>
                          </a:solidFill>
                          <a:latin typeface="Rockwell"/>
                        </a:defRPr>
                      </a:lvl3pPr>
                      <a:lvl4pPr marL="1371600" algn="l" defTabSz="914400" rtl="0" eaLnBrk="1" latinLnBrk="0" hangingPunct="1">
                        <a:defRPr sz="1800" kern="1200">
                          <a:solidFill>
                            <a:schemeClr val="dk1"/>
                          </a:solidFill>
                          <a:latin typeface="Rockwell"/>
                        </a:defRPr>
                      </a:lvl4pPr>
                      <a:lvl5pPr marL="1828800" algn="l" defTabSz="914400" rtl="0" eaLnBrk="1" latinLnBrk="0" hangingPunct="1">
                        <a:defRPr sz="1800" kern="1200">
                          <a:solidFill>
                            <a:schemeClr val="dk1"/>
                          </a:solidFill>
                          <a:latin typeface="Rockwell"/>
                        </a:defRPr>
                      </a:lvl5pPr>
                      <a:lvl6pPr marL="2286000" algn="l" defTabSz="914400" rtl="0" eaLnBrk="1" latinLnBrk="0" hangingPunct="1">
                        <a:defRPr sz="1800" kern="1200">
                          <a:solidFill>
                            <a:schemeClr val="dk1"/>
                          </a:solidFill>
                          <a:latin typeface="Rockwell"/>
                        </a:defRPr>
                      </a:lvl6pPr>
                      <a:lvl7pPr marL="2743200" algn="l" defTabSz="914400" rtl="0" eaLnBrk="1" latinLnBrk="0" hangingPunct="1">
                        <a:defRPr sz="1800" kern="1200">
                          <a:solidFill>
                            <a:schemeClr val="dk1"/>
                          </a:solidFill>
                          <a:latin typeface="Rockwell"/>
                        </a:defRPr>
                      </a:lvl7pPr>
                      <a:lvl8pPr marL="3200400" algn="l" defTabSz="914400" rtl="0" eaLnBrk="1" latinLnBrk="0" hangingPunct="1">
                        <a:defRPr sz="1800" kern="1200">
                          <a:solidFill>
                            <a:schemeClr val="dk1"/>
                          </a:solidFill>
                          <a:latin typeface="Rockwell"/>
                        </a:defRPr>
                      </a:lvl8pPr>
                      <a:lvl9pPr marL="3657600" algn="l" defTabSz="914400" rtl="0" eaLnBrk="1" latinLnBrk="0" hangingPunct="1">
                        <a:defRPr sz="1800" kern="1200">
                          <a:solidFill>
                            <a:schemeClr val="dk1"/>
                          </a:solidFill>
                          <a:latin typeface="Rockwell"/>
                        </a:defRPr>
                      </a:lvl9pPr>
                    </a:lstStyle>
                    <a:p>
                      <a:r>
                        <a:rPr lang="en-GB" b="0" dirty="0">
                          <a:solidFill>
                            <a:srgbClr val="002060"/>
                          </a:solidFill>
                        </a:rPr>
                        <a:t>Explain</a:t>
                      </a:r>
                      <a:r>
                        <a:rPr lang="en-GB" b="0" baseline="0" dirty="0">
                          <a:solidFill>
                            <a:srgbClr val="002060"/>
                          </a:solidFill>
                        </a:rPr>
                        <a:t> strengths and weaknesses of personal life perspective of the family. </a:t>
                      </a:r>
                      <a:endParaRPr lang="en-GB" b="0" dirty="0">
                        <a:solidFill>
                          <a:srgbClr val="00206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5667789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1864" y="260648"/>
            <a:ext cx="6059016" cy="1143000"/>
          </a:xfrm>
        </p:spPr>
        <p:txBody>
          <a:bodyPr/>
          <a:lstStyle/>
          <a:p>
            <a:r>
              <a:rPr lang="en-GB" dirty="0"/>
              <a:t>and the family</a:t>
            </a:r>
          </a:p>
        </p:txBody>
      </p:sp>
      <p:sp>
        <p:nvSpPr>
          <p:cNvPr id="3" name="Content Placeholder 2"/>
          <p:cNvSpPr>
            <a:spLocks noGrp="1"/>
          </p:cNvSpPr>
          <p:nvPr>
            <p:ph idx="1"/>
          </p:nvPr>
        </p:nvSpPr>
        <p:spPr>
          <a:xfrm>
            <a:off x="6473659" y="1440754"/>
            <a:ext cx="3610744" cy="4925144"/>
          </a:xfrm>
          <a:solidFill>
            <a:srgbClr val="FFFF66"/>
          </a:solidFill>
        </p:spPr>
        <p:txBody>
          <a:bodyPr>
            <a:normAutofit fontScale="92500" lnSpcReduction="10000"/>
          </a:bodyPr>
          <a:lstStyle/>
          <a:p>
            <a:pPr marL="514350" indent="-514350">
              <a:buFont typeface="+mj-lt"/>
              <a:buAutoNum type="arabicPeriod"/>
            </a:pPr>
            <a:r>
              <a:rPr lang="en-GB" dirty="0"/>
              <a:t>Relationship with </a:t>
            </a:r>
            <a:r>
              <a:rPr lang="en-GB" b="1" i="1" dirty="0"/>
              <a:t>friends</a:t>
            </a:r>
          </a:p>
          <a:p>
            <a:pPr marL="514350" indent="-514350">
              <a:buFont typeface="+mj-lt"/>
              <a:buAutoNum type="arabicPeriod"/>
            </a:pPr>
            <a:r>
              <a:rPr lang="en-GB" b="1" i="1" dirty="0"/>
              <a:t>Fictive kin </a:t>
            </a:r>
            <a:r>
              <a:rPr lang="en-GB" dirty="0"/>
              <a:t>– close friends you treat as family e.g. auntie</a:t>
            </a:r>
          </a:p>
          <a:p>
            <a:pPr marL="514350" indent="-514350">
              <a:buFont typeface="+mj-lt"/>
              <a:buAutoNum type="arabicPeriod"/>
            </a:pPr>
            <a:r>
              <a:rPr lang="en-GB" dirty="0"/>
              <a:t>Gay and lesbian </a:t>
            </a:r>
            <a:r>
              <a:rPr lang="en-GB" b="1" i="1" dirty="0"/>
              <a:t>chosen families </a:t>
            </a:r>
            <a:r>
              <a:rPr lang="en-GB" dirty="0"/>
              <a:t>– supportive network</a:t>
            </a:r>
          </a:p>
          <a:p>
            <a:pPr marL="514350" indent="-514350">
              <a:buFont typeface="+mj-lt"/>
              <a:buAutoNum type="arabicPeriod"/>
            </a:pPr>
            <a:r>
              <a:rPr lang="en-GB" dirty="0"/>
              <a:t>Relationships with </a:t>
            </a:r>
            <a:r>
              <a:rPr lang="en-GB" b="1" i="1" dirty="0"/>
              <a:t>dead relatives </a:t>
            </a:r>
            <a:r>
              <a:rPr lang="en-GB" dirty="0"/>
              <a:t>who continue to shape lives</a:t>
            </a:r>
          </a:p>
          <a:p>
            <a:pPr marL="514350" indent="-514350">
              <a:buFont typeface="+mj-lt"/>
              <a:buAutoNum type="arabicPeriod"/>
            </a:pPr>
            <a:r>
              <a:rPr lang="en-GB" b="1" i="1" dirty="0"/>
              <a:t>Pets</a:t>
            </a:r>
            <a:r>
              <a:rPr lang="en-GB" dirty="0"/>
              <a:t> – children in particular (Tipper)</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5401" y="-566"/>
            <a:ext cx="5202195" cy="2019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6240016" y="116632"/>
            <a:ext cx="3384376" cy="369332"/>
          </a:xfrm>
          <a:prstGeom prst="rect">
            <a:avLst/>
          </a:prstGeom>
          <a:noFill/>
        </p:spPr>
        <p:txBody>
          <a:bodyPr wrap="square" rtlCol="0">
            <a:spAutoFit/>
          </a:bodyPr>
          <a:lstStyle/>
          <a:p>
            <a:r>
              <a:rPr lang="en-GB" dirty="0">
                <a:ln w="18415" cmpd="sng">
                  <a:solidFill>
                    <a:srgbClr val="FFFFFF"/>
                  </a:solidFill>
                  <a:prstDash val="solid"/>
                </a:ln>
                <a:solidFill>
                  <a:srgbClr val="FFFFFF"/>
                </a:solidFill>
                <a:effectLst>
                  <a:outerShdw blurRad="63500" dir="3600000" algn="tl" rotWithShape="0">
                    <a:srgbClr val="000000">
                      <a:alpha val="70000"/>
                    </a:srgbClr>
                  </a:outerShdw>
                </a:effectLst>
              </a:rPr>
              <a:t>Personal Life Perspective</a:t>
            </a:r>
          </a:p>
        </p:txBody>
      </p:sp>
      <p:sp>
        <p:nvSpPr>
          <p:cNvPr id="7" name="TextBox 6"/>
          <p:cNvSpPr txBox="1"/>
          <p:nvPr/>
        </p:nvSpPr>
        <p:spPr>
          <a:xfrm>
            <a:off x="2534963" y="1998679"/>
            <a:ext cx="3096344" cy="3416320"/>
          </a:xfrm>
          <a:prstGeom prst="rect">
            <a:avLst/>
          </a:prstGeom>
          <a:solidFill>
            <a:schemeClr val="bg2"/>
          </a:solidFill>
        </p:spPr>
        <p:txBody>
          <a:bodyPr wrap="square" rtlCol="0">
            <a:spAutoFit/>
          </a:bodyPr>
          <a:lstStyle/>
          <a:p>
            <a:r>
              <a:rPr lang="en-GB" sz="2400" dirty="0"/>
              <a:t>So unlike the other perspectives, the personal life perspective has enabled us to include all kinds of relationships into the definition of a ‘family.’ </a:t>
            </a:r>
          </a:p>
        </p:txBody>
      </p:sp>
    </p:spTree>
    <p:extLst>
      <p:ext uri="{BB962C8B-B14F-4D97-AF65-F5344CB8AC3E}">
        <p14:creationId xmlns:p14="http://schemas.microsoft.com/office/powerpoint/2010/main" val="2571162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39816" y="457379"/>
            <a:ext cx="6059016" cy="1143000"/>
          </a:xfrm>
        </p:spPr>
        <p:txBody>
          <a:bodyPr/>
          <a:lstStyle/>
          <a:p>
            <a:r>
              <a:rPr lang="en-GB" dirty="0"/>
              <a:t>and the family</a:t>
            </a:r>
          </a:p>
        </p:txBody>
      </p:sp>
      <p:sp>
        <p:nvSpPr>
          <p:cNvPr id="3" name="Content Placeholder 2"/>
          <p:cNvSpPr>
            <a:spLocks noGrp="1"/>
          </p:cNvSpPr>
          <p:nvPr>
            <p:ph idx="1"/>
          </p:nvPr>
        </p:nvSpPr>
        <p:spPr>
          <a:xfrm>
            <a:off x="2279576" y="1844824"/>
            <a:ext cx="7200800" cy="2808312"/>
          </a:xfrm>
        </p:spPr>
        <p:txBody>
          <a:bodyPr>
            <a:normAutofit/>
          </a:bodyPr>
          <a:lstStyle/>
          <a:p>
            <a:pPr marL="0" indent="0">
              <a:buNone/>
            </a:pPr>
            <a:r>
              <a:rPr lang="en-GB" b="1" dirty="0">
                <a:solidFill>
                  <a:schemeClr val="tx1"/>
                </a:solidFill>
              </a:rPr>
              <a:t>AO3  -  how can you use this approach to evaluate structuralist theories?</a:t>
            </a:r>
          </a:p>
          <a:p>
            <a:pPr marL="0" indent="0">
              <a:buNone/>
            </a:pPr>
            <a:r>
              <a:rPr lang="en-GB" b="1" u="sng" dirty="0">
                <a:solidFill>
                  <a:schemeClr val="tx1"/>
                </a:solidFill>
              </a:rPr>
              <a:t>Functionalism</a:t>
            </a:r>
            <a:r>
              <a:rPr lang="en-GB" b="1" dirty="0">
                <a:solidFill>
                  <a:schemeClr val="tx1"/>
                </a:solidFill>
              </a:rPr>
              <a:t> – explain how this criticises the idea of consensus </a:t>
            </a:r>
          </a:p>
          <a:p>
            <a:pPr marL="0" indent="0">
              <a:buNone/>
            </a:pPr>
            <a:r>
              <a:rPr lang="en-GB" b="1" dirty="0">
                <a:solidFill>
                  <a:srgbClr val="FFC000"/>
                </a:solidFill>
              </a:rPr>
              <a:t> </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1385" y="19170"/>
            <a:ext cx="5202195" cy="2019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ounded Rectangle 3"/>
          <p:cNvSpPr/>
          <p:nvPr/>
        </p:nvSpPr>
        <p:spPr>
          <a:xfrm>
            <a:off x="6496495" y="3520721"/>
            <a:ext cx="3343921" cy="2428559"/>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endParaRPr lang="en-GB" sz="2800" dirty="0"/>
          </a:p>
          <a:p>
            <a:r>
              <a:rPr lang="en-GB" sz="2800" b="1" i="1" dirty="0"/>
              <a:t>Can you also evaluate…</a:t>
            </a:r>
          </a:p>
          <a:p>
            <a:pPr marL="285750" indent="-285750">
              <a:buFont typeface="Arial" pitchFamily="34" charset="0"/>
              <a:buChar char="•"/>
            </a:pPr>
            <a:r>
              <a:rPr lang="en-GB" sz="2800" dirty="0"/>
              <a:t>Marxism</a:t>
            </a:r>
          </a:p>
          <a:p>
            <a:pPr marL="285750" indent="-285750">
              <a:buFont typeface="Arial" pitchFamily="34" charset="0"/>
              <a:buChar char="•"/>
            </a:pPr>
            <a:r>
              <a:rPr lang="en-GB" sz="2800" dirty="0"/>
              <a:t>Feminism </a:t>
            </a:r>
          </a:p>
          <a:p>
            <a:endParaRPr lang="en-GB" dirty="0"/>
          </a:p>
          <a:p>
            <a:pPr algn="ctr"/>
            <a:endParaRPr lang="en-GB" dirty="0"/>
          </a:p>
        </p:txBody>
      </p:sp>
      <p:sp>
        <p:nvSpPr>
          <p:cNvPr id="7" name="TextBox 6"/>
          <p:cNvSpPr txBox="1"/>
          <p:nvPr/>
        </p:nvSpPr>
        <p:spPr>
          <a:xfrm>
            <a:off x="6240016" y="116632"/>
            <a:ext cx="3384376" cy="369332"/>
          </a:xfrm>
          <a:prstGeom prst="rect">
            <a:avLst/>
          </a:prstGeom>
          <a:noFill/>
        </p:spPr>
        <p:txBody>
          <a:bodyPr wrap="square" rtlCol="0">
            <a:spAutoFit/>
          </a:bodyPr>
          <a:lstStyle/>
          <a:p>
            <a:r>
              <a:rPr lang="en-GB" dirty="0">
                <a:ln w="18415" cmpd="sng">
                  <a:solidFill>
                    <a:srgbClr val="FFFFFF"/>
                  </a:solidFill>
                  <a:prstDash val="solid"/>
                </a:ln>
                <a:solidFill>
                  <a:srgbClr val="FFFFFF"/>
                </a:solidFill>
                <a:effectLst>
                  <a:outerShdw blurRad="63500" dir="3600000" algn="tl" rotWithShape="0">
                    <a:srgbClr val="000000">
                      <a:alpha val="70000"/>
                    </a:srgbClr>
                  </a:outerShdw>
                </a:effectLst>
              </a:rPr>
              <a:t>Personal Life Perspective</a:t>
            </a:r>
          </a:p>
        </p:txBody>
      </p:sp>
    </p:spTree>
    <p:extLst>
      <p:ext uri="{BB962C8B-B14F-4D97-AF65-F5344CB8AC3E}">
        <p14:creationId xmlns:p14="http://schemas.microsoft.com/office/powerpoint/2010/main" val="1138870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39816" y="457379"/>
            <a:ext cx="6059016" cy="1143000"/>
          </a:xfrm>
        </p:spPr>
        <p:txBody>
          <a:bodyPr/>
          <a:lstStyle/>
          <a:p>
            <a:r>
              <a:rPr lang="en-GB" dirty="0"/>
              <a:t>and the family</a:t>
            </a:r>
          </a:p>
        </p:txBody>
      </p:sp>
      <p:sp>
        <p:nvSpPr>
          <p:cNvPr id="3" name="Content Placeholder 2"/>
          <p:cNvSpPr>
            <a:spLocks noGrp="1"/>
          </p:cNvSpPr>
          <p:nvPr>
            <p:ph idx="1"/>
          </p:nvPr>
        </p:nvSpPr>
        <p:spPr>
          <a:xfrm>
            <a:off x="2279576" y="1844824"/>
            <a:ext cx="7200800" cy="2808312"/>
          </a:xfrm>
        </p:spPr>
        <p:txBody>
          <a:bodyPr>
            <a:normAutofit/>
          </a:bodyPr>
          <a:lstStyle/>
          <a:p>
            <a:pPr marL="0" indent="0">
              <a:buNone/>
            </a:pPr>
            <a:r>
              <a:rPr lang="en-GB" b="1" dirty="0">
                <a:solidFill>
                  <a:schemeClr val="tx1"/>
                </a:solidFill>
              </a:rPr>
              <a:t>Exam Question</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1385" y="19170"/>
            <a:ext cx="5202195" cy="2019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6240016" y="116632"/>
            <a:ext cx="3384376" cy="369332"/>
          </a:xfrm>
          <a:prstGeom prst="rect">
            <a:avLst/>
          </a:prstGeom>
          <a:noFill/>
        </p:spPr>
        <p:txBody>
          <a:bodyPr wrap="square" rtlCol="0">
            <a:spAutoFit/>
          </a:bodyPr>
          <a:lstStyle/>
          <a:p>
            <a:r>
              <a:rPr lang="en-GB" dirty="0">
                <a:ln w="18415" cmpd="sng">
                  <a:solidFill>
                    <a:srgbClr val="FFFFFF"/>
                  </a:solidFill>
                  <a:prstDash val="solid"/>
                </a:ln>
                <a:solidFill>
                  <a:srgbClr val="FFFFFF"/>
                </a:solidFill>
                <a:effectLst>
                  <a:outerShdw blurRad="63500" dir="3600000" algn="tl" rotWithShape="0">
                    <a:srgbClr val="000000">
                      <a:alpha val="70000"/>
                    </a:srgbClr>
                  </a:outerShdw>
                </a:effectLst>
              </a:rPr>
              <a:t>Personal Life Perspective</a:t>
            </a:r>
          </a:p>
        </p:txBody>
      </p:sp>
      <p:sp>
        <p:nvSpPr>
          <p:cNvPr id="5" name="Rectangle 4"/>
          <p:cNvSpPr/>
          <p:nvPr/>
        </p:nvSpPr>
        <p:spPr>
          <a:xfrm>
            <a:off x="2279576" y="2521987"/>
            <a:ext cx="7632848" cy="1200329"/>
          </a:xfrm>
          <a:prstGeom prst="rect">
            <a:avLst/>
          </a:prstGeom>
        </p:spPr>
        <p:txBody>
          <a:bodyPr wrap="square">
            <a:spAutoFit/>
          </a:bodyPr>
          <a:lstStyle/>
          <a:p>
            <a:r>
              <a:rPr lang="en-GB" sz="2400" dirty="0">
                <a:solidFill>
                  <a:srgbClr val="1A1A1A"/>
                </a:solidFill>
                <a:latin typeface="+mj-lt"/>
              </a:rPr>
              <a:t>Using </a:t>
            </a:r>
            <a:r>
              <a:rPr lang="en-GB" sz="2400" b="1" dirty="0">
                <a:solidFill>
                  <a:srgbClr val="1A1A1A"/>
                </a:solidFill>
                <a:latin typeface="+mj-lt"/>
              </a:rPr>
              <a:t>one </a:t>
            </a:r>
            <a:r>
              <a:rPr lang="en-GB" sz="2400" dirty="0">
                <a:solidFill>
                  <a:srgbClr val="1A1A1A"/>
                </a:solidFill>
                <a:latin typeface="+mj-lt"/>
              </a:rPr>
              <a:t>example, briefly explain </a:t>
            </a:r>
            <a:r>
              <a:rPr lang="en-GB" sz="2400" dirty="0">
                <a:solidFill>
                  <a:srgbClr val="000000"/>
                </a:solidFill>
                <a:latin typeface="+mj-lt"/>
              </a:rPr>
              <a:t>how the personal life perspective explains the family. </a:t>
            </a:r>
          </a:p>
          <a:p>
            <a:r>
              <a:rPr lang="en-GB" sz="2400" b="1" dirty="0">
                <a:solidFill>
                  <a:srgbClr val="000000"/>
                </a:solidFill>
                <a:latin typeface="+mj-lt"/>
              </a:rPr>
              <a:t>[2 marks] </a:t>
            </a:r>
            <a:endParaRPr lang="en-GB" sz="2400" dirty="0">
              <a:latin typeface="+mj-lt"/>
            </a:endParaRPr>
          </a:p>
        </p:txBody>
      </p:sp>
    </p:spTree>
    <p:extLst>
      <p:ext uri="{BB962C8B-B14F-4D97-AF65-F5344CB8AC3E}">
        <p14:creationId xmlns:p14="http://schemas.microsoft.com/office/powerpoint/2010/main" val="3652154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240016" y="116632"/>
            <a:ext cx="3384376" cy="369332"/>
          </a:xfrm>
          <a:prstGeom prst="rect">
            <a:avLst/>
          </a:prstGeom>
          <a:noFill/>
        </p:spPr>
        <p:txBody>
          <a:bodyPr wrap="square" rtlCol="0">
            <a:spAutoFit/>
          </a:bodyPr>
          <a:lstStyle/>
          <a:p>
            <a:r>
              <a:rPr lang="en-GB" dirty="0">
                <a:ln w="18415" cmpd="sng">
                  <a:solidFill>
                    <a:srgbClr val="FFFFFF"/>
                  </a:solidFill>
                  <a:prstDash val="solid"/>
                </a:ln>
                <a:solidFill>
                  <a:srgbClr val="FFFFFF"/>
                </a:solidFill>
                <a:effectLst>
                  <a:outerShdw blurRad="63500" dir="3600000" algn="tl" rotWithShape="0">
                    <a:srgbClr val="000000">
                      <a:alpha val="70000"/>
                    </a:srgbClr>
                  </a:outerShdw>
                </a:effectLst>
              </a:rPr>
              <a:t>To Start…</a:t>
            </a:r>
          </a:p>
        </p:txBody>
      </p:sp>
      <p:sp>
        <p:nvSpPr>
          <p:cNvPr id="5" name="AutoShape 2" descr="data:image/jpeg;base64,/9j/4AAQSkZJRgABAQAAAQABAAD/2wCEAAkGBxQSEhUUExQWFhUXGRgbGRgXFRgYHRccHRcaHhoYHBwYHCggGBwlHBoYITEhJSkrLi4uFx8zODMsNygtLisBCgoKDg0OGxAQGiwkICQ2LCwsNDY0LCwsLCwsLCwvLC8sLCwsLCwsLCwsLCwsLCwsLCwsLCwsLCwsLCwsLCwsLP/AABEIATAApgMBIgACEQEDEQH/xAAcAAABBQEBAQAAAAAAAAAAAAAAAwQFBgcCAQj/xABHEAABAgMEBgcECAMHBAMAAAABAAIDBBEFEiExBkFRYYGhEyJxkbHB0QcyQvAUI1JigpKy4RVywjNDY6Kjs/FTpNLiJDQ1/8QAGQEAAgMBAAAAAAAAAAAAAAAAAAIBAwQF/8QAMBEAAgIBAQYFAwQCAwAAAAAAAAECEQMhBBITMUFRImFxscEykfAjM4HRFKEFQvH/2gAMAwEAAhEDEQA/ANxQhCABCEIAEIQgATcz8KtOkZXZeHqmdqxS6rGmg+Ig0P8AL6qAnYQaBTUs+bPuckacGz8Tm6Li14OIII3JlN2tDhuumpOu7Q03HHNZ++M4E0c4djiPAqTs2GXNbnvqs621yXhWpqf/AB6hrJ6FnhW9DOYc0bXAU5E0Uo5wAqTQb1U40tQa6HBViIai6SSATgSaVGumVVL2twXiQR2GOR+F0Xif0mhMFIZ6R273R2u9FBfxePEIJiEbm0aPU8VBgp/IPB4LLLap5H2NsdixYo8rZY4czGH97XtDfTJTspFvsa45kY9uvmqzAiKZseJm3iPPy71vwZL0Zy9oxpK0iTQhC1GMEIQgAQhCABCEIAFxFiBoJJoAvI0YNzz1AZlRE5M1cLx7ADgPU7/BJOaih4Y3N6CM7ar3VudQasOse2uXYo2BbUwH3bwedQLR4gDDWuLRmhWg4JexpO6b7veOW4HWsCyTnk0Z0+FCGPVc+Q+fGuCh15nWSdfeoG05ypoE5tmao4/Pz+6iocEu6xVOfI26L9nxKK3mJuZXFWyyJajBhqHgoF0uQ0UVzs+BRgGwJ9kx22V7bl0Q1moWCpUSHV7jqLneK0CdbRpKpctL3mg7cU21w5ITYsnNjSNAo1NWEsNQp50nUUUZOS1NSwyg46nRhkUtCfs4hzaqRk33Xt2E0PHDxp3KBsKM4tDRmTdr2VPhRTohFmJdeFRmKUxzXRwO6Zy9oVNpk4hCF0DmAhCEACEIQAKPnrRuVoK0IBOoV8TknU3eu9TPnTXTeqLamkMFr+jLwAwkXa4lwqCXbNeHyKss91aGjZ8LyypIsTo4FSTUnM/PhkoyFLxJh5LMGj4jkN28ryz5OLNUcQYcM41IoSPug+Jw7clbZeA1jQ1gAaMgFRHG8usuXuXzyLDpHn7EF/C2MN0dZ3xOOrcNhOvd2pG0I4Y6g1NNeJFByK40unosk0x2QzFhV64BaCwk0BqTUgkjbmq/o1Z0zPh8zEJhMdUwm1FXkGhJpk3Cg8KZtkxuqghsWq4mSWnz2AuMV+OQPepuzZS8dwUdAhGE+49t0jV859qnZOIGrBih4vEbc02o+ETtCXutrv7sFKS7y5tbxoa0phh46klNgOhupsXVlCkBm6o7nFboRSbo505NxViNqRXMYcSQQ7PV1cE2k5SkNo3eST0kmQBDbrc8Cm44eak2kUFNiiSTY0bjG+4gICZT0ne4BSgO9cPISyxxaoaGSUXZT4sy+VcIgbeYHVcBmBtHBTzNJ5R1G9K2rshXHspnVdT0Jpx17FT5OyWfxUODQA2H0lKYVxaMtdSDwSYnueE1SjDNFya1RqMtONfTEXqYjI8805UIGtOwpWG5zfdcew9Yc8ea2RydzlSxdiWQmkGbPxDiMu7Mc06a6uSsTTKmmuZ6hCFJALN9DtGocSenI8QBwhxojGNcAReLiS41zIFKfzFaQq7oZAutmXf9SbmHcA+6P0pWtUacU3HHOvIsSEITGYq3tM//ADo34P8AcarBZsqIUKHDaKNYxrR2AAKF0+bekyz7cSC3vitVjUdTRJ/oRXnL2iR9rWU2O3HBwycNW47Qq07pIBuRRhqOYPYdauqTmIDXi64AjYVRm2dT1WjGwbS8a3XqvzkVlkTDA4HYoq1RMtafo8a5ngWh3jkpqcsKIwkwDUfZJoR34FN2WfMOwczm31WRxyRdUzdDJi+pNfz/AEVDRGVjRmibmIxiOq64CMqGhOGHJWhlokGjsN6Z6N2VH+iwgyl0h2Ndd91VLwtGHu/tIgG4AnxoiUMspXFD5MuJNqTWmiBk806xz9VzEnG63eSdQ9E4YOL38KDySrNF4IzLzxHkE/BzPsZ+Ns66v7EJEncRTIKJlnD6a93+C0d7q+SvDdHoA+En8TvIqNh2LDM/E6vVEvDFBUULoj/JilbNk6tFkNrxU6T5fIiyaGo8DgncKZ2HvXc7o4DjCdQ7HYjvz8VFvko0L3mGm0YjllxSNZcfNCxliycn9ya+nMY0ueQ0AVz9da6lrVhPbfhPa9uGLTXgaZH0VP0ifflorc+qaKqezqDFYIpxuuo0DWXDHz5q2Ofw2if8OLi5Nm4QogcARiDkvEjZsEshMacwBVeLYuRynzHSi9G4d2APvPiu/NGe4cipMlMNHzWWgnbDYe9oPmpHX0P1XySCEIQVlc00xEowfFNwK9jSXHwVjVet5t6ckG6r0Z5/DCw5uCsKhc2X5P24L1f+2vgEIQpKAQhCAIrRX/6kInWC78zifNSqjtHYYbLQQMrjeeKkVC5Fmb9yXqwQhCkrBQkrUWhH2OgQSOD4o9e9TaZCEPpF74jCA7QHknuJHeoZZjlSku6+Ux4F6hCkrGcxZkJ5q5gJ7q92agNAbNbDgvNxocI8cA0xoIhbnworWorRuHdhO3xpg/8AcREu6rsvjN8KSvqvklUIQmKBKZeAxxJoA0knYKYlcyH9lDy9xuWWQTPSd92TmTnSDFoNvUNE/loVxjW/ZaB3CijqPXgvz/PcUQhCkQhJ1tZ+W+7CjnvMIKbUQ+Efp7HahLvH+oxS6hF2XlFeXywQhCkpBCEIAa2VDDYMJoyDGjX9kbcU6TGw4rny8JzzVxYCTt3p8gfJam7BCEIEBMzDrMB2yG4fmc3/AMU8TGVJMeMdQENg4Bzj+sdyB4dX+dh8hCECAo+w2kQ3V/60xzjxD5qQTOyz1XDCoiRcjX+9cRXfQgkb0Dp+B+q+R4hCECDC3YgbLxCRUXcttcKJ+m8+wFlDleZ+tqcIGf0r+fgEIQgUaxWjpmOJANx7QNtSw4bfdKdKOtRlYksdkU84EUeikUDy5L86sEIQgQEITS0bTgy7b0aLDhN1F7w2u4VzO5ACdgxQ6XhkCgu0A3NNByCfqoezzSKHHlWtdEYIrHOYWlwBONWkA4kXSB2gq3qE7Rbnju5JLzYIXhdyQ11RUKSo9TCzTV8wdXSgDhBhA86p+mNmnGMNYimvFrXDk4IHjyf51HyELwoEPUlAghtaa3Fx7Tmu2mqRkyLpoa9eJ333VHA1HBBPQcIScYrxTRBxfDmA1piOTh88Urfy3qFDqwHtDqZ0OyhBS0Wco1p7fD1RRPQlIpwKSdExaoqfnqFrq4OaK8V5EnaQ2ltKg0261NEEkYzbwDs73V3HEfPauYE8K3XGh1FVu0LS6ofrD2c4jQeRKbumrxPYiiWtEy6GZbeu1xpVeRo91wG1U50U3huopCen6mG6uNKHvRRAj7QdNm2dDAa0PjvHUaa3QMr76aq6hiaasSPn227TjTcUxo7y+IdZ1DU1oGDQNg8Va/aLHMxOxn1qGkMaNzBQ03VDj+JV4WfdDa5mnP55hFBZFEbanitQ9mHtBfDe2VmXl8NxpDiOdUwycmuJzYTgD8J3ZUf6DqSNoWYYQB1nlhXFFBZ9EyNsiJ0mFMCQKqRsmZDmncSs4sC0C+HDiHMjrbzk7zVnsyau5bfEFFEFphzLSaVxTWz4lYswP8RvH6iEq/MTFCcfiJS1mTt2PEJNQ4McfyFv9Chosi9H6fKLSUjGjgNrqUOLTN844Go8V0+YrA7CRzCKEH0Ga69068khDmLjWna+Ie0OiOcPJRYj9Zp2HwK7tKYBbCukEUGIFAeGpTWpK+n88yRi2iCK0oQaUqvVXWx8ShSKLwZoFjx87E3M2CylcqqtOnyGvx1edV06cpXYgatLJWPOVbngKeacSc1VpB3FVszuopxLTl3HUgUdWjHJbTa+H/uNPkvZeJQlMZmY6oIxxb4hJNmkDt+FE9Dj9YJKci1I3KPgzYNF5FmECFQiNDnRb2d5x51PIFScazLzwQMAAe8VHkoabJ6R5GTiT+YnyKvdlwmPlOme8AXGA7sRDcSO88VNgVJsFsOr3Cobz2Dfq5ppM/WMLn5l1SdxI+eCfyUi+aLotD0YJ6Nu12Qcdob5JGeYGsc0YXTTgIkQ17roVayJycV0LJYpRipPqSejUakGlfdcfAfurGycu8lVLDNyHTaQeFE/iTacrJuLOVPau5ado9+P92OTneqr7ZhedMekBB+AjmEDw6lphTeI+dS6iT5uBuo+o9FCGaoKpN0ye5AhNfSTQFIQ5s9DBFfgb4VUeycwIJUZCtAC6K1o1op+EA81HUsX7b9V8lkgzFEKJgzwNRihSVkNOTlGHfXzSsWOVBTcxjSupSVlScaKHPYy8AMSXBo5nYobSZbuSeO0tL/och5OJTvpAQoSJGe0lj2lrhSoOr5CWhzOrYpKyWfHutG/Pi4JOaeBrTGci9Q7gfNN5qIXBrdZoOJw8SgmtCQgTzSaA1OwAk9wCewZaJF91rhvc0jkQFZJSVgyMKHdhufec1riAC7H4nV1dm1LwKCO5up2XCvkFlyZ2uRpxYE/q6FJn7BdDa4kV/bHyPcmLGPc5ssSbrngGn2a3jyJ71qseTD2UIHyCPAqoz1jOZMQH5E1aabQw48lCytJ2M8UW1XkWhkvBgQQ1t66KgG5QDd2c1RP4YX3ztD/AOs+QVtbAiRCOkc5wGQ2qVlZAMGLRj5k+qz45uT0VGnJBRWrtlHfYf8A8dpabr7vCo2jZVQxsCb6PpG0dtDS6vhRaPacuGQjsFfVR1jx4jXshXKwrpJfsOrvVsMk1KrKZ44Shda8jOpedrgnMOaIiOxwu92Sdac2a2DNFzQA2IL2Gp1Te9eKgzEoSdy2KVqzIotSa9fYnjO9Tbh5/skYs9iDtAUIJqre/wAFzMR6XdaYrHr7UINAc/NMWThDhjlgrDK6KXsIjyItwPoG1aKkgMrrdUaskW9oJGgQxFh/WClYgaDVp2gY3m7deHdXvreo0bn6Tfn7f+jCHOHPFCjIcTAYoVhnJrQyxfpUzRwrDYLzq412Djj3LSrZsyGIRAZ1QAHDUW/sqP7MJy7EinaGeLqp8dIXfSrRD3EtYwFrNQDS0GnF3NZssd5s14sm7FJ8jvSqwDEhmYaCHQ2NAb9pjfiOskDkFTYEXrFazYU+yPCaWnMCnp5UVE0ysD6NFvtFIUTLY11MWeY47FOCdqmJtEKdoi5t1Ad48l1KQekjQmj7Qpwd+yaxnVA+dqsmg0j0k1ezENpdxOA8T3K6XJlUenqWOZhxIevkE2lpv65rjkCAPE+KsdoMrDKo8xPXJmHBw6947wQMPCi5Li4yddrOvGSlFN96+5oooRuSM9LXw062uDvI8ioezrXudV9aDI50/ZWCXite2rSCNxV2PJGa0KMmKWN6jhsMZ0FdtFxEbkk4M2HOc0A9Wgrvpkm1qWqyGM6u+yDXv2cVa5RSspUZN0kMdIogDbusnkq/Jx3vAbWl3Bx27OSLXnHOZEiv1NcadgKU0VcHQ4RcalzWEnbWlVklLf1XobowUFT58yM07skthw4moOo7HKo/ZUmZyd2LYNMpQxZOM0Zht4drTXwWPvNWA9nguliVRo5zdzbfZ+zGbARTwWgez+xbx6eI0FowbUZnbw8exVvRmxnTMw1mrNx2AZla+5jIEMMbQNaMN29NklSopxxtkbPtZDiQiXBt54FKgXjTCm9KWbpGyLEjQwC10ImoOsDWNoWT29pE6Ymb4xYx31Y2AHOm0kV7hqUzonMGLOxYordIeTXWNXGtFVw6VlvF3nQ102a1s24taGh4DqAUxOfOqE0t+0BGjE6mi6CNdCanvJ4UQr48kUS5sYaK2mZeI14933Xja0nHiM+CfaZOMOciFpp0jReodoAcOyor3KswH0JB2lKRopJLnEk1xJNa8VFa2RvaUXXQG1ix/RE59ZnmPPvWoR5Rk3AdDfk4Y0zB1OG8FfP8hN3HMcMHNNR3+Hqtt0btQFrXD3XCv7eXBZsv6c1Lo/c2Yv1Mbj1XsZvatmvlojocQYtyOpw1EcFoXs/s25Lui0xiuw/lbgOd48QnulljQ5tjXGt9mRGBLdbT5fupayIzehFMA0ZbNieeVPQSOOo32fvQwtqNdbT5+fRYtO2vfnBG+Fjhd7B64nitC9oNo3ILscXdXvz/AMoPesjZr70uCKlcn6DZ5uKUF6m1wYIiNBGINCDuOSDKOb7pI7CR4KM9nM6YksGk1uEs4AAt7gQOCvbJYEYhYns+rXY2radE+jKvSJdLbxoTU7SaazrXcvZ21WltnjOiSdI0Cn/HfUh7UumhQ9NzclXga6N73CvKqjvZ9P1aYZOLDh2H9069qGEFg1XxX8rvNUjRuf6KYYa0Bo09h/ei0QxXhaRnllrMm+XL7m8mj27iFits2f0UV0H7MUgCm0VbyotdkJmjMcs/nioiDZcKNNGYeBVuWHxfa4BNjypcyJ4nqOtC7DErBq7+0fi47NjfVQXtLtm5BMNpo6J1cNnxen4la5+dDWmn/Kx3Sy0BGmCK1DOqN51nvr3BTGXEyV/IsocPHf8ACIMQ7qewLZfDY6GwUvijjrps3a8U1cKlcCgx1rXRis8hkkkhCcS7NmzzQgBhTE9qUfkVw1uJ7QiLtGaCDkDKi0DQK1LzHQyTUGo7Dn3HHiqDBNU7kZ10F7XMwIPA7uKqy4+JBxLsGXhzUjbodoADHE+KZwJkNwDwaVDgD7rhm08kw0a0gln1c/3gcK+BB+Id2xQOkmlUOC9zIDKklzj1qhrndmZ3LDwZNbr5nR4sE95fT1IrTu0+li3Aeqzm4+93YDgVV4Yp3L0xicTma/Pau3AGgXRhFRikjmZJucnJmh+y/qw3k634cGtWkwJjJZPoPNOuOhge4agjXerUd/irjBtJwzBXNy5XDI0zp4sKyYotFyhx88UjMTYDT5Krutbt5JtFnXOyr4qP8rsiVsbvUi/aOQ+XqM2lp5081mETDELSdJ5Z5lohIoMDSmYBBPIclnsRmAoteyNuDvuY9siozVdjVLCnOngQ6HF1OB18wU9ikwiQDeZU4gjA6waa/VUTQq3mwLsN9QL9Wu1DaDs21V/lYkCA2MS68173RCHfDeJJFTvJ5KmeJK09OxohmbqSV9yItq0ejhPedQNBvOXNZXEfWm0qS0ptcTEbq+40UFMq63c6cFCnMdq0bPh4cdebM205+K1SpIeNGa9LKhJwThvSsMrSZBWUbjTchKSo6x7PNeoAjYuZ4Ic0HE6l3SvhyC6pgd/ooAZUulKxDUjFduZmkYYxUALsFPkpSZZj2+i4hCtDqS042hG8DwUlkX4GvQZNwO9PoTRQbU0LQCT85J1DxAQisvHs0aC6IdVWjk71C02HZzTqCz3QmWP0dt3AkvJ3m8RXuAVshxpho1kfO0LmzyLiStfiOrDG+HGpdPfUmDZTTkAunWYBqUbDnJrU2v4V7FM47aOy6FKlF/8AVkOE+sl9xjpNABgRG6y1wA4FYvcpmKHIrZJmzIhxeanea+CzLStl2ZdvDTyoVds8/E40U7TDwqSdkOw0wp81SrY73QnAvddBGF4kdmPBcXMkRG/VkfeBw3A+q1tWZIOn9/Yj4sPZgumCpruSkVuHApOGMaoFF2N91LNGaSg5CqcUUkDuRZiez0QnViy5e8gbK8wvUAQcUYnguar2McTvAXJNFAAdaRGYXZiJOIKgE7vFAC25Lz2LGHWMPFNRFxTqKysMHVe9EDJ6MbRKYb0rLg9/qkZnNvFLNOZ1AfPmgU0/2fzDOgaK4tLw6uGJcTxFCFepeKCAFUbEs1jJKG4OoWtDqja7HLXUnmpCUniw3XihXMlPdm30Z1ow3oJdUWiFgvYkwAVHsmjSqZTk8BrT8ZJFXBbYvak0ACe5ZBpc8umDUUAa2n3tde+o4LSHtLqPiAhhc1vZU0qdyq3tDkgXMdDF4Nq1xbjQGlK8apsDe/vS6hnS4e7HpqU28Em9nVG8rmmAXT8TuH/t6BbzAuo2jakNZjx8koW9XglBDy+dSBThjMV3By4pRjcVzBGCALdoHLCJFfhXqH9TUKR9lUO8+Nua3mf2QosDM4xNeHmky+pS8RuPD0XBZSqAGmIXhi5fOspYNPivXwsVBI3Jo5TDWnoL2ouFO7/hRsTOnYpqE36gD7xPIKSY9SKaLxyU/odKNiTTGvALReN04g0GFdqjWwwMtinNACfpsOusP/ST5JZrwsnH9aNFj2a6lAcKjDsNfJczbHu97GnorTFlRSqjbQhUaewrmyxNI6kM1vzM2mdMo0u98J0NrrpzDy0U1YEFeaP2/GmJmhutF00aBWp7TjWir+lDazEQ/ePLDyS2hUak3D3mneKLVwYLHaWtGXjzeWm9LNMdBiRBR7sM6DDLFKTUn9XQDPDvBzU3LydaLq1JS7DrvCz8N7tmjiLeowCG2jabEsW+PkV3Eh0r2pRowO70XTOYnzEHQ+qV0W4jsSr24UXTYeXYfJAomW48VzBh5dnqnbYXifJdw4dPyoAuXseH10YbYYPc4eqEt7JWUmYuzov62oSsky4wDXFJuhnmFKxIdTwH6UiYde8eCYgYMbkveixHDyTswRnsqloUviK7fVAEJMQjeFNgU3CH1YHb5IiSwqP5fMpSlGjt8ioehZjW82vJ/wClY2iw6DuUzodhPQv5j+kqPiMqBwUto02k1DP3h4IlyFjo0boGYKHttvUPzrU40YBRdut6o7VmyLwsvwy8aMGt9lY0Q/ff4lI6Mi7NQCftgd+Honlqtq928u8U3s9l2NCOxzD3OCvcfDRSpeO/M+gpBvUaUnbg+q4+q7sl9YY3YItptYZ/Ee5pVCVxLm6yHz/Mt6x4Jd8KjRvZ/U7youY7ce5PXMrUUwYxvNgPiStJTGNqT7L5QwDMR2hKXMB2HxXQbjxC7eMOB8lIh7TL51IhDHgvQMvnUlJYdYIAunsoH18b+Qfq/ZC79lLaxY51XQP8yErJKEYXV3kJCDCxHepyes58FzWuHwg56iwHzTeLL0aXbKN5FMQMWyvU7/H0XUGHltUvAlvqHu+yWjkfUJjAbWnH55oAbxYdCP5UhGh0YT9lzOd70UnOwS17hsw5lPbYsy5DmARgQxzfz0/qPcllyNGza5Uu+n3VFea3AD5zU3ZEqRMQDqc9n6rpTGWkH37jmkOoDTcWh4PYWmqv+idiiNBhv+KFMV/D1CR4HvTFDVOi/UTO0IF+g3+RT8ryiqcbGjKnZ8/TsEkXqZmnn5hIOlSIjW5mo8vVas/Q4fQgyg6YG/qNXUIuA6h7vEJlNaKkzwc1vUDoJy+G7R3Nh71bYhdJGXuCi6tCHWE+gqbj6cWlOkKtKhnJt2YLakgWPDSKYNzT2PKXfpQObTDH+mP2Wi6R6OseIZaMQ9oJJ1OiNrqXOlmjzXw4r4baOIvG6K3yABltutGXmn50NCVRku/9pmYOkiRDDQS51DQCpNXkBJRpc1LaY9YZcFp1m2B0E1L7oTiT95pof1hSNh2A2G6K+KxjnOivLCWtcQ0k0IPwk1y7EWVmYyVjueGmho57WjfWoHgnY0aisjNhuFKucOAyO4Oph2rXvo7aNbdbRtLooKNplQaqal7FhB2fgiySqezmyehgOiHOIcNzRUDnXkvVaZaAGNaxuAaAAvEoFatnRbpo4fUXaQxTc09auzqgU4quO0aiPhXQ01dGPBovNx/KVpqFNgZtZ1jOdJRRQ33F1AQRShAGHaCoCQsx15oc0ij2tIIxGZOHYFsfQDrb01dZrBED2toS6847SGgDw1KbIM+0gsX69jWihiPAP8xornM6OMiwDDfm5pFRsJB5EBPv4W0xDEd1jUFo+yRkU/UNjRbi01zRVZqwqWhLxWt+ruOacMBdYQ0dhBA4FTFhWZ9Ha9gyMRzm9hAoOSkkIsgEIQoAEIQgAQhCAPC2ua9QhAAhCEACEIQAIQhAH//Z">
            <a:hlinkClick r:id="rId2"/>
          </p:cNvPr>
          <p:cNvSpPr>
            <a:spLocks noChangeAspect="1" noChangeArrowheads="1"/>
          </p:cNvSpPr>
          <p:nvPr/>
        </p:nvSpPr>
        <p:spPr bwMode="auto">
          <a:xfrm>
            <a:off x="1595439" y="-1957388"/>
            <a:ext cx="2238375" cy="40862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AutoShape 4" descr="data:image/jpeg;base64,/9j/4AAQSkZJRgABAQAAAQABAAD/2wCEAAkGBxQSEhUUExQWFhUXGRgbGRgXFRgYHRccHRcaHhoYHBwYHCggGBwlHBoYITEhJSkrLi4uFx8zODMsNygtLisBCgoKDg0OGxAQGiwkICQ2LCwsNDY0LCwsLCwsLCwvLC8sLCwsLCwsLCwsLCwsLCwsLCwsLCwsLCwsLCwsLCwsLP/AABEIATAApgMBIgACEQEDEQH/xAAcAAABBQEBAQAAAAAAAAAAAAAAAwQFBgcCAQj/xABHEAABAgMEBgcECAMHBAMAAAABAAIDBBEFEiExBkFRYYGhEyJxkbHB0QcyQvAUI1JigpKy4RVywjNDY6Kjs/FTpNLiJDQ1/8QAGQEAAgMBAAAAAAAAAAAAAAAAAAIBAwQF/8QAMBEAAgIBAQYFAwQCAwAAAAAAAAECEQMhBBITMUFRImFxscEykfAjM4HRFKEFQvH/2gAMAwEAAhEDEQA/ANxQhCABCEIAEIQgATcz8KtOkZXZeHqmdqxS6rGmg+Ig0P8AL6qAnYQaBTUs+bPuckacGz8Tm6Li14OIII3JlN2tDhuumpOu7Q03HHNZ++M4E0c4djiPAqTs2GXNbnvqs621yXhWpqf/AB6hrJ6FnhW9DOYc0bXAU5E0Uo5wAqTQb1U40tQa6HBViIai6SSATgSaVGumVVL2twXiQR2GOR+F0Xif0mhMFIZ6R273R2u9FBfxePEIJiEbm0aPU8VBgp/IPB4LLLap5H2NsdixYo8rZY4czGH97XtDfTJTspFvsa45kY9uvmqzAiKZseJm3iPPy71vwZL0Zy9oxpK0iTQhC1GMEIQgAQhCABCEIAFxFiBoJJoAvI0YNzz1AZlRE5M1cLx7ADgPU7/BJOaih4Y3N6CM7ar3VudQasOse2uXYo2BbUwH3bwedQLR4gDDWuLRmhWg4JexpO6b7veOW4HWsCyTnk0Z0+FCGPVc+Q+fGuCh15nWSdfeoG05ypoE5tmao4/Pz+6iocEu6xVOfI26L9nxKK3mJuZXFWyyJajBhqHgoF0uQ0UVzs+BRgGwJ9kx22V7bl0Q1moWCpUSHV7jqLneK0CdbRpKpctL3mg7cU21w5ITYsnNjSNAo1NWEsNQp50nUUUZOS1NSwyg46nRhkUtCfs4hzaqRk33Xt2E0PHDxp3KBsKM4tDRmTdr2VPhRTohFmJdeFRmKUxzXRwO6Zy9oVNpk4hCF0DmAhCEACEIQAKPnrRuVoK0IBOoV8TknU3eu9TPnTXTeqLamkMFr+jLwAwkXa4lwqCXbNeHyKss91aGjZ8LyypIsTo4FSTUnM/PhkoyFLxJh5LMGj4jkN28ryz5OLNUcQYcM41IoSPug+Jw7clbZeA1jQ1gAaMgFRHG8usuXuXzyLDpHn7EF/C2MN0dZ3xOOrcNhOvd2pG0I4Y6g1NNeJFByK40unosk0x2QzFhV64BaCwk0BqTUgkjbmq/o1Z0zPh8zEJhMdUwm1FXkGhJpk3Cg8KZtkxuqghsWq4mSWnz2AuMV+OQPepuzZS8dwUdAhGE+49t0jV859qnZOIGrBih4vEbc02o+ETtCXutrv7sFKS7y5tbxoa0phh46klNgOhupsXVlCkBm6o7nFboRSbo505NxViNqRXMYcSQQ7PV1cE2k5SkNo3eST0kmQBDbrc8Cm44eak2kUFNiiSTY0bjG+4gICZT0ne4BSgO9cPISyxxaoaGSUXZT4sy+VcIgbeYHVcBmBtHBTzNJ5R1G9K2rshXHspnVdT0Jpx17FT5OyWfxUODQA2H0lKYVxaMtdSDwSYnueE1SjDNFya1RqMtONfTEXqYjI8805UIGtOwpWG5zfdcew9Yc8ea2RydzlSxdiWQmkGbPxDiMu7Mc06a6uSsTTKmmuZ6hCFJALN9DtGocSenI8QBwhxojGNcAReLiS41zIFKfzFaQq7oZAutmXf9SbmHcA+6P0pWtUacU3HHOvIsSEITGYq3tM//ADo34P8AcarBZsqIUKHDaKNYxrR2AAKF0+bekyz7cSC3vitVjUdTRJ/oRXnL2iR9rWU2O3HBwycNW47Qq07pIBuRRhqOYPYdauqTmIDXi64AjYVRm2dT1WjGwbS8a3XqvzkVlkTDA4HYoq1RMtafo8a5ngWh3jkpqcsKIwkwDUfZJoR34FN2WfMOwczm31WRxyRdUzdDJi+pNfz/AEVDRGVjRmibmIxiOq64CMqGhOGHJWhlokGjsN6Z6N2VH+iwgyl0h2Ndd91VLwtGHu/tIgG4AnxoiUMspXFD5MuJNqTWmiBk806xz9VzEnG63eSdQ9E4YOL38KDySrNF4IzLzxHkE/BzPsZ+Ns66v7EJEncRTIKJlnD6a93+C0d7q+SvDdHoA+En8TvIqNh2LDM/E6vVEvDFBUULoj/JilbNk6tFkNrxU6T5fIiyaGo8DgncKZ2HvXc7o4DjCdQ7HYjvz8VFvko0L3mGm0YjllxSNZcfNCxliycn9ya+nMY0ueQ0AVz9da6lrVhPbfhPa9uGLTXgaZH0VP0ifflorc+qaKqezqDFYIpxuuo0DWXDHz5q2Ofw2if8OLi5Nm4QogcARiDkvEjZsEshMacwBVeLYuRynzHSi9G4d2APvPiu/NGe4cipMlMNHzWWgnbDYe9oPmpHX0P1XySCEIQVlc00xEowfFNwK9jSXHwVjVet5t6ckG6r0Z5/DCw5uCsKhc2X5P24L1f+2vgEIQpKAQhCAIrRX/6kInWC78zifNSqjtHYYbLQQMrjeeKkVC5Fmb9yXqwQhCkrBQkrUWhH2OgQSOD4o9e9TaZCEPpF74jCA7QHknuJHeoZZjlSku6+Ux4F6hCkrGcxZkJ5q5gJ7q92agNAbNbDgvNxocI8cA0xoIhbnworWorRuHdhO3xpg/8AcREu6rsvjN8KSvqvklUIQmKBKZeAxxJoA0knYKYlcyH9lDy9xuWWQTPSd92TmTnSDFoNvUNE/loVxjW/ZaB3CijqPXgvz/PcUQhCkQhJ1tZ+W+7CjnvMIKbUQ+Efp7HahLvH+oxS6hF2XlFeXywQhCkpBCEIAa2VDDYMJoyDGjX9kbcU6TGw4rny8JzzVxYCTt3p8gfJam7BCEIEBMzDrMB2yG4fmc3/AMU8TGVJMeMdQENg4Bzj+sdyB4dX+dh8hCECAo+w2kQ3V/60xzjxD5qQTOyz1XDCoiRcjX+9cRXfQgkb0Dp+B+q+R4hCECDC3YgbLxCRUXcttcKJ+m8+wFlDleZ+tqcIGf0r+fgEIQgUaxWjpmOJANx7QNtSw4bfdKdKOtRlYksdkU84EUeikUDy5L86sEIQgQEITS0bTgy7b0aLDhN1F7w2u4VzO5ACdgxQ6XhkCgu0A3NNByCfqoezzSKHHlWtdEYIrHOYWlwBONWkA4kXSB2gq3qE7Rbnju5JLzYIXhdyQ11RUKSo9TCzTV8wdXSgDhBhA86p+mNmnGMNYimvFrXDk4IHjyf51HyELwoEPUlAghtaa3Fx7Tmu2mqRkyLpoa9eJ333VHA1HBBPQcIScYrxTRBxfDmA1piOTh88Urfy3qFDqwHtDqZ0OyhBS0Wco1p7fD1RRPQlIpwKSdExaoqfnqFrq4OaK8V5EnaQ2ltKg0261NEEkYzbwDs73V3HEfPauYE8K3XGh1FVu0LS6ofrD2c4jQeRKbumrxPYiiWtEy6GZbeu1xpVeRo91wG1U50U3huopCen6mG6uNKHvRRAj7QdNm2dDAa0PjvHUaa3QMr76aq6hiaasSPn227TjTcUxo7y+IdZ1DU1oGDQNg8Va/aLHMxOxn1qGkMaNzBQ03VDj+JV4WfdDa5mnP55hFBZFEbanitQ9mHtBfDe2VmXl8NxpDiOdUwycmuJzYTgD8J3ZUf6DqSNoWYYQB1nlhXFFBZ9EyNsiJ0mFMCQKqRsmZDmncSs4sC0C+HDiHMjrbzk7zVnsyau5bfEFFEFphzLSaVxTWz4lYswP8RvH6iEq/MTFCcfiJS1mTt2PEJNQ4McfyFv9Chosi9H6fKLSUjGjgNrqUOLTN844Go8V0+YrA7CRzCKEH0Ga69068khDmLjWna+Ie0OiOcPJRYj9Zp2HwK7tKYBbCukEUGIFAeGpTWpK+n88yRi2iCK0oQaUqvVXWx8ShSKLwZoFjx87E3M2CylcqqtOnyGvx1edV06cpXYgatLJWPOVbngKeacSc1VpB3FVszuopxLTl3HUgUdWjHJbTa+H/uNPkvZeJQlMZmY6oIxxb4hJNmkDt+FE9Dj9YJKci1I3KPgzYNF5FmECFQiNDnRb2d5x51PIFScazLzwQMAAe8VHkoabJ6R5GTiT+YnyKvdlwmPlOme8AXGA7sRDcSO88VNgVJsFsOr3Cobz2Dfq5ppM/WMLn5l1SdxI+eCfyUi+aLotD0YJ6Nu12Qcdob5JGeYGsc0YXTTgIkQ17roVayJycV0LJYpRipPqSejUakGlfdcfAfurGycu8lVLDNyHTaQeFE/iTacrJuLOVPau5ado9+P92OTneqr7ZhedMekBB+AjmEDw6lphTeI+dS6iT5uBuo+o9FCGaoKpN0ye5AhNfSTQFIQ5s9DBFfgb4VUeycwIJUZCtAC6K1o1op+EA81HUsX7b9V8lkgzFEKJgzwNRihSVkNOTlGHfXzSsWOVBTcxjSupSVlScaKHPYy8AMSXBo5nYobSZbuSeO0tL/och5OJTvpAQoSJGe0lj2lrhSoOr5CWhzOrYpKyWfHutG/Pi4JOaeBrTGci9Q7gfNN5qIXBrdZoOJw8SgmtCQgTzSaA1OwAk9wCewZaJF91rhvc0jkQFZJSVgyMKHdhufec1riAC7H4nV1dm1LwKCO5up2XCvkFlyZ2uRpxYE/q6FJn7BdDa4kV/bHyPcmLGPc5ssSbrngGn2a3jyJ71qseTD2UIHyCPAqoz1jOZMQH5E1aabQw48lCytJ2M8UW1XkWhkvBgQQ1t66KgG5QDd2c1RP4YX3ztD/AOs+QVtbAiRCOkc5wGQ2qVlZAMGLRj5k+qz45uT0VGnJBRWrtlHfYf8A8dpabr7vCo2jZVQxsCb6PpG0dtDS6vhRaPacuGQjsFfVR1jx4jXshXKwrpJfsOrvVsMk1KrKZ44Shda8jOpedrgnMOaIiOxwu92Sdac2a2DNFzQA2IL2Gp1Te9eKgzEoSdy2KVqzIotSa9fYnjO9Tbh5/skYs9iDtAUIJqre/wAFzMR6XdaYrHr7UINAc/NMWThDhjlgrDK6KXsIjyItwPoG1aKkgMrrdUaskW9oJGgQxFh/WClYgaDVp2gY3m7deHdXvreo0bn6Tfn7f+jCHOHPFCjIcTAYoVhnJrQyxfpUzRwrDYLzq412Djj3LSrZsyGIRAZ1QAHDUW/sqP7MJy7EinaGeLqp8dIXfSrRD3EtYwFrNQDS0GnF3NZssd5s14sm7FJ8jvSqwDEhmYaCHQ2NAb9pjfiOskDkFTYEXrFazYU+yPCaWnMCnp5UVE0ysD6NFvtFIUTLY11MWeY47FOCdqmJtEKdoi5t1Ad48l1KQekjQmj7Qpwd+yaxnVA+dqsmg0j0k1ezENpdxOA8T3K6XJlUenqWOZhxIevkE2lpv65rjkCAPE+KsdoMrDKo8xPXJmHBw6947wQMPCi5Li4yddrOvGSlFN96+5oooRuSM9LXw062uDvI8ioezrXudV9aDI50/ZWCXite2rSCNxV2PJGa0KMmKWN6jhsMZ0FdtFxEbkk4M2HOc0A9Wgrvpkm1qWqyGM6u+yDXv2cVa5RSspUZN0kMdIogDbusnkq/Jx3vAbWl3Bx27OSLXnHOZEiv1NcadgKU0VcHQ4RcalzWEnbWlVklLf1XobowUFT58yM07skthw4moOo7HKo/ZUmZyd2LYNMpQxZOM0Zht4drTXwWPvNWA9nguliVRo5zdzbfZ+zGbARTwWgez+xbx6eI0FowbUZnbw8exVvRmxnTMw1mrNx2AZla+5jIEMMbQNaMN29NklSopxxtkbPtZDiQiXBt54FKgXjTCm9KWbpGyLEjQwC10ImoOsDWNoWT29pE6Ymb4xYx31Y2AHOm0kV7hqUzonMGLOxYordIeTXWNXGtFVw6VlvF3nQ102a1s24taGh4DqAUxOfOqE0t+0BGjE6mi6CNdCanvJ4UQr48kUS5sYaK2mZeI14933Xja0nHiM+CfaZOMOciFpp0jReodoAcOyor3KswH0JB2lKRopJLnEk1xJNa8VFa2RvaUXXQG1ix/RE59ZnmPPvWoR5Rk3AdDfk4Y0zB1OG8FfP8hN3HMcMHNNR3+Hqtt0btQFrXD3XCv7eXBZsv6c1Lo/c2Yv1Mbj1XsZvatmvlojocQYtyOpw1EcFoXs/s25Lui0xiuw/lbgOd48QnulljQ5tjXGt9mRGBLdbT5fupayIzehFMA0ZbNieeVPQSOOo32fvQwtqNdbT5+fRYtO2vfnBG+Fjhd7B64nitC9oNo3ILscXdXvz/AMoPesjZr70uCKlcn6DZ5uKUF6m1wYIiNBGINCDuOSDKOb7pI7CR4KM9nM6YksGk1uEs4AAt7gQOCvbJYEYhYns+rXY2radE+jKvSJdLbxoTU7SaazrXcvZ21WltnjOiSdI0Cn/HfUh7UumhQ9NzclXga6N73CvKqjvZ9P1aYZOLDh2H9069qGEFg1XxX8rvNUjRuf6KYYa0Bo09h/ei0QxXhaRnllrMm+XL7m8mj27iFits2f0UV0H7MUgCm0VbyotdkJmjMcs/nioiDZcKNNGYeBVuWHxfa4BNjypcyJ4nqOtC7DErBq7+0fi47NjfVQXtLtm5BMNpo6J1cNnxen4la5+dDWmn/Kx3Sy0BGmCK1DOqN51nvr3BTGXEyV/IsocPHf8ACIMQ7qewLZfDY6GwUvijjrps3a8U1cKlcCgx1rXRis8hkkkhCcS7NmzzQgBhTE9qUfkVw1uJ7QiLtGaCDkDKi0DQK1LzHQyTUGo7Dn3HHiqDBNU7kZ10F7XMwIPA7uKqy4+JBxLsGXhzUjbodoADHE+KZwJkNwDwaVDgD7rhm08kw0a0gln1c/3gcK+BB+Id2xQOkmlUOC9zIDKklzj1qhrndmZ3LDwZNbr5nR4sE95fT1IrTu0+li3Aeqzm4+93YDgVV4Yp3L0xicTma/Pau3AGgXRhFRikjmZJucnJmh+y/qw3k634cGtWkwJjJZPoPNOuOhge4agjXerUd/irjBtJwzBXNy5XDI0zp4sKyYotFyhx88UjMTYDT5Krutbt5JtFnXOyr4qP8rsiVsbvUi/aOQ+XqM2lp5081mETDELSdJ5Z5lohIoMDSmYBBPIclnsRmAoteyNuDvuY9siozVdjVLCnOngQ6HF1OB18wU9ikwiQDeZU4gjA6waa/VUTQq3mwLsN9QL9Wu1DaDs21V/lYkCA2MS68173RCHfDeJJFTvJ5KmeJK09OxohmbqSV9yItq0ejhPedQNBvOXNZXEfWm0qS0ptcTEbq+40UFMq63c6cFCnMdq0bPh4cdebM205+K1SpIeNGa9LKhJwThvSsMrSZBWUbjTchKSo6x7PNeoAjYuZ4Ic0HE6l3SvhyC6pgd/ooAZUulKxDUjFduZmkYYxUALsFPkpSZZj2+i4hCtDqS042hG8DwUlkX4GvQZNwO9PoTRQbU0LQCT85J1DxAQisvHs0aC6IdVWjk71C02HZzTqCz3QmWP0dt3AkvJ3m8RXuAVshxpho1kfO0LmzyLiStfiOrDG+HGpdPfUmDZTTkAunWYBqUbDnJrU2v4V7FM47aOy6FKlF/8AVkOE+sl9xjpNABgRG6y1wA4FYvcpmKHIrZJmzIhxeanea+CzLStl2ZdvDTyoVds8/E40U7TDwqSdkOw0wp81SrY73QnAvddBGF4kdmPBcXMkRG/VkfeBw3A+q1tWZIOn9/Yj4sPZgumCpruSkVuHApOGMaoFF2N91LNGaSg5CqcUUkDuRZiez0QnViy5e8gbK8wvUAQcUYnguar2McTvAXJNFAAdaRGYXZiJOIKgE7vFAC25Lz2LGHWMPFNRFxTqKysMHVe9EDJ6MbRKYb0rLg9/qkZnNvFLNOZ1AfPmgU0/2fzDOgaK4tLw6uGJcTxFCFepeKCAFUbEs1jJKG4OoWtDqja7HLXUnmpCUniw3XihXMlPdm30Z1ow3oJdUWiFgvYkwAVHsmjSqZTk8BrT8ZJFXBbYvak0ACe5ZBpc8umDUUAa2n3tde+o4LSHtLqPiAhhc1vZU0qdyq3tDkgXMdDF4Nq1xbjQGlK8apsDe/vS6hnS4e7HpqU28Em9nVG8rmmAXT8TuH/t6BbzAuo2jakNZjx8koW9XglBDy+dSBThjMV3By4pRjcVzBGCALdoHLCJFfhXqH9TUKR9lUO8+Nua3mf2QosDM4xNeHmky+pS8RuPD0XBZSqAGmIXhi5fOspYNPivXwsVBI3Jo5TDWnoL2ouFO7/hRsTOnYpqE36gD7xPIKSY9SKaLxyU/odKNiTTGvALReN04g0GFdqjWwwMtinNACfpsOusP/ST5JZrwsnH9aNFj2a6lAcKjDsNfJczbHu97GnorTFlRSqjbQhUaewrmyxNI6kM1vzM2mdMo0u98J0NrrpzDy0U1YEFeaP2/GmJmhutF00aBWp7TjWir+lDazEQ/ePLDyS2hUak3D3mneKLVwYLHaWtGXjzeWm9LNMdBiRBR7sM6DDLFKTUn9XQDPDvBzU3LydaLq1JS7DrvCz8N7tmjiLeowCG2jabEsW+PkV3Eh0r2pRowO70XTOYnzEHQ+qV0W4jsSr24UXTYeXYfJAomW48VzBh5dnqnbYXifJdw4dPyoAuXseH10YbYYPc4eqEt7JWUmYuzov62oSsky4wDXFJuhnmFKxIdTwH6UiYde8eCYgYMbkveixHDyTswRnsqloUviK7fVAEJMQjeFNgU3CH1YHb5IiSwqP5fMpSlGjt8ioehZjW82vJ/wClY2iw6DuUzodhPQv5j+kqPiMqBwUto02k1DP3h4IlyFjo0boGYKHttvUPzrU40YBRdut6o7VmyLwsvwy8aMGt9lY0Q/ff4lI6Mi7NQCftgd+Honlqtq928u8U3s9l2NCOxzD3OCvcfDRSpeO/M+gpBvUaUnbg+q4+q7sl9YY3YItptYZ/Ee5pVCVxLm6yHz/Mt6x4Jd8KjRvZ/U7youY7ce5PXMrUUwYxvNgPiStJTGNqT7L5QwDMR2hKXMB2HxXQbjxC7eMOB8lIh7TL51IhDHgvQMvnUlJYdYIAunsoH18b+Qfq/ZC79lLaxY51XQP8yErJKEYXV3kJCDCxHepyes58FzWuHwg56iwHzTeLL0aXbKN5FMQMWyvU7/H0XUGHltUvAlvqHu+yWjkfUJjAbWnH55oAbxYdCP5UhGh0YT9lzOd70UnOwS17hsw5lPbYsy5DmARgQxzfz0/qPcllyNGza5Uu+n3VFea3AD5zU3ZEqRMQDqc9n6rpTGWkH37jmkOoDTcWh4PYWmqv+idiiNBhv+KFMV/D1CR4HvTFDVOi/UTO0IF+g3+RT8ryiqcbGjKnZ8/TsEkXqZmnn5hIOlSIjW5mo8vVas/Q4fQgyg6YG/qNXUIuA6h7vEJlNaKkzwc1vUDoJy+G7R3Nh71bYhdJGXuCi6tCHWE+gqbj6cWlOkKtKhnJt2YLakgWPDSKYNzT2PKXfpQObTDH+mP2Wi6R6OseIZaMQ9oJJ1OiNrqXOlmjzXw4r4baOIvG6K3yABltutGXmn50NCVRku/9pmYOkiRDDQS51DQCpNXkBJRpc1LaY9YZcFp1m2B0E1L7oTiT95pof1hSNh2A2G6K+KxjnOivLCWtcQ0k0IPwk1y7EWVmYyVjueGmho57WjfWoHgnY0aisjNhuFKucOAyO4Oph2rXvo7aNbdbRtLooKNplQaqal7FhB2fgiySqezmyehgOiHOIcNzRUDnXkvVaZaAGNaxuAaAAvEoFatnRbpo4fUXaQxTc09auzqgU4quO0aiPhXQ01dGPBovNx/KVpqFNgZtZ1jOdJRRQ33F1AQRShAGHaCoCQsx15oc0ij2tIIxGZOHYFsfQDrb01dZrBED2toS6847SGgDw1KbIM+0gsX69jWihiPAP8xornM6OMiwDDfm5pFRsJB5EBPv4W0xDEd1jUFo+yRkU/UNjRbi01zRVZqwqWhLxWt+ruOacMBdYQ0dhBA4FTFhWZ9Ha9gyMRzm9hAoOSkkIsgEIQoAEIQgAQhCAPC2ua9QhAAhCEACEIQAIQhAH//Z">
            <a:hlinkClick r:id="rId2"/>
          </p:cNvPr>
          <p:cNvSpPr>
            <a:spLocks noChangeAspect="1" noChangeArrowheads="1"/>
          </p:cNvSpPr>
          <p:nvPr/>
        </p:nvSpPr>
        <p:spPr bwMode="auto">
          <a:xfrm>
            <a:off x="1747839" y="-1804988"/>
            <a:ext cx="2238375" cy="40862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 name="AutoShape 6" descr="data:image/jpeg;base64,/9j/4AAQSkZJRgABAQAAAQABAAD/2wCEAAkGBxQSEhUUExQWFhUXGRgbGRgXFRgYHRccHRcaHhoYHBwYHCggGBwlHBoYITEhJSkrLi4uFx8zODMsNygtLisBCgoKDg0OGxAQGiwkICQ2LCwsNDY0LCwsLCwsLCwvLC8sLCwsLCwsLCwsLCwsLCwsLCwsLCwsLCwsLCwsLCwsLP/AABEIATAApgMBIgACEQEDEQH/xAAcAAABBQEBAQAAAAAAAAAAAAAAAwQFBgcCAQj/xABHEAABAgMEBgcECAMHBAMAAAABAAIDBBEFEiExBkFRYYGhEyJxkbHB0QcyQvAUI1JigpKy4RVywjNDY6Kjs/FTpNLiJDQ1/8QAGQEAAgMBAAAAAAAAAAAAAAAAAAIBAwQF/8QAMBEAAgIBAQYFAwQCAwAAAAAAAAECEQMhBBITMUFRImFxscEykfAjM4HRFKEFQvH/2gAMAwEAAhEDEQA/ANxQhCABCEIAEIQgATcz8KtOkZXZeHqmdqxS6rGmg+Ig0P8AL6qAnYQaBTUs+bPuckacGz8Tm6Li14OIII3JlN2tDhuumpOu7Q03HHNZ++M4E0c4djiPAqTs2GXNbnvqs621yXhWpqf/AB6hrJ6FnhW9DOYc0bXAU5E0Uo5wAqTQb1U40tQa6HBViIai6SSATgSaVGumVVL2twXiQR2GOR+F0Xif0mhMFIZ6R273R2u9FBfxePEIJiEbm0aPU8VBgp/IPB4LLLap5H2NsdixYo8rZY4czGH97XtDfTJTspFvsa45kY9uvmqzAiKZseJm3iPPy71vwZL0Zy9oxpK0iTQhC1GMEIQgAQhCABCEIAFxFiBoJJoAvI0YNzz1AZlRE5M1cLx7ADgPU7/BJOaih4Y3N6CM7ar3VudQasOse2uXYo2BbUwH3bwedQLR4gDDWuLRmhWg4JexpO6b7veOW4HWsCyTnk0Z0+FCGPVc+Q+fGuCh15nWSdfeoG05ypoE5tmao4/Pz+6iocEu6xVOfI26L9nxKK3mJuZXFWyyJajBhqHgoF0uQ0UVzs+BRgGwJ9kx22V7bl0Q1moWCpUSHV7jqLneK0CdbRpKpctL3mg7cU21w5ITYsnNjSNAo1NWEsNQp50nUUUZOS1NSwyg46nRhkUtCfs4hzaqRk33Xt2E0PHDxp3KBsKM4tDRmTdr2VPhRTohFmJdeFRmKUxzXRwO6Zy9oVNpk4hCF0DmAhCEACEIQAKPnrRuVoK0IBOoV8TknU3eu9TPnTXTeqLamkMFr+jLwAwkXa4lwqCXbNeHyKss91aGjZ8LyypIsTo4FSTUnM/PhkoyFLxJh5LMGj4jkN28ryz5OLNUcQYcM41IoSPug+Jw7clbZeA1jQ1gAaMgFRHG8usuXuXzyLDpHn7EF/C2MN0dZ3xOOrcNhOvd2pG0I4Y6g1NNeJFByK40unosk0x2QzFhV64BaCwk0BqTUgkjbmq/o1Z0zPh8zEJhMdUwm1FXkGhJpk3Cg8KZtkxuqghsWq4mSWnz2AuMV+OQPepuzZS8dwUdAhGE+49t0jV859qnZOIGrBih4vEbc02o+ETtCXutrv7sFKS7y5tbxoa0phh46klNgOhupsXVlCkBm6o7nFboRSbo505NxViNqRXMYcSQQ7PV1cE2k5SkNo3eST0kmQBDbrc8Cm44eak2kUFNiiSTY0bjG+4gICZT0ne4BSgO9cPISyxxaoaGSUXZT4sy+VcIgbeYHVcBmBtHBTzNJ5R1G9K2rshXHspnVdT0Jpx17FT5OyWfxUODQA2H0lKYVxaMtdSDwSYnueE1SjDNFya1RqMtONfTEXqYjI8805UIGtOwpWG5zfdcew9Yc8ea2RydzlSxdiWQmkGbPxDiMu7Mc06a6uSsTTKmmuZ6hCFJALN9DtGocSenI8QBwhxojGNcAReLiS41zIFKfzFaQq7oZAutmXf9SbmHcA+6P0pWtUacU3HHOvIsSEITGYq3tM//ADo34P8AcarBZsqIUKHDaKNYxrR2AAKF0+bekyz7cSC3vitVjUdTRJ/oRXnL2iR9rWU2O3HBwycNW47Qq07pIBuRRhqOYPYdauqTmIDXi64AjYVRm2dT1WjGwbS8a3XqvzkVlkTDA4HYoq1RMtafo8a5ngWh3jkpqcsKIwkwDUfZJoR34FN2WfMOwczm31WRxyRdUzdDJi+pNfz/AEVDRGVjRmibmIxiOq64CMqGhOGHJWhlokGjsN6Z6N2VH+iwgyl0h2Ndd91VLwtGHu/tIgG4AnxoiUMspXFD5MuJNqTWmiBk806xz9VzEnG63eSdQ9E4YOL38KDySrNF4IzLzxHkE/BzPsZ+Ns66v7EJEncRTIKJlnD6a93+C0d7q+SvDdHoA+En8TvIqNh2LDM/E6vVEvDFBUULoj/JilbNk6tFkNrxU6T5fIiyaGo8DgncKZ2HvXc7o4DjCdQ7HYjvz8VFvko0L3mGm0YjllxSNZcfNCxliycn9ya+nMY0ueQ0AVz9da6lrVhPbfhPa9uGLTXgaZH0VP0ifflorc+qaKqezqDFYIpxuuo0DWXDHz5q2Ofw2if8OLi5Nm4QogcARiDkvEjZsEshMacwBVeLYuRynzHSi9G4d2APvPiu/NGe4cipMlMNHzWWgnbDYe9oPmpHX0P1XySCEIQVlc00xEowfFNwK9jSXHwVjVet5t6ckG6r0Z5/DCw5uCsKhc2X5P24L1f+2vgEIQpKAQhCAIrRX/6kInWC78zifNSqjtHYYbLQQMrjeeKkVC5Fmb9yXqwQhCkrBQkrUWhH2OgQSOD4o9e9TaZCEPpF74jCA7QHknuJHeoZZjlSku6+Ux4F6hCkrGcxZkJ5q5gJ7q92agNAbNbDgvNxocI8cA0xoIhbnworWorRuHdhO3xpg/8AcREu6rsvjN8KSvqvklUIQmKBKZeAxxJoA0knYKYlcyH9lDy9xuWWQTPSd92TmTnSDFoNvUNE/loVxjW/ZaB3CijqPXgvz/PcUQhCkQhJ1tZ+W+7CjnvMIKbUQ+Efp7HahLvH+oxS6hF2XlFeXywQhCkpBCEIAa2VDDYMJoyDGjX9kbcU6TGw4rny8JzzVxYCTt3p8gfJam7BCEIEBMzDrMB2yG4fmc3/AMU8TGVJMeMdQENg4Bzj+sdyB4dX+dh8hCECAo+w2kQ3V/60xzjxD5qQTOyz1XDCoiRcjX+9cRXfQgkb0Dp+B+q+R4hCECDC3YgbLxCRUXcttcKJ+m8+wFlDleZ+tqcIGf0r+fgEIQgUaxWjpmOJANx7QNtSw4bfdKdKOtRlYksdkU84EUeikUDy5L86sEIQgQEITS0bTgy7b0aLDhN1F7w2u4VzO5ACdgxQ6XhkCgu0A3NNByCfqoezzSKHHlWtdEYIrHOYWlwBONWkA4kXSB2gq3qE7Rbnju5JLzYIXhdyQ11RUKSo9TCzTV8wdXSgDhBhA86p+mNmnGMNYimvFrXDk4IHjyf51HyELwoEPUlAghtaa3Fx7Tmu2mqRkyLpoa9eJ333VHA1HBBPQcIScYrxTRBxfDmA1piOTh88Urfy3qFDqwHtDqZ0OyhBS0Wco1p7fD1RRPQlIpwKSdExaoqfnqFrq4OaK8V5EnaQ2ltKg0261NEEkYzbwDs73V3HEfPauYE8K3XGh1FVu0LS6ofrD2c4jQeRKbumrxPYiiWtEy6GZbeu1xpVeRo91wG1U50U3huopCen6mG6uNKHvRRAj7QdNm2dDAa0PjvHUaa3QMr76aq6hiaasSPn227TjTcUxo7y+IdZ1DU1oGDQNg8Va/aLHMxOxn1qGkMaNzBQ03VDj+JV4WfdDa5mnP55hFBZFEbanitQ9mHtBfDe2VmXl8NxpDiOdUwycmuJzYTgD8J3ZUf6DqSNoWYYQB1nlhXFFBZ9EyNsiJ0mFMCQKqRsmZDmncSs4sC0C+HDiHMjrbzk7zVnsyau5bfEFFEFphzLSaVxTWz4lYswP8RvH6iEq/MTFCcfiJS1mTt2PEJNQ4McfyFv9Chosi9H6fKLSUjGjgNrqUOLTN844Go8V0+YrA7CRzCKEH0Ga69068khDmLjWna+Ie0OiOcPJRYj9Zp2HwK7tKYBbCukEUGIFAeGpTWpK+n88yRi2iCK0oQaUqvVXWx8ShSKLwZoFjx87E3M2CylcqqtOnyGvx1edV06cpXYgatLJWPOVbngKeacSc1VpB3FVszuopxLTl3HUgUdWjHJbTa+H/uNPkvZeJQlMZmY6oIxxb4hJNmkDt+FE9Dj9YJKci1I3KPgzYNF5FmECFQiNDnRb2d5x51PIFScazLzwQMAAe8VHkoabJ6R5GTiT+YnyKvdlwmPlOme8AXGA7sRDcSO88VNgVJsFsOr3Cobz2Dfq5ppM/WMLn5l1SdxI+eCfyUi+aLotD0YJ6Nu12Qcdob5JGeYGsc0YXTTgIkQ17roVayJycV0LJYpRipPqSejUakGlfdcfAfurGycu8lVLDNyHTaQeFE/iTacrJuLOVPau5ado9+P92OTneqr7ZhedMekBB+AjmEDw6lphTeI+dS6iT5uBuo+o9FCGaoKpN0ye5AhNfSTQFIQ5s9DBFfgb4VUeycwIJUZCtAC6K1o1op+EA81HUsX7b9V8lkgzFEKJgzwNRihSVkNOTlGHfXzSsWOVBTcxjSupSVlScaKHPYy8AMSXBo5nYobSZbuSeO0tL/och5OJTvpAQoSJGe0lj2lrhSoOr5CWhzOrYpKyWfHutG/Pi4JOaeBrTGci9Q7gfNN5qIXBrdZoOJw8SgmtCQgTzSaA1OwAk9wCewZaJF91rhvc0jkQFZJSVgyMKHdhufec1riAC7H4nV1dm1LwKCO5up2XCvkFlyZ2uRpxYE/q6FJn7BdDa4kV/bHyPcmLGPc5ssSbrngGn2a3jyJ71qseTD2UIHyCPAqoz1jOZMQH5E1aabQw48lCytJ2M8UW1XkWhkvBgQQ1t66KgG5QDd2c1RP4YX3ztD/AOs+QVtbAiRCOkc5wGQ2qVlZAMGLRj5k+qz45uT0VGnJBRWrtlHfYf8A8dpabr7vCo2jZVQxsCb6PpG0dtDS6vhRaPacuGQjsFfVR1jx4jXshXKwrpJfsOrvVsMk1KrKZ44Shda8jOpedrgnMOaIiOxwu92Sdac2a2DNFzQA2IL2Gp1Te9eKgzEoSdy2KVqzIotSa9fYnjO9Tbh5/skYs9iDtAUIJqre/wAFzMR6XdaYrHr7UINAc/NMWThDhjlgrDK6KXsIjyItwPoG1aKkgMrrdUaskW9oJGgQxFh/WClYgaDVp2gY3m7deHdXvreo0bn6Tfn7f+jCHOHPFCjIcTAYoVhnJrQyxfpUzRwrDYLzq412Djj3LSrZsyGIRAZ1QAHDUW/sqP7MJy7EinaGeLqp8dIXfSrRD3EtYwFrNQDS0GnF3NZssd5s14sm7FJ8jvSqwDEhmYaCHQ2NAb9pjfiOskDkFTYEXrFazYU+yPCaWnMCnp5UVE0ysD6NFvtFIUTLY11MWeY47FOCdqmJtEKdoi5t1Ad48l1KQekjQmj7Qpwd+yaxnVA+dqsmg0j0k1ezENpdxOA8T3K6XJlUenqWOZhxIevkE2lpv65rjkCAPE+KsdoMrDKo8xPXJmHBw6947wQMPCi5Li4yddrOvGSlFN96+5oooRuSM9LXw062uDvI8ioezrXudV9aDI50/ZWCXite2rSCNxV2PJGa0KMmKWN6jhsMZ0FdtFxEbkk4M2HOc0A9Wgrvpkm1qWqyGM6u+yDXv2cVa5RSspUZN0kMdIogDbusnkq/Jx3vAbWl3Bx27OSLXnHOZEiv1NcadgKU0VcHQ4RcalzWEnbWlVklLf1XobowUFT58yM07skthw4moOo7HKo/ZUmZyd2LYNMpQxZOM0Zht4drTXwWPvNWA9nguliVRo5zdzbfZ+zGbARTwWgez+xbx6eI0FowbUZnbw8exVvRmxnTMw1mrNx2AZla+5jIEMMbQNaMN29NklSopxxtkbPtZDiQiXBt54FKgXjTCm9KWbpGyLEjQwC10ImoOsDWNoWT29pE6Ymb4xYx31Y2AHOm0kV7hqUzonMGLOxYordIeTXWNXGtFVw6VlvF3nQ102a1s24taGh4DqAUxOfOqE0t+0BGjE6mi6CNdCanvJ4UQr48kUS5sYaK2mZeI14933Xja0nHiM+CfaZOMOciFpp0jReodoAcOyor3KswH0JB2lKRopJLnEk1xJNa8VFa2RvaUXXQG1ix/RE59ZnmPPvWoR5Rk3AdDfk4Y0zB1OG8FfP8hN3HMcMHNNR3+Hqtt0btQFrXD3XCv7eXBZsv6c1Lo/c2Yv1Mbj1XsZvatmvlojocQYtyOpw1EcFoXs/s25Lui0xiuw/lbgOd48QnulljQ5tjXGt9mRGBLdbT5fupayIzehFMA0ZbNieeVPQSOOo32fvQwtqNdbT5+fRYtO2vfnBG+Fjhd7B64nitC9oNo3ILscXdXvz/AMoPesjZr70uCKlcn6DZ5uKUF6m1wYIiNBGINCDuOSDKOb7pI7CR4KM9nM6YksGk1uEs4AAt7gQOCvbJYEYhYns+rXY2radE+jKvSJdLbxoTU7SaazrXcvZ21WltnjOiSdI0Cn/HfUh7UumhQ9NzclXga6N73CvKqjvZ9P1aYZOLDh2H9069qGEFg1XxX8rvNUjRuf6KYYa0Bo09h/ei0QxXhaRnllrMm+XL7m8mj27iFits2f0UV0H7MUgCm0VbyotdkJmjMcs/nioiDZcKNNGYeBVuWHxfa4BNjypcyJ4nqOtC7DErBq7+0fi47NjfVQXtLtm5BMNpo6J1cNnxen4la5+dDWmn/Kx3Sy0BGmCK1DOqN51nvr3BTGXEyV/IsocPHf8ACIMQ7qewLZfDY6GwUvijjrps3a8U1cKlcCgx1rXRis8hkkkhCcS7NmzzQgBhTE9qUfkVw1uJ7QiLtGaCDkDKi0DQK1LzHQyTUGo7Dn3HHiqDBNU7kZ10F7XMwIPA7uKqy4+JBxLsGXhzUjbodoADHE+KZwJkNwDwaVDgD7rhm08kw0a0gln1c/3gcK+BB+Id2xQOkmlUOC9zIDKklzj1qhrndmZ3LDwZNbr5nR4sE95fT1IrTu0+li3Aeqzm4+93YDgVV4Yp3L0xicTma/Pau3AGgXRhFRikjmZJucnJmh+y/qw3k634cGtWkwJjJZPoPNOuOhge4agjXerUd/irjBtJwzBXNy5XDI0zp4sKyYotFyhx88UjMTYDT5Krutbt5JtFnXOyr4qP8rsiVsbvUi/aOQ+XqM2lp5081mETDELSdJ5Z5lohIoMDSmYBBPIclnsRmAoteyNuDvuY9siozVdjVLCnOngQ6HF1OB18wU9ikwiQDeZU4gjA6waa/VUTQq3mwLsN9QL9Wu1DaDs21V/lYkCA2MS68173RCHfDeJJFTvJ5KmeJK09OxohmbqSV9yItq0ejhPedQNBvOXNZXEfWm0qS0ptcTEbq+40UFMq63c6cFCnMdq0bPh4cdebM205+K1SpIeNGa9LKhJwThvSsMrSZBWUbjTchKSo6x7PNeoAjYuZ4Ic0HE6l3SvhyC6pgd/ooAZUulKxDUjFduZmkYYxUALsFPkpSZZj2+i4hCtDqS042hG8DwUlkX4GvQZNwO9PoTRQbU0LQCT85J1DxAQisvHs0aC6IdVWjk71C02HZzTqCz3QmWP0dt3AkvJ3m8RXuAVshxpho1kfO0LmzyLiStfiOrDG+HGpdPfUmDZTTkAunWYBqUbDnJrU2v4V7FM47aOy6FKlF/8AVkOE+sl9xjpNABgRG6y1wA4FYvcpmKHIrZJmzIhxeanea+CzLStl2ZdvDTyoVds8/E40U7TDwqSdkOw0wp81SrY73QnAvddBGF4kdmPBcXMkRG/VkfeBw3A+q1tWZIOn9/Yj4sPZgumCpruSkVuHApOGMaoFF2N91LNGaSg5CqcUUkDuRZiez0QnViy5e8gbK8wvUAQcUYnguar2McTvAXJNFAAdaRGYXZiJOIKgE7vFAC25Lz2LGHWMPFNRFxTqKysMHVe9EDJ6MbRKYb0rLg9/qkZnNvFLNOZ1AfPmgU0/2fzDOgaK4tLw6uGJcTxFCFepeKCAFUbEs1jJKG4OoWtDqja7HLXUnmpCUniw3XihXMlPdm30Z1ow3oJdUWiFgvYkwAVHsmjSqZTk8BrT8ZJFXBbYvak0ACe5ZBpc8umDUUAa2n3tde+o4LSHtLqPiAhhc1vZU0qdyq3tDkgXMdDF4Nq1xbjQGlK8apsDe/vS6hnS4e7HpqU28Em9nVG8rmmAXT8TuH/t6BbzAuo2jakNZjx8koW9XglBDy+dSBThjMV3By4pRjcVzBGCALdoHLCJFfhXqH9TUKR9lUO8+Nua3mf2QosDM4xNeHmky+pS8RuPD0XBZSqAGmIXhi5fOspYNPivXwsVBI3Jo5TDWnoL2ouFO7/hRsTOnYpqE36gD7xPIKSY9SKaLxyU/odKNiTTGvALReN04g0GFdqjWwwMtinNACfpsOusP/ST5JZrwsnH9aNFj2a6lAcKjDsNfJczbHu97GnorTFlRSqjbQhUaewrmyxNI6kM1vzM2mdMo0u98J0NrrpzDy0U1YEFeaP2/GmJmhutF00aBWp7TjWir+lDazEQ/ePLDyS2hUak3D3mneKLVwYLHaWtGXjzeWm9LNMdBiRBR7sM6DDLFKTUn9XQDPDvBzU3LydaLq1JS7DrvCz8N7tmjiLeowCG2jabEsW+PkV3Eh0r2pRowO70XTOYnzEHQ+qV0W4jsSr24UXTYeXYfJAomW48VzBh5dnqnbYXifJdw4dPyoAuXseH10YbYYPc4eqEt7JWUmYuzov62oSsky4wDXFJuhnmFKxIdTwH6UiYde8eCYgYMbkveixHDyTswRnsqloUviK7fVAEJMQjeFNgU3CH1YHb5IiSwqP5fMpSlGjt8ioehZjW82vJ/wClY2iw6DuUzodhPQv5j+kqPiMqBwUto02k1DP3h4IlyFjo0boGYKHttvUPzrU40YBRdut6o7VmyLwsvwy8aMGt9lY0Q/ff4lI6Mi7NQCftgd+Honlqtq928u8U3s9l2NCOxzD3OCvcfDRSpeO/M+gpBvUaUnbg+q4+q7sl9YY3YItptYZ/Ee5pVCVxLm6yHz/Mt6x4Jd8KjRvZ/U7youY7ce5PXMrUUwYxvNgPiStJTGNqT7L5QwDMR2hKXMB2HxXQbjxC7eMOB8lIh7TL51IhDHgvQMvnUlJYdYIAunsoH18b+Qfq/ZC79lLaxY51XQP8yErJKEYXV3kJCDCxHepyes58FzWuHwg56iwHzTeLL0aXbKN5FMQMWyvU7/H0XUGHltUvAlvqHu+yWjkfUJjAbWnH55oAbxYdCP5UhGh0YT9lzOd70UnOwS17hsw5lPbYsy5DmARgQxzfz0/qPcllyNGza5Uu+n3VFea3AD5zU3ZEqRMQDqc9n6rpTGWkH37jmkOoDTcWh4PYWmqv+idiiNBhv+KFMV/D1CR4HvTFDVOi/UTO0IF+g3+RT8ryiqcbGjKnZ8/TsEkXqZmnn5hIOlSIjW5mo8vVas/Q4fQgyg6YG/qNXUIuA6h7vEJlNaKkzwc1vUDoJy+G7R3Nh71bYhdJGXuCi6tCHWE+gqbj6cWlOkKtKhnJt2YLakgWPDSKYNzT2PKXfpQObTDH+mP2Wi6R6OseIZaMQ9oJJ1OiNrqXOlmjzXw4r4baOIvG6K3yABltutGXmn50NCVRku/9pmYOkiRDDQS51DQCpNXkBJRpc1LaY9YZcFp1m2B0E1L7oTiT95pof1hSNh2A2G6K+KxjnOivLCWtcQ0k0IPwk1y7EWVmYyVjueGmho57WjfWoHgnY0aisjNhuFKucOAyO4Oph2rXvo7aNbdbRtLooKNplQaqal7FhB2fgiySqezmyehgOiHOIcNzRUDnXkvVaZaAGNaxuAaAAvEoFatnRbpo4fUXaQxTc09auzqgU4quO0aiPhXQ01dGPBovNx/KVpqFNgZtZ1jOdJRRQ33F1AQRShAGHaCoCQsx15oc0ij2tIIxGZOHYFsfQDrb01dZrBED2toS6847SGgDw1KbIM+0gsX69jWihiPAP8xornM6OMiwDDfm5pFRsJB5EBPv4W0xDEd1jUFo+yRkU/UNjRbi01zRVZqwqWhLxWt+ruOacMBdYQ0dhBA4FTFhWZ9Ha9gyMRzm9hAoOSkkIsgEIQoAEIQgAQhCAPC2ua9QhAAhCEACEIQAIQhAH//Z">
            <a:hlinkClick r:id="rId2"/>
          </p:cNvPr>
          <p:cNvSpPr>
            <a:spLocks noChangeAspect="1" noChangeArrowheads="1"/>
          </p:cNvSpPr>
          <p:nvPr/>
        </p:nvSpPr>
        <p:spPr bwMode="auto">
          <a:xfrm>
            <a:off x="1900239" y="-1652588"/>
            <a:ext cx="2238375" cy="40862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05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96593" y="1268761"/>
            <a:ext cx="2447280" cy="4481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2714626" y="764705"/>
            <a:ext cx="2229247" cy="461665"/>
          </a:xfrm>
          <a:prstGeom prst="rect">
            <a:avLst/>
          </a:prstGeom>
          <a:noFill/>
        </p:spPr>
        <p:txBody>
          <a:bodyPr wrap="square" rtlCol="0">
            <a:spAutoFit/>
          </a:bodyPr>
          <a:lstStyle/>
          <a:p>
            <a:pPr algn="ctr"/>
            <a:r>
              <a:rPr lang="en-GB" sz="2400" b="1" dirty="0"/>
              <a:t>Society</a:t>
            </a:r>
          </a:p>
        </p:txBody>
      </p:sp>
      <p:sp>
        <p:nvSpPr>
          <p:cNvPr id="9" name="Oval Callout 8"/>
          <p:cNvSpPr/>
          <p:nvPr/>
        </p:nvSpPr>
        <p:spPr>
          <a:xfrm>
            <a:off x="5519936" y="1226369"/>
            <a:ext cx="3924436" cy="3600400"/>
          </a:xfrm>
          <a:prstGeom prst="wedgeEllipseCallout">
            <a:avLst>
              <a:gd name="adj1" fmla="val 56481"/>
              <a:gd name="adj2" fmla="val 8404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t>Which sociological perspectives does this image depict? </a:t>
            </a:r>
          </a:p>
          <a:p>
            <a:pPr algn="ctr"/>
            <a:endParaRPr lang="en-GB" sz="2000" b="1" dirty="0"/>
          </a:p>
          <a:p>
            <a:pPr algn="ctr"/>
            <a:br>
              <a:rPr lang="en-GB" sz="2000" b="1" dirty="0"/>
            </a:br>
            <a:r>
              <a:rPr lang="en-GB" sz="2000" b="1" dirty="0"/>
              <a:t>How far can the family be explained in this way?</a:t>
            </a:r>
          </a:p>
        </p:txBody>
      </p:sp>
      <p:sp>
        <p:nvSpPr>
          <p:cNvPr id="10" name="TextBox 9"/>
          <p:cNvSpPr txBox="1"/>
          <p:nvPr/>
        </p:nvSpPr>
        <p:spPr>
          <a:xfrm>
            <a:off x="2207568" y="5750526"/>
            <a:ext cx="6984776" cy="646331"/>
          </a:xfrm>
          <a:prstGeom prst="rect">
            <a:avLst/>
          </a:prstGeom>
          <a:noFill/>
        </p:spPr>
        <p:txBody>
          <a:bodyPr wrap="square" rtlCol="0">
            <a:spAutoFit/>
          </a:bodyPr>
          <a:lstStyle/>
          <a:p>
            <a:r>
              <a:rPr lang="en-GB"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Structural Theories: </a:t>
            </a:r>
            <a:r>
              <a:rPr lang="en-GB" b="1" dirty="0"/>
              <a:t>We are controlled by large institutions in Society – Patriarchy, Capitalism etc. A top down approach.</a:t>
            </a:r>
          </a:p>
        </p:txBody>
      </p:sp>
    </p:spTree>
    <p:extLst>
      <p:ext uri="{BB962C8B-B14F-4D97-AF65-F5344CB8AC3E}">
        <p14:creationId xmlns:p14="http://schemas.microsoft.com/office/powerpoint/2010/main" val="2847859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240016" y="116632"/>
            <a:ext cx="3384376" cy="369332"/>
          </a:xfrm>
          <a:prstGeom prst="rect">
            <a:avLst/>
          </a:prstGeom>
          <a:noFill/>
        </p:spPr>
        <p:txBody>
          <a:bodyPr wrap="square" rtlCol="0">
            <a:spAutoFit/>
          </a:bodyPr>
          <a:lstStyle/>
          <a:p>
            <a:r>
              <a:rPr lang="en-GB" dirty="0">
                <a:ln w="18415" cmpd="sng">
                  <a:solidFill>
                    <a:srgbClr val="FFFFFF"/>
                  </a:solidFill>
                  <a:prstDash val="solid"/>
                </a:ln>
                <a:solidFill>
                  <a:srgbClr val="FFFFFF"/>
                </a:solidFill>
                <a:effectLst>
                  <a:outerShdw blurRad="63500" dir="3600000" algn="tl" rotWithShape="0">
                    <a:srgbClr val="000000">
                      <a:alpha val="70000"/>
                    </a:srgbClr>
                  </a:outerShdw>
                </a:effectLst>
              </a:rPr>
              <a:t>Personal Life Perspective</a:t>
            </a:r>
          </a:p>
        </p:txBody>
      </p:sp>
      <p:sp>
        <p:nvSpPr>
          <p:cNvPr id="9" name="Flowchart: Merge 8"/>
          <p:cNvSpPr/>
          <p:nvPr/>
        </p:nvSpPr>
        <p:spPr>
          <a:xfrm>
            <a:off x="2135560" y="1124744"/>
            <a:ext cx="7992888" cy="1512168"/>
          </a:xfrm>
          <a:prstGeom prst="flowChartMerge">
            <a:avLst/>
          </a:prstGeom>
          <a:gradFill rotWithShape="1">
            <a:gsLst>
              <a:gs pos="0">
                <a:srgbClr val="629DD1">
                  <a:tint val="100000"/>
                  <a:shade val="100000"/>
                  <a:satMod val="130000"/>
                </a:srgbClr>
              </a:gs>
              <a:gs pos="100000">
                <a:srgbClr val="629DD1">
                  <a:tint val="50000"/>
                  <a:shade val="100000"/>
                  <a:satMod val="350000"/>
                </a:srgbClr>
              </a:gs>
            </a:gsLst>
            <a:lin ang="16200000" scaled="0"/>
          </a:gradFill>
          <a:ln w="9525" cap="flat" cmpd="sng" algn="ctr">
            <a:solidFill>
              <a:srgbClr val="629DD1">
                <a:shade val="95000"/>
                <a:satMod val="105000"/>
              </a:srgbClr>
            </a:solidFill>
            <a:prstDash val="solid"/>
          </a:ln>
          <a:effectLst>
            <a:outerShdw blurRad="40000" dist="23000" dir="5400000" rotWithShape="0">
              <a:srgbClr val="000000">
                <a:alpha val="35000"/>
              </a:srgbClr>
            </a:outerShdw>
          </a:effectLst>
        </p:spPr>
        <p:txBody>
          <a:bodyPr rtlCol="0" anchor="ctr"/>
          <a:lstStyle/>
          <a:p>
            <a:pPr algn="ctr">
              <a:defRPr/>
            </a:pPr>
            <a:endParaRPr lang="en-GB" sz="2400" kern="0" dirty="0">
              <a:solidFill>
                <a:sysClr val="window" lastClr="FFFFFF"/>
              </a:solidFill>
              <a:latin typeface="Rockwell"/>
            </a:endParaRPr>
          </a:p>
          <a:p>
            <a:pPr algn="ctr">
              <a:defRPr/>
            </a:pPr>
            <a:r>
              <a:rPr lang="en-GB" sz="2400" kern="0" dirty="0">
                <a:solidFill>
                  <a:sysClr val="window" lastClr="FFFFFF"/>
                </a:solidFill>
                <a:latin typeface="Rockwell"/>
              </a:rPr>
              <a:t>How does the Personal Life Perspective see the family?</a:t>
            </a:r>
          </a:p>
        </p:txBody>
      </p:sp>
      <p:graphicFrame>
        <p:nvGraphicFramePr>
          <p:cNvPr id="10" name="Table 9"/>
          <p:cNvGraphicFramePr>
            <a:graphicFrameLocks noGrp="1"/>
          </p:cNvGraphicFramePr>
          <p:nvPr>
            <p:extLst>
              <p:ext uri="{D42A27DB-BD31-4B8C-83A1-F6EECF244321}">
                <p14:modId xmlns:p14="http://schemas.microsoft.com/office/powerpoint/2010/main" val="2912407433"/>
              </p:ext>
            </p:extLst>
          </p:nvPr>
        </p:nvGraphicFramePr>
        <p:xfrm>
          <a:off x="2135560" y="3140968"/>
          <a:ext cx="7848872" cy="3024336"/>
        </p:xfrm>
        <a:graphic>
          <a:graphicData uri="http://schemas.openxmlformats.org/drawingml/2006/table">
            <a:tbl>
              <a:tblPr firstRow="1" bandRow="1"/>
              <a:tblGrid>
                <a:gridCol w="1862444">
                  <a:extLst>
                    <a:ext uri="{9D8B030D-6E8A-4147-A177-3AD203B41FA5}">
                      <a16:colId xmlns:a16="http://schemas.microsoft.com/office/drawing/2014/main" val="20000"/>
                    </a:ext>
                  </a:extLst>
                </a:gridCol>
                <a:gridCol w="5986428">
                  <a:extLst>
                    <a:ext uri="{9D8B030D-6E8A-4147-A177-3AD203B41FA5}">
                      <a16:colId xmlns:a16="http://schemas.microsoft.com/office/drawing/2014/main" val="20001"/>
                    </a:ext>
                  </a:extLst>
                </a:gridCol>
              </a:tblGrid>
              <a:tr h="756084">
                <a:tc>
                  <a:txBody>
                    <a:bodyPr/>
                    <a:lstStyle>
                      <a:lvl1pPr marL="0" algn="l" defTabSz="914400" rtl="0" eaLnBrk="1" latinLnBrk="0" hangingPunct="1">
                        <a:defRPr sz="1800" b="1" kern="1200">
                          <a:solidFill>
                            <a:schemeClr val="lt1"/>
                          </a:solidFill>
                          <a:latin typeface="Rockwell"/>
                        </a:defRPr>
                      </a:lvl1pPr>
                      <a:lvl2pPr marL="457200" algn="l" defTabSz="914400" rtl="0" eaLnBrk="1" latinLnBrk="0" hangingPunct="1">
                        <a:defRPr sz="1800" b="1" kern="1200">
                          <a:solidFill>
                            <a:schemeClr val="lt1"/>
                          </a:solidFill>
                          <a:latin typeface="Rockwell"/>
                        </a:defRPr>
                      </a:lvl2pPr>
                      <a:lvl3pPr marL="914400" algn="l" defTabSz="914400" rtl="0" eaLnBrk="1" latinLnBrk="0" hangingPunct="1">
                        <a:defRPr sz="1800" b="1" kern="1200">
                          <a:solidFill>
                            <a:schemeClr val="lt1"/>
                          </a:solidFill>
                          <a:latin typeface="Rockwell"/>
                        </a:defRPr>
                      </a:lvl3pPr>
                      <a:lvl4pPr marL="1371600" algn="l" defTabSz="914400" rtl="0" eaLnBrk="1" latinLnBrk="0" hangingPunct="1">
                        <a:defRPr sz="1800" b="1" kern="1200">
                          <a:solidFill>
                            <a:schemeClr val="lt1"/>
                          </a:solidFill>
                          <a:latin typeface="Rockwell"/>
                        </a:defRPr>
                      </a:lvl4pPr>
                      <a:lvl5pPr marL="1828800" algn="l" defTabSz="914400" rtl="0" eaLnBrk="1" latinLnBrk="0" hangingPunct="1">
                        <a:defRPr sz="1800" b="1" kern="1200">
                          <a:solidFill>
                            <a:schemeClr val="lt1"/>
                          </a:solidFill>
                          <a:latin typeface="Rockwell"/>
                        </a:defRPr>
                      </a:lvl5pPr>
                      <a:lvl6pPr marL="2286000" algn="l" defTabSz="914400" rtl="0" eaLnBrk="1" latinLnBrk="0" hangingPunct="1">
                        <a:defRPr sz="1800" b="1" kern="1200">
                          <a:solidFill>
                            <a:schemeClr val="lt1"/>
                          </a:solidFill>
                          <a:latin typeface="Rockwell"/>
                        </a:defRPr>
                      </a:lvl6pPr>
                      <a:lvl7pPr marL="2743200" algn="l" defTabSz="914400" rtl="0" eaLnBrk="1" latinLnBrk="0" hangingPunct="1">
                        <a:defRPr sz="1800" b="1" kern="1200">
                          <a:solidFill>
                            <a:schemeClr val="lt1"/>
                          </a:solidFill>
                          <a:latin typeface="Rockwell"/>
                        </a:defRPr>
                      </a:lvl7pPr>
                      <a:lvl8pPr marL="3200400" algn="l" defTabSz="914400" rtl="0" eaLnBrk="1" latinLnBrk="0" hangingPunct="1">
                        <a:defRPr sz="1800" b="1" kern="1200">
                          <a:solidFill>
                            <a:schemeClr val="lt1"/>
                          </a:solidFill>
                          <a:latin typeface="Rockwell"/>
                        </a:defRPr>
                      </a:lvl8pPr>
                      <a:lvl9pPr marL="3657600" algn="l" defTabSz="914400" rtl="0" eaLnBrk="1" latinLnBrk="0" hangingPunct="1">
                        <a:defRPr sz="1800" b="1" kern="1200">
                          <a:solidFill>
                            <a:schemeClr val="lt1"/>
                          </a:solidFill>
                          <a:latin typeface="Rockwell"/>
                        </a:defRPr>
                      </a:lvl9pPr>
                    </a:lstStyle>
                    <a:p>
                      <a:pPr algn="ctr"/>
                      <a:r>
                        <a:rPr lang="en-GB" b="0" dirty="0">
                          <a:solidFill>
                            <a:srgbClr val="FF0000"/>
                          </a:solidFill>
                        </a:rPr>
                        <a:t>Understand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b="1" kern="1200">
                          <a:solidFill>
                            <a:schemeClr val="lt1"/>
                          </a:solidFill>
                          <a:latin typeface="Rockwell"/>
                        </a:defRPr>
                      </a:lvl1pPr>
                      <a:lvl2pPr marL="457200" algn="l" defTabSz="914400" rtl="0" eaLnBrk="1" latinLnBrk="0" hangingPunct="1">
                        <a:defRPr sz="1800" b="1" kern="1200">
                          <a:solidFill>
                            <a:schemeClr val="lt1"/>
                          </a:solidFill>
                          <a:latin typeface="Rockwell"/>
                        </a:defRPr>
                      </a:lvl2pPr>
                      <a:lvl3pPr marL="914400" algn="l" defTabSz="914400" rtl="0" eaLnBrk="1" latinLnBrk="0" hangingPunct="1">
                        <a:defRPr sz="1800" b="1" kern="1200">
                          <a:solidFill>
                            <a:schemeClr val="lt1"/>
                          </a:solidFill>
                          <a:latin typeface="Rockwell"/>
                        </a:defRPr>
                      </a:lvl3pPr>
                      <a:lvl4pPr marL="1371600" algn="l" defTabSz="914400" rtl="0" eaLnBrk="1" latinLnBrk="0" hangingPunct="1">
                        <a:defRPr sz="1800" b="1" kern="1200">
                          <a:solidFill>
                            <a:schemeClr val="lt1"/>
                          </a:solidFill>
                          <a:latin typeface="Rockwell"/>
                        </a:defRPr>
                      </a:lvl4pPr>
                      <a:lvl5pPr marL="1828800" algn="l" defTabSz="914400" rtl="0" eaLnBrk="1" latinLnBrk="0" hangingPunct="1">
                        <a:defRPr sz="1800" b="1" kern="1200">
                          <a:solidFill>
                            <a:schemeClr val="lt1"/>
                          </a:solidFill>
                          <a:latin typeface="Rockwell"/>
                        </a:defRPr>
                      </a:lvl5pPr>
                      <a:lvl6pPr marL="2286000" algn="l" defTabSz="914400" rtl="0" eaLnBrk="1" latinLnBrk="0" hangingPunct="1">
                        <a:defRPr sz="1800" b="1" kern="1200">
                          <a:solidFill>
                            <a:schemeClr val="lt1"/>
                          </a:solidFill>
                          <a:latin typeface="Rockwell"/>
                        </a:defRPr>
                      </a:lvl6pPr>
                      <a:lvl7pPr marL="2743200" algn="l" defTabSz="914400" rtl="0" eaLnBrk="1" latinLnBrk="0" hangingPunct="1">
                        <a:defRPr sz="1800" b="1" kern="1200">
                          <a:solidFill>
                            <a:schemeClr val="lt1"/>
                          </a:solidFill>
                          <a:latin typeface="Rockwell"/>
                        </a:defRPr>
                      </a:lvl7pPr>
                      <a:lvl8pPr marL="3200400" algn="l" defTabSz="914400" rtl="0" eaLnBrk="1" latinLnBrk="0" hangingPunct="1">
                        <a:defRPr sz="1800" b="1" kern="1200">
                          <a:solidFill>
                            <a:schemeClr val="lt1"/>
                          </a:solidFill>
                          <a:latin typeface="Rockwell"/>
                        </a:defRPr>
                      </a:lvl8pPr>
                      <a:lvl9pPr marL="3657600" algn="l" defTabSz="914400" rtl="0" eaLnBrk="1" latinLnBrk="0" hangingPunct="1">
                        <a:defRPr sz="1800" b="1" kern="1200">
                          <a:solidFill>
                            <a:schemeClr val="lt1"/>
                          </a:solidFill>
                          <a:latin typeface="Rockwell"/>
                        </a:defRPr>
                      </a:lvl9pPr>
                    </a:lstStyle>
                    <a:p>
                      <a:r>
                        <a:rPr lang="en-GB" b="0" dirty="0">
                          <a:solidFill>
                            <a:srgbClr val="002060"/>
                          </a:solidFill>
                        </a:rPr>
                        <a:t>To describe</a:t>
                      </a:r>
                      <a:r>
                        <a:rPr lang="en-GB" b="0" baseline="0" dirty="0">
                          <a:solidFill>
                            <a:srgbClr val="002060"/>
                          </a:solidFill>
                        </a:rPr>
                        <a:t> the personal life perspective of the family.</a:t>
                      </a:r>
                      <a:endParaRPr lang="en-GB" b="0" dirty="0">
                        <a:solidFill>
                          <a:srgbClr val="00206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0"/>
                  </a:ext>
                </a:extLst>
              </a:tr>
              <a:tr h="756084">
                <a:tc>
                  <a:txBody>
                    <a:bodyPr/>
                    <a:lstStyle>
                      <a:lvl1pPr marL="0" algn="l" defTabSz="914400" rtl="0" eaLnBrk="1" latinLnBrk="0" hangingPunct="1">
                        <a:defRPr sz="1800" kern="1200">
                          <a:solidFill>
                            <a:schemeClr val="dk1"/>
                          </a:solidFill>
                          <a:latin typeface="Rockwell"/>
                        </a:defRPr>
                      </a:lvl1pPr>
                      <a:lvl2pPr marL="457200" algn="l" defTabSz="914400" rtl="0" eaLnBrk="1" latinLnBrk="0" hangingPunct="1">
                        <a:defRPr sz="1800" kern="1200">
                          <a:solidFill>
                            <a:schemeClr val="dk1"/>
                          </a:solidFill>
                          <a:latin typeface="Rockwell"/>
                        </a:defRPr>
                      </a:lvl2pPr>
                      <a:lvl3pPr marL="914400" algn="l" defTabSz="914400" rtl="0" eaLnBrk="1" latinLnBrk="0" hangingPunct="1">
                        <a:defRPr sz="1800" kern="1200">
                          <a:solidFill>
                            <a:schemeClr val="dk1"/>
                          </a:solidFill>
                          <a:latin typeface="Rockwell"/>
                        </a:defRPr>
                      </a:lvl3pPr>
                      <a:lvl4pPr marL="1371600" algn="l" defTabSz="914400" rtl="0" eaLnBrk="1" latinLnBrk="0" hangingPunct="1">
                        <a:defRPr sz="1800" kern="1200">
                          <a:solidFill>
                            <a:schemeClr val="dk1"/>
                          </a:solidFill>
                          <a:latin typeface="Rockwell"/>
                        </a:defRPr>
                      </a:lvl4pPr>
                      <a:lvl5pPr marL="1828800" algn="l" defTabSz="914400" rtl="0" eaLnBrk="1" latinLnBrk="0" hangingPunct="1">
                        <a:defRPr sz="1800" kern="1200">
                          <a:solidFill>
                            <a:schemeClr val="dk1"/>
                          </a:solidFill>
                          <a:latin typeface="Rockwell"/>
                        </a:defRPr>
                      </a:lvl5pPr>
                      <a:lvl6pPr marL="2286000" algn="l" defTabSz="914400" rtl="0" eaLnBrk="1" latinLnBrk="0" hangingPunct="1">
                        <a:defRPr sz="1800" kern="1200">
                          <a:solidFill>
                            <a:schemeClr val="dk1"/>
                          </a:solidFill>
                          <a:latin typeface="Rockwell"/>
                        </a:defRPr>
                      </a:lvl6pPr>
                      <a:lvl7pPr marL="2743200" algn="l" defTabSz="914400" rtl="0" eaLnBrk="1" latinLnBrk="0" hangingPunct="1">
                        <a:defRPr sz="1800" kern="1200">
                          <a:solidFill>
                            <a:schemeClr val="dk1"/>
                          </a:solidFill>
                          <a:latin typeface="Rockwell"/>
                        </a:defRPr>
                      </a:lvl7pPr>
                      <a:lvl8pPr marL="3200400" algn="l" defTabSz="914400" rtl="0" eaLnBrk="1" latinLnBrk="0" hangingPunct="1">
                        <a:defRPr sz="1800" kern="1200">
                          <a:solidFill>
                            <a:schemeClr val="dk1"/>
                          </a:solidFill>
                          <a:latin typeface="Rockwell"/>
                        </a:defRPr>
                      </a:lvl8pPr>
                      <a:lvl9pPr marL="3657600" algn="l" defTabSz="914400" rtl="0" eaLnBrk="1" latinLnBrk="0" hangingPunct="1">
                        <a:defRPr sz="1800" kern="1200">
                          <a:solidFill>
                            <a:schemeClr val="dk1"/>
                          </a:solidFill>
                          <a:latin typeface="Rockwell"/>
                        </a:defRPr>
                      </a:lvl9pPr>
                    </a:lstStyle>
                    <a:p>
                      <a:pPr algn="ctr"/>
                      <a:r>
                        <a:rPr lang="en-GB" b="0" dirty="0">
                          <a:solidFill>
                            <a:srgbClr val="F353E0"/>
                          </a:solidFill>
                        </a:rPr>
                        <a:t>Apply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Rockwell"/>
                        </a:defRPr>
                      </a:lvl1pPr>
                      <a:lvl2pPr marL="457200" algn="l" defTabSz="914400" rtl="0" eaLnBrk="1" latinLnBrk="0" hangingPunct="1">
                        <a:defRPr sz="1800" kern="1200">
                          <a:solidFill>
                            <a:schemeClr val="dk1"/>
                          </a:solidFill>
                          <a:latin typeface="Rockwell"/>
                        </a:defRPr>
                      </a:lvl2pPr>
                      <a:lvl3pPr marL="914400" algn="l" defTabSz="914400" rtl="0" eaLnBrk="1" latinLnBrk="0" hangingPunct="1">
                        <a:defRPr sz="1800" kern="1200">
                          <a:solidFill>
                            <a:schemeClr val="dk1"/>
                          </a:solidFill>
                          <a:latin typeface="Rockwell"/>
                        </a:defRPr>
                      </a:lvl3pPr>
                      <a:lvl4pPr marL="1371600" algn="l" defTabSz="914400" rtl="0" eaLnBrk="1" latinLnBrk="0" hangingPunct="1">
                        <a:defRPr sz="1800" kern="1200">
                          <a:solidFill>
                            <a:schemeClr val="dk1"/>
                          </a:solidFill>
                          <a:latin typeface="Rockwell"/>
                        </a:defRPr>
                      </a:lvl4pPr>
                      <a:lvl5pPr marL="1828800" algn="l" defTabSz="914400" rtl="0" eaLnBrk="1" latinLnBrk="0" hangingPunct="1">
                        <a:defRPr sz="1800" kern="1200">
                          <a:solidFill>
                            <a:schemeClr val="dk1"/>
                          </a:solidFill>
                          <a:latin typeface="Rockwell"/>
                        </a:defRPr>
                      </a:lvl5pPr>
                      <a:lvl6pPr marL="2286000" algn="l" defTabSz="914400" rtl="0" eaLnBrk="1" latinLnBrk="0" hangingPunct="1">
                        <a:defRPr sz="1800" kern="1200">
                          <a:solidFill>
                            <a:schemeClr val="dk1"/>
                          </a:solidFill>
                          <a:latin typeface="Rockwell"/>
                        </a:defRPr>
                      </a:lvl6pPr>
                      <a:lvl7pPr marL="2743200" algn="l" defTabSz="914400" rtl="0" eaLnBrk="1" latinLnBrk="0" hangingPunct="1">
                        <a:defRPr sz="1800" kern="1200">
                          <a:solidFill>
                            <a:schemeClr val="dk1"/>
                          </a:solidFill>
                          <a:latin typeface="Rockwell"/>
                        </a:defRPr>
                      </a:lvl7pPr>
                      <a:lvl8pPr marL="3200400" algn="l" defTabSz="914400" rtl="0" eaLnBrk="1" latinLnBrk="0" hangingPunct="1">
                        <a:defRPr sz="1800" kern="1200">
                          <a:solidFill>
                            <a:schemeClr val="dk1"/>
                          </a:solidFill>
                          <a:latin typeface="Rockwell"/>
                        </a:defRPr>
                      </a:lvl8pPr>
                      <a:lvl9pPr marL="3657600" algn="l" defTabSz="914400" rtl="0" eaLnBrk="1" latinLnBrk="0" hangingPunct="1">
                        <a:defRPr sz="1800" kern="1200">
                          <a:solidFill>
                            <a:schemeClr val="dk1"/>
                          </a:solidFill>
                          <a:latin typeface="Rockwell"/>
                        </a:defRPr>
                      </a:lvl9pPr>
                    </a:lstStyle>
                    <a:p>
                      <a:r>
                        <a:rPr lang="en-GB" b="0" dirty="0">
                          <a:solidFill>
                            <a:srgbClr val="002060"/>
                          </a:solidFill>
                        </a:rPr>
                        <a:t>To explain examples of</a:t>
                      </a:r>
                      <a:r>
                        <a:rPr lang="en-GB" b="0" baseline="0" dirty="0">
                          <a:solidFill>
                            <a:srgbClr val="002060"/>
                          </a:solidFill>
                        </a:rPr>
                        <a:t> the personal life perspective of the family. </a:t>
                      </a:r>
                      <a:endParaRPr lang="en-GB" b="0" dirty="0">
                        <a:solidFill>
                          <a:srgbClr val="00206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1"/>
                  </a:ext>
                </a:extLst>
              </a:tr>
              <a:tr h="756084">
                <a:tc>
                  <a:txBody>
                    <a:bodyPr/>
                    <a:lstStyle>
                      <a:lvl1pPr marL="0" algn="l" defTabSz="914400" rtl="0" eaLnBrk="1" latinLnBrk="0" hangingPunct="1">
                        <a:defRPr sz="1800" kern="1200">
                          <a:solidFill>
                            <a:schemeClr val="dk1"/>
                          </a:solidFill>
                          <a:latin typeface="Rockwell"/>
                        </a:defRPr>
                      </a:lvl1pPr>
                      <a:lvl2pPr marL="457200" algn="l" defTabSz="914400" rtl="0" eaLnBrk="1" latinLnBrk="0" hangingPunct="1">
                        <a:defRPr sz="1800" kern="1200">
                          <a:solidFill>
                            <a:schemeClr val="dk1"/>
                          </a:solidFill>
                          <a:latin typeface="Rockwell"/>
                        </a:defRPr>
                      </a:lvl2pPr>
                      <a:lvl3pPr marL="914400" algn="l" defTabSz="914400" rtl="0" eaLnBrk="1" latinLnBrk="0" hangingPunct="1">
                        <a:defRPr sz="1800" kern="1200">
                          <a:solidFill>
                            <a:schemeClr val="dk1"/>
                          </a:solidFill>
                          <a:latin typeface="Rockwell"/>
                        </a:defRPr>
                      </a:lvl3pPr>
                      <a:lvl4pPr marL="1371600" algn="l" defTabSz="914400" rtl="0" eaLnBrk="1" latinLnBrk="0" hangingPunct="1">
                        <a:defRPr sz="1800" kern="1200">
                          <a:solidFill>
                            <a:schemeClr val="dk1"/>
                          </a:solidFill>
                          <a:latin typeface="Rockwell"/>
                        </a:defRPr>
                      </a:lvl4pPr>
                      <a:lvl5pPr marL="1828800" algn="l" defTabSz="914400" rtl="0" eaLnBrk="1" latinLnBrk="0" hangingPunct="1">
                        <a:defRPr sz="1800" kern="1200">
                          <a:solidFill>
                            <a:schemeClr val="dk1"/>
                          </a:solidFill>
                          <a:latin typeface="Rockwell"/>
                        </a:defRPr>
                      </a:lvl5pPr>
                      <a:lvl6pPr marL="2286000" algn="l" defTabSz="914400" rtl="0" eaLnBrk="1" latinLnBrk="0" hangingPunct="1">
                        <a:defRPr sz="1800" kern="1200">
                          <a:solidFill>
                            <a:schemeClr val="dk1"/>
                          </a:solidFill>
                          <a:latin typeface="Rockwell"/>
                        </a:defRPr>
                      </a:lvl6pPr>
                      <a:lvl7pPr marL="2743200" algn="l" defTabSz="914400" rtl="0" eaLnBrk="1" latinLnBrk="0" hangingPunct="1">
                        <a:defRPr sz="1800" kern="1200">
                          <a:solidFill>
                            <a:schemeClr val="dk1"/>
                          </a:solidFill>
                          <a:latin typeface="Rockwell"/>
                        </a:defRPr>
                      </a:lvl7pPr>
                      <a:lvl8pPr marL="3200400" algn="l" defTabSz="914400" rtl="0" eaLnBrk="1" latinLnBrk="0" hangingPunct="1">
                        <a:defRPr sz="1800" kern="1200">
                          <a:solidFill>
                            <a:schemeClr val="dk1"/>
                          </a:solidFill>
                          <a:latin typeface="Rockwell"/>
                        </a:defRPr>
                      </a:lvl8pPr>
                      <a:lvl9pPr marL="3657600" algn="l" defTabSz="914400" rtl="0" eaLnBrk="1" latinLnBrk="0" hangingPunct="1">
                        <a:defRPr sz="1800" kern="1200">
                          <a:solidFill>
                            <a:schemeClr val="dk1"/>
                          </a:solidFill>
                          <a:latin typeface="Rockwell"/>
                        </a:defRPr>
                      </a:lvl9pPr>
                    </a:lstStyle>
                    <a:p>
                      <a:pPr algn="ctr"/>
                      <a:r>
                        <a:rPr lang="en-GB" b="0" dirty="0">
                          <a:solidFill>
                            <a:srgbClr val="00B050"/>
                          </a:solidFill>
                        </a:rPr>
                        <a:t>Analyse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Rockwell"/>
                        </a:defRPr>
                      </a:lvl1pPr>
                      <a:lvl2pPr marL="457200" algn="l" defTabSz="914400" rtl="0" eaLnBrk="1" latinLnBrk="0" hangingPunct="1">
                        <a:defRPr sz="1800" kern="1200">
                          <a:solidFill>
                            <a:schemeClr val="dk1"/>
                          </a:solidFill>
                          <a:latin typeface="Rockwell"/>
                        </a:defRPr>
                      </a:lvl2pPr>
                      <a:lvl3pPr marL="914400" algn="l" defTabSz="914400" rtl="0" eaLnBrk="1" latinLnBrk="0" hangingPunct="1">
                        <a:defRPr sz="1800" kern="1200">
                          <a:solidFill>
                            <a:schemeClr val="dk1"/>
                          </a:solidFill>
                          <a:latin typeface="Rockwell"/>
                        </a:defRPr>
                      </a:lvl3pPr>
                      <a:lvl4pPr marL="1371600" algn="l" defTabSz="914400" rtl="0" eaLnBrk="1" latinLnBrk="0" hangingPunct="1">
                        <a:defRPr sz="1800" kern="1200">
                          <a:solidFill>
                            <a:schemeClr val="dk1"/>
                          </a:solidFill>
                          <a:latin typeface="Rockwell"/>
                        </a:defRPr>
                      </a:lvl4pPr>
                      <a:lvl5pPr marL="1828800" algn="l" defTabSz="914400" rtl="0" eaLnBrk="1" latinLnBrk="0" hangingPunct="1">
                        <a:defRPr sz="1800" kern="1200">
                          <a:solidFill>
                            <a:schemeClr val="dk1"/>
                          </a:solidFill>
                          <a:latin typeface="Rockwell"/>
                        </a:defRPr>
                      </a:lvl5pPr>
                      <a:lvl6pPr marL="2286000" algn="l" defTabSz="914400" rtl="0" eaLnBrk="1" latinLnBrk="0" hangingPunct="1">
                        <a:defRPr sz="1800" kern="1200">
                          <a:solidFill>
                            <a:schemeClr val="dk1"/>
                          </a:solidFill>
                          <a:latin typeface="Rockwell"/>
                        </a:defRPr>
                      </a:lvl6pPr>
                      <a:lvl7pPr marL="2743200" algn="l" defTabSz="914400" rtl="0" eaLnBrk="1" latinLnBrk="0" hangingPunct="1">
                        <a:defRPr sz="1800" kern="1200">
                          <a:solidFill>
                            <a:schemeClr val="dk1"/>
                          </a:solidFill>
                          <a:latin typeface="Rockwell"/>
                        </a:defRPr>
                      </a:lvl7pPr>
                      <a:lvl8pPr marL="3200400" algn="l" defTabSz="914400" rtl="0" eaLnBrk="1" latinLnBrk="0" hangingPunct="1">
                        <a:defRPr sz="1800" kern="1200">
                          <a:solidFill>
                            <a:schemeClr val="dk1"/>
                          </a:solidFill>
                          <a:latin typeface="Rockwell"/>
                        </a:defRPr>
                      </a:lvl8pPr>
                      <a:lvl9pPr marL="3657600" algn="l" defTabSz="914400" rtl="0" eaLnBrk="1" latinLnBrk="0" hangingPunct="1">
                        <a:defRPr sz="1800" kern="1200">
                          <a:solidFill>
                            <a:schemeClr val="dk1"/>
                          </a:solidFill>
                          <a:latin typeface="Rockwell"/>
                        </a:defRPr>
                      </a:lvl9pPr>
                    </a:lstStyle>
                    <a:p>
                      <a:r>
                        <a:rPr lang="en-GB" b="0" dirty="0">
                          <a:solidFill>
                            <a:srgbClr val="002060"/>
                          </a:solidFill>
                        </a:rPr>
                        <a:t>To compare and contrast the</a:t>
                      </a:r>
                      <a:r>
                        <a:rPr lang="en-GB" b="0" baseline="0" dirty="0">
                          <a:solidFill>
                            <a:srgbClr val="002060"/>
                          </a:solidFill>
                        </a:rPr>
                        <a:t> personal life perspective with alternative perspectives.</a:t>
                      </a:r>
                      <a:endParaRPr lang="en-GB" b="0" dirty="0">
                        <a:solidFill>
                          <a:srgbClr val="00206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2"/>
                  </a:ext>
                </a:extLst>
              </a:tr>
              <a:tr h="756084">
                <a:tc>
                  <a:txBody>
                    <a:bodyPr/>
                    <a:lstStyle>
                      <a:lvl1pPr marL="0" algn="l" defTabSz="914400" rtl="0" eaLnBrk="1" latinLnBrk="0" hangingPunct="1">
                        <a:defRPr sz="1800" kern="1200">
                          <a:solidFill>
                            <a:schemeClr val="dk1"/>
                          </a:solidFill>
                          <a:latin typeface="Rockwell"/>
                        </a:defRPr>
                      </a:lvl1pPr>
                      <a:lvl2pPr marL="457200" algn="l" defTabSz="914400" rtl="0" eaLnBrk="1" latinLnBrk="0" hangingPunct="1">
                        <a:defRPr sz="1800" kern="1200">
                          <a:solidFill>
                            <a:schemeClr val="dk1"/>
                          </a:solidFill>
                          <a:latin typeface="Rockwell"/>
                        </a:defRPr>
                      </a:lvl2pPr>
                      <a:lvl3pPr marL="914400" algn="l" defTabSz="914400" rtl="0" eaLnBrk="1" latinLnBrk="0" hangingPunct="1">
                        <a:defRPr sz="1800" kern="1200">
                          <a:solidFill>
                            <a:schemeClr val="dk1"/>
                          </a:solidFill>
                          <a:latin typeface="Rockwell"/>
                        </a:defRPr>
                      </a:lvl3pPr>
                      <a:lvl4pPr marL="1371600" algn="l" defTabSz="914400" rtl="0" eaLnBrk="1" latinLnBrk="0" hangingPunct="1">
                        <a:defRPr sz="1800" kern="1200">
                          <a:solidFill>
                            <a:schemeClr val="dk1"/>
                          </a:solidFill>
                          <a:latin typeface="Rockwell"/>
                        </a:defRPr>
                      </a:lvl4pPr>
                      <a:lvl5pPr marL="1828800" algn="l" defTabSz="914400" rtl="0" eaLnBrk="1" latinLnBrk="0" hangingPunct="1">
                        <a:defRPr sz="1800" kern="1200">
                          <a:solidFill>
                            <a:schemeClr val="dk1"/>
                          </a:solidFill>
                          <a:latin typeface="Rockwell"/>
                        </a:defRPr>
                      </a:lvl5pPr>
                      <a:lvl6pPr marL="2286000" algn="l" defTabSz="914400" rtl="0" eaLnBrk="1" latinLnBrk="0" hangingPunct="1">
                        <a:defRPr sz="1800" kern="1200">
                          <a:solidFill>
                            <a:schemeClr val="dk1"/>
                          </a:solidFill>
                          <a:latin typeface="Rockwell"/>
                        </a:defRPr>
                      </a:lvl6pPr>
                      <a:lvl7pPr marL="2743200" algn="l" defTabSz="914400" rtl="0" eaLnBrk="1" latinLnBrk="0" hangingPunct="1">
                        <a:defRPr sz="1800" kern="1200">
                          <a:solidFill>
                            <a:schemeClr val="dk1"/>
                          </a:solidFill>
                          <a:latin typeface="Rockwell"/>
                        </a:defRPr>
                      </a:lvl7pPr>
                      <a:lvl8pPr marL="3200400" algn="l" defTabSz="914400" rtl="0" eaLnBrk="1" latinLnBrk="0" hangingPunct="1">
                        <a:defRPr sz="1800" kern="1200">
                          <a:solidFill>
                            <a:schemeClr val="dk1"/>
                          </a:solidFill>
                          <a:latin typeface="Rockwell"/>
                        </a:defRPr>
                      </a:lvl8pPr>
                      <a:lvl9pPr marL="3657600" algn="l" defTabSz="914400" rtl="0" eaLnBrk="1" latinLnBrk="0" hangingPunct="1">
                        <a:defRPr sz="1800" kern="1200">
                          <a:solidFill>
                            <a:schemeClr val="dk1"/>
                          </a:solidFill>
                          <a:latin typeface="Rockwell"/>
                        </a:defRPr>
                      </a:lvl9pPr>
                    </a:lstStyle>
                    <a:p>
                      <a:pPr algn="ctr"/>
                      <a:r>
                        <a:rPr lang="en-GB" b="0" dirty="0">
                          <a:solidFill>
                            <a:srgbClr val="0070C0"/>
                          </a:solidFill>
                        </a:rPr>
                        <a:t>Evaluate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Rockwell"/>
                        </a:defRPr>
                      </a:lvl1pPr>
                      <a:lvl2pPr marL="457200" algn="l" defTabSz="914400" rtl="0" eaLnBrk="1" latinLnBrk="0" hangingPunct="1">
                        <a:defRPr sz="1800" kern="1200">
                          <a:solidFill>
                            <a:schemeClr val="dk1"/>
                          </a:solidFill>
                          <a:latin typeface="Rockwell"/>
                        </a:defRPr>
                      </a:lvl2pPr>
                      <a:lvl3pPr marL="914400" algn="l" defTabSz="914400" rtl="0" eaLnBrk="1" latinLnBrk="0" hangingPunct="1">
                        <a:defRPr sz="1800" kern="1200">
                          <a:solidFill>
                            <a:schemeClr val="dk1"/>
                          </a:solidFill>
                          <a:latin typeface="Rockwell"/>
                        </a:defRPr>
                      </a:lvl3pPr>
                      <a:lvl4pPr marL="1371600" algn="l" defTabSz="914400" rtl="0" eaLnBrk="1" latinLnBrk="0" hangingPunct="1">
                        <a:defRPr sz="1800" kern="1200">
                          <a:solidFill>
                            <a:schemeClr val="dk1"/>
                          </a:solidFill>
                          <a:latin typeface="Rockwell"/>
                        </a:defRPr>
                      </a:lvl4pPr>
                      <a:lvl5pPr marL="1828800" algn="l" defTabSz="914400" rtl="0" eaLnBrk="1" latinLnBrk="0" hangingPunct="1">
                        <a:defRPr sz="1800" kern="1200">
                          <a:solidFill>
                            <a:schemeClr val="dk1"/>
                          </a:solidFill>
                          <a:latin typeface="Rockwell"/>
                        </a:defRPr>
                      </a:lvl5pPr>
                      <a:lvl6pPr marL="2286000" algn="l" defTabSz="914400" rtl="0" eaLnBrk="1" latinLnBrk="0" hangingPunct="1">
                        <a:defRPr sz="1800" kern="1200">
                          <a:solidFill>
                            <a:schemeClr val="dk1"/>
                          </a:solidFill>
                          <a:latin typeface="Rockwell"/>
                        </a:defRPr>
                      </a:lvl6pPr>
                      <a:lvl7pPr marL="2743200" algn="l" defTabSz="914400" rtl="0" eaLnBrk="1" latinLnBrk="0" hangingPunct="1">
                        <a:defRPr sz="1800" kern="1200">
                          <a:solidFill>
                            <a:schemeClr val="dk1"/>
                          </a:solidFill>
                          <a:latin typeface="Rockwell"/>
                        </a:defRPr>
                      </a:lvl7pPr>
                      <a:lvl8pPr marL="3200400" algn="l" defTabSz="914400" rtl="0" eaLnBrk="1" latinLnBrk="0" hangingPunct="1">
                        <a:defRPr sz="1800" kern="1200">
                          <a:solidFill>
                            <a:schemeClr val="dk1"/>
                          </a:solidFill>
                          <a:latin typeface="Rockwell"/>
                        </a:defRPr>
                      </a:lvl8pPr>
                      <a:lvl9pPr marL="3657600" algn="l" defTabSz="914400" rtl="0" eaLnBrk="1" latinLnBrk="0" hangingPunct="1">
                        <a:defRPr sz="1800" kern="1200">
                          <a:solidFill>
                            <a:schemeClr val="dk1"/>
                          </a:solidFill>
                          <a:latin typeface="Rockwell"/>
                        </a:defRPr>
                      </a:lvl9pPr>
                    </a:lstStyle>
                    <a:p>
                      <a:r>
                        <a:rPr lang="en-GB" b="0" dirty="0">
                          <a:solidFill>
                            <a:srgbClr val="002060"/>
                          </a:solidFill>
                        </a:rPr>
                        <a:t>To discuss strengths and weaknesses of the</a:t>
                      </a:r>
                      <a:r>
                        <a:rPr lang="en-GB" b="0" baseline="0" dirty="0">
                          <a:solidFill>
                            <a:srgbClr val="002060"/>
                          </a:solidFill>
                        </a:rPr>
                        <a:t> personal life perspective of the family.</a:t>
                      </a:r>
                      <a:endParaRPr lang="en-GB" b="0" dirty="0">
                        <a:solidFill>
                          <a:srgbClr val="00206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151097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912" y="620688"/>
            <a:ext cx="6059016" cy="1143000"/>
          </a:xfrm>
        </p:spPr>
        <p:txBody>
          <a:bodyPr/>
          <a:lstStyle/>
          <a:p>
            <a:r>
              <a:rPr lang="en-GB" dirty="0"/>
              <a:t>and the family</a:t>
            </a:r>
          </a:p>
        </p:txBody>
      </p:sp>
      <p:sp>
        <p:nvSpPr>
          <p:cNvPr id="3" name="Content Placeholder 2"/>
          <p:cNvSpPr>
            <a:spLocks noGrp="1"/>
          </p:cNvSpPr>
          <p:nvPr>
            <p:ph idx="1"/>
          </p:nvPr>
        </p:nvSpPr>
        <p:spPr>
          <a:xfrm>
            <a:off x="2135560" y="1916832"/>
            <a:ext cx="8229600" cy="1540768"/>
          </a:xfrm>
        </p:spPr>
        <p:txBody>
          <a:bodyPr>
            <a:normAutofit lnSpcReduction="10000"/>
          </a:bodyPr>
          <a:lstStyle/>
          <a:p>
            <a:pPr marL="0" indent="0">
              <a:buNone/>
            </a:pPr>
            <a:r>
              <a:rPr lang="en-GB" b="1" dirty="0">
                <a:solidFill>
                  <a:schemeClr val="tx1"/>
                </a:solidFill>
              </a:rPr>
              <a:t>In order to understand families we must look at the view of the individuals and the </a:t>
            </a:r>
            <a:r>
              <a:rPr lang="en-GB" b="1" dirty="0">
                <a:solidFill>
                  <a:schemeClr val="accent1"/>
                </a:solidFill>
              </a:rPr>
              <a:t>meanings</a:t>
            </a:r>
            <a:r>
              <a:rPr lang="en-GB" b="1" dirty="0">
                <a:solidFill>
                  <a:schemeClr val="tx1"/>
                </a:solidFill>
              </a:rPr>
              <a:t> they give their relationship, not by the structures they are determined by…. </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1465" y="19170"/>
            <a:ext cx="5202195" cy="2019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6240016" y="116632"/>
            <a:ext cx="3384376" cy="369332"/>
          </a:xfrm>
          <a:prstGeom prst="rect">
            <a:avLst/>
          </a:prstGeom>
          <a:noFill/>
        </p:spPr>
        <p:txBody>
          <a:bodyPr wrap="square" rtlCol="0">
            <a:spAutoFit/>
          </a:bodyPr>
          <a:lstStyle/>
          <a:p>
            <a:r>
              <a:rPr lang="en-GB" dirty="0">
                <a:ln w="18415" cmpd="sng">
                  <a:solidFill>
                    <a:srgbClr val="FFFFFF"/>
                  </a:solidFill>
                  <a:prstDash val="solid"/>
                </a:ln>
                <a:solidFill>
                  <a:srgbClr val="FFFFFF"/>
                </a:solidFill>
                <a:effectLst>
                  <a:outerShdw blurRad="63500" dir="3600000" algn="tl" rotWithShape="0">
                    <a:srgbClr val="000000">
                      <a:alpha val="70000"/>
                    </a:srgbClr>
                  </a:outerShdw>
                </a:effectLst>
              </a:rPr>
              <a:t>Personal Life Perspective</a:t>
            </a:r>
          </a:p>
        </p:txBody>
      </p:sp>
      <p:sp>
        <p:nvSpPr>
          <p:cNvPr id="4" name="Oval Callout 3"/>
          <p:cNvSpPr/>
          <p:nvPr/>
        </p:nvSpPr>
        <p:spPr>
          <a:xfrm>
            <a:off x="2711624" y="3573016"/>
            <a:ext cx="6768752" cy="2520280"/>
          </a:xfrm>
          <a:prstGeom prst="wedgeEllipseCallout">
            <a:avLst>
              <a:gd name="adj1" fmla="val -61156"/>
              <a:gd name="adj2" fmla="val 7404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Which type of theory looks at the meanings of behaviours in society?</a:t>
            </a:r>
          </a:p>
        </p:txBody>
      </p:sp>
    </p:spTree>
    <p:extLst>
      <p:ext uri="{BB962C8B-B14F-4D97-AF65-F5344CB8AC3E}">
        <p14:creationId xmlns:p14="http://schemas.microsoft.com/office/powerpoint/2010/main" val="3536151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912" y="620688"/>
            <a:ext cx="6059016" cy="1143000"/>
          </a:xfrm>
        </p:spPr>
        <p:txBody>
          <a:bodyPr/>
          <a:lstStyle/>
          <a:p>
            <a:r>
              <a:rPr lang="en-GB" dirty="0"/>
              <a:t>and the family</a:t>
            </a:r>
          </a:p>
        </p:txBody>
      </p:sp>
      <p:sp>
        <p:nvSpPr>
          <p:cNvPr id="3" name="Content Placeholder 2"/>
          <p:cNvSpPr>
            <a:spLocks noGrp="1"/>
          </p:cNvSpPr>
          <p:nvPr>
            <p:ph idx="1"/>
          </p:nvPr>
        </p:nvSpPr>
        <p:spPr>
          <a:xfrm>
            <a:off x="2135560" y="1916832"/>
            <a:ext cx="4176464" cy="4392488"/>
          </a:xfrm>
        </p:spPr>
        <p:txBody>
          <a:bodyPr>
            <a:normAutofit fontScale="92500" lnSpcReduction="20000"/>
          </a:bodyPr>
          <a:lstStyle/>
          <a:p>
            <a:pPr indent="-342900">
              <a:buFontTx/>
              <a:buChar char="-"/>
            </a:pPr>
            <a:r>
              <a:rPr lang="en-GB" dirty="0">
                <a:solidFill>
                  <a:schemeClr val="tx1"/>
                </a:solidFill>
              </a:rPr>
              <a:t>A Social Action Theory </a:t>
            </a:r>
          </a:p>
          <a:p>
            <a:pPr indent="-342900">
              <a:buFontTx/>
              <a:buChar char="-"/>
            </a:pPr>
            <a:endParaRPr lang="en-GB" dirty="0">
              <a:solidFill>
                <a:schemeClr val="tx1"/>
              </a:solidFill>
            </a:endParaRPr>
          </a:p>
          <a:p>
            <a:pPr indent="-342900">
              <a:buFontTx/>
              <a:buChar char="-"/>
            </a:pPr>
            <a:r>
              <a:rPr lang="en-GB" dirty="0" err="1">
                <a:solidFill>
                  <a:schemeClr val="tx1"/>
                </a:solidFill>
              </a:rPr>
              <a:t>Interactionist</a:t>
            </a:r>
            <a:r>
              <a:rPr lang="en-GB" dirty="0">
                <a:solidFill>
                  <a:schemeClr val="tx1"/>
                </a:solidFill>
              </a:rPr>
              <a:t> Approach – looking at the dynamics between people and the meanings they attach to their relationships. </a:t>
            </a:r>
          </a:p>
          <a:p>
            <a:pPr indent="-342900">
              <a:buFontTx/>
              <a:buChar char="-"/>
            </a:pPr>
            <a:endParaRPr lang="en-GB" dirty="0">
              <a:solidFill>
                <a:schemeClr val="tx1"/>
              </a:solidFill>
            </a:endParaRPr>
          </a:p>
          <a:p>
            <a:pPr indent="-342900">
              <a:buFontTx/>
              <a:buChar char="-"/>
            </a:pPr>
            <a:r>
              <a:rPr lang="en-GB" dirty="0">
                <a:solidFill>
                  <a:schemeClr val="tx1"/>
                </a:solidFill>
              </a:rPr>
              <a:t>A bottom up approach. How the meanings and actions of individuals (rather than large societal structures) shape their relationships.</a:t>
            </a:r>
          </a:p>
          <a:p>
            <a:pPr indent="-342900">
              <a:buFontTx/>
              <a:buChar char="-"/>
            </a:pPr>
            <a:endParaRPr lang="en-GB" dirty="0">
              <a:solidFill>
                <a:schemeClr val="tx1"/>
              </a:solidFill>
            </a:endParaRPr>
          </a:p>
          <a:p>
            <a:pPr indent="-342900">
              <a:buFontTx/>
              <a:buChar char="-"/>
            </a:pPr>
            <a:endParaRPr lang="en-GB" dirty="0">
              <a:solidFill>
                <a:schemeClr val="tx1"/>
              </a:solidFill>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1465" y="19170"/>
            <a:ext cx="5202195" cy="2019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6240016" y="116632"/>
            <a:ext cx="3384376" cy="369332"/>
          </a:xfrm>
          <a:prstGeom prst="rect">
            <a:avLst/>
          </a:prstGeom>
          <a:noFill/>
        </p:spPr>
        <p:txBody>
          <a:bodyPr wrap="square" rtlCol="0">
            <a:spAutoFit/>
          </a:bodyPr>
          <a:lstStyle/>
          <a:p>
            <a:r>
              <a:rPr lang="en-GB" dirty="0">
                <a:ln w="18415" cmpd="sng">
                  <a:solidFill>
                    <a:srgbClr val="FFFFFF"/>
                  </a:solidFill>
                  <a:prstDash val="solid"/>
                </a:ln>
                <a:solidFill>
                  <a:srgbClr val="FFFFFF"/>
                </a:solidFill>
                <a:effectLst>
                  <a:outerShdw blurRad="63500" dir="3600000" algn="tl" rotWithShape="0">
                    <a:srgbClr val="000000">
                      <a:alpha val="70000"/>
                    </a:srgbClr>
                  </a:outerShdw>
                </a:effectLst>
              </a:rPr>
              <a:t>Personal Life Perspective</a:t>
            </a:r>
          </a:p>
        </p:txBody>
      </p:sp>
      <p:pic>
        <p:nvPicPr>
          <p:cNvPr id="1026" name="Picture 2" descr="http://cdn2.hubspot.net/hubfs/209864/Blog_Posts/top_down_bottom_up.jpg?t=1445302188835">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9533" y="2780928"/>
            <a:ext cx="3744416" cy="270336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121742" y="3670946"/>
            <a:ext cx="1790683" cy="461665"/>
          </a:xfrm>
          <a:prstGeom prst="rect">
            <a:avLst/>
          </a:prstGeom>
          <a:noFill/>
        </p:spPr>
        <p:txBody>
          <a:bodyPr wrap="square" rtlCol="0">
            <a:spAutoFit/>
          </a:bodyPr>
          <a:lstStyle/>
          <a:p>
            <a:r>
              <a:rPr lang="en-GB" sz="2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Versus </a:t>
            </a:r>
          </a:p>
        </p:txBody>
      </p:sp>
    </p:spTree>
    <p:extLst>
      <p:ext uri="{BB962C8B-B14F-4D97-AF65-F5344CB8AC3E}">
        <p14:creationId xmlns:p14="http://schemas.microsoft.com/office/powerpoint/2010/main" val="2578015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40217" y="1052737"/>
            <a:ext cx="1908697" cy="2532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2063552" y="764704"/>
            <a:ext cx="7024744" cy="1143000"/>
          </a:xfrm>
        </p:spPr>
        <p:txBody>
          <a:bodyPr>
            <a:normAutofit fontScale="90000"/>
          </a:bodyPr>
          <a:lstStyle/>
          <a:p>
            <a:r>
              <a:rPr lang="en-GB" sz="8800" b="1" dirty="0">
                <a:solidFill>
                  <a:schemeClr val="accent2">
                    <a:lumMod val="75000"/>
                  </a:schemeClr>
                </a:solidFill>
                <a:latin typeface="Ancestory SF" pitchFamily="2" charset="0"/>
              </a:rPr>
              <a:t>Why Personal life? </a:t>
            </a:r>
          </a:p>
        </p:txBody>
      </p:sp>
      <p:sp>
        <p:nvSpPr>
          <p:cNvPr id="3" name="Subtitle 2"/>
          <p:cNvSpPr>
            <a:spLocks noGrp="1"/>
          </p:cNvSpPr>
          <p:nvPr>
            <p:ph idx="1"/>
          </p:nvPr>
        </p:nvSpPr>
        <p:spPr>
          <a:xfrm>
            <a:off x="2279576" y="1700808"/>
            <a:ext cx="5328592" cy="4032448"/>
          </a:xfrm>
        </p:spPr>
        <p:txBody>
          <a:bodyPr>
            <a:noAutofit/>
          </a:bodyPr>
          <a:lstStyle/>
          <a:p>
            <a:pPr algn="l"/>
            <a:r>
              <a:rPr lang="en-GB" sz="2000" dirty="0">
                <a:solidFill>
                  <a:schemeClr val="tx1"/>
                </a:solidFill>
              </a:rPr>
              <a:t>The notion of a personal life, as now understood, is in part a creation of modern Western society. </a:t>
            </a:r>
          </a:p>
          <a:p>
            <a:pPr algn="l"/>
            <a:r>
              <a:rPr lang="en-GB" sz="2000" dirty="0">
                <a:solidFill>
                  <a:schemeClr val="tx1"/>
                </a:solidFill>
              </a:rPr>
              <a:t>People in the west, especially, place a high value on privacy, individualism and their pursuit of self-definition. </a:t>
            </a:r>
          </a:p>
          <a:p>
            <a:pPr algn="l"/>
            <a:endParaRPr lang="en-GB" sz="2000" dirty="0">
              <a:solidFill>
                <a:schemeClr val="tx1"/>
              </a:solidFill>
            </a:endParaRPr>
          </a:p>
          <a:p>
            <a:pPr algn="l"/>
            <a:r>
              <a:rPr lang="en-GB" sz="2000" dirty="0">
                <a:solidFill>
                  <a:schemeClr val="tx1"/>
                </a:solidFill>
              </a:rPr>
              <a:t>In modern times, many people have come to think of their personal lives as separate from their work. Work and recreation are distinct; one is either on the job or not, and the transition is abrupt. The common phrase "Work hard, play hard" illustrates this mind-set. </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41566" y="3861049"/>
            <a:ext cx="1798851" cy="22178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6240016" y="116632"/>
            <a:ext cx="3384376" cy="369332"/>
          </a:xfrm>
          <a:prstGeom prst="rect">
            <a:avLst/>
          </a:prstGeom>
          <a:noFill/>
        </p:spPr>
        <p:txBody>
          <a:bodyPr wrap="square" rtlCol="0">
            <a:spAutoFit/>
          </a:bodyPr>
          <a:lstStyle/>
          <a:p>
            <a:r>
              <a:rPr lang="en-GB" dirty="0">
                <a:ln w="18415" cmpd="sng">
                  <a:solidFill>
                    <a:srgbClr val="FFFFFF"/>
                  </a:solidFill>
                  <a:prstDash val="solid"/>
                </a:ln>
                <a:solidFill>
                  <a:srgbClr val="FFFFFF"/>
                </a:solidFill>
                <a:effectLst>
                  <a:outerShdw blurRad="63500" dir="3600000" algn="tl" rotWithShape="0">
                    <a:srgbClr val="000000">
                      <a:alpha val="70000"/>
                    </a:srgbClr>
                  </a:outerShdw>
                </a:effectLst>
              </a:rPr>
              <a:t>Personal Life Perspective</a:t>
            </a:r>
          </a:p>
        </p:txBody>
      </p:sp>
    </p:spTree>
    <p:extLst>
      <p:ext uri="{BB962C8B-B14F-4D97-AF65-F5344CB8AC3E}">
        <p14:creationId xmlns:p14="http://schemas.microsoft.com/office/powerpoint/2010/main" val="2883733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3552" y="764704"/>
            <a:ext cx="7024744" cy="1143000"/>
          </a:xfrm>
        </p:spPr>
        <p:txBody>
          <a:bodyPr>
            <a:normAutofit fontScale="90000"/>
          </a:bodyPr>
          <a:lstStyle/>
          <a:p>
            <a:r>
              <a:rPr lang="en-GB" sz="8800" b="1" dirty="0">
                <a:solidFill>
                  <a:schemeClr val="accent2">
                    <a:lumMod val="75000"/>
                  </a:schemeClr>
                </a:solidFill>
                <a:latin typeface="Ancestory SF" pitchFamily="2" charset="0"/>
              </a:rPr>
              <a:t>Personal life </a:t>
            </a:r>
          </a:p>
        </p:txBody>
      </p:sp>
      <p:sp>
        <p:nvSpPr>
          <p:cNvPr id="3" name="Subtitle 2"/>
          <p:cNvSpPr>
            <a:spLocks noGrp="1"/>
          </p:cNvSpPr>
          <p:nvPr>
            <p:ph idx="1"/>
          </p:nvPr>
        </p:nvSpPr>
        <p:spPr>
          <a:xfrm>
            <a:off x="2279577" y="1556792"/>
            <a:ext cx="7560839" cy="3744416"/>
          </a:xfrm>
        </p:spPr>
        <p:txBody>
          <a:bodyPr>
            <a:noAutofit/>
          </a:bodyPr>
          <a:lstStyle/>
          <a:p>
            <a:endParaRPr lang="en-GB" sz="2000" dirty="0">
              <a:solidFill>
                <a:schemeClr val="tx1"/>
              </a:solidFill>
            </a:endParaRPr>
          </a:p>
          <a:p>
            <a:r>
              <a:rPr lang="en-GB" sz="2000" dirty="0">
                <a:solidFill>
                  <a:schemeClr val="tx1"/>
                </a:solidFill>
              </a:rPr>
              <a:t>The concept of personal life also tends to be associated with the way individuals dress, the food they eat, their schooling and further education as well as their hobbies, leisure activities, and cultural interests. Increasingly, in the developed world, a person's daily life is also influenced by their leisure use of consumer electronics such as televisions, computers and the Internet.</a:t>
            </a:r>
          </a:p>
          <a:p>
            <a:endParaRPr lang="en-GB" sz="2000" dirty="0">
              <a:solidFill>
                <a:schemeClr val="tx1"/>
              </a:solidFill>
            </a:endParaRPr>
          </a:p>
          <a:p>
            <a:r>
              <a:rPr lang="en-GB" sz="2000" dirty="0">
                <a:solidFill>
                  <a:schemeClr val="tx1"/>
                </a:solidFill>
              </a:rPr>
              <a:t>Other factors affecting personal life are an individual's health, personal relationships, pets as well as his home and personal possessions</a:t>
            </a:r>
          </a:p>
          <a:p>
            <a:pPr algn="l"/>
            <a:endParaRPr lang="en-GB" sz="2000" dirty="0">
              <a:solidFill>
                <a:schemeClr val="tx1"/>
              </a:solidFill>
            </a:endParaRPr>
          </a:p>
        </p:txBody>
      </p:sp>
      <p:sp>
        <p:nvSpPr>
          <p:cNvPr id="6" name="TextBox 5"/>
          <p:cNvSpPr txBox="1"/>
          <p:nvPr/>
        </p:nvSpPr>
        <p:spPr>
          <a:xfrm>
            <a:off x="6240016" y="116632"/>
            <a:ext cx="3384376" cy="369332"/>
          </a:xfrm>
          <a:prstGeom prst="rect">
            <a:avLst/>
          </a:prstGeom>
          <a:noFill/>
        </p:spPr>
        <p:txBody>
          <a:bodyPr wrap="square" rtlCol="0">
            <a:spAutoFit/>
          </a:bodyPr>
          <a:lstStyle/>
          <a:p>
            <a:r>
              <a:rPr lang="en-GB" dirty="0">
                <a:ln w="18415" cmpd="sng">
                  <a:solidFill>
                    <a:srgbClr val="FFFFFF"/>
                  </a:solidFill>
                  <a:prstDash val="solid"/>
                </a:ln>
                <a:solidFill>
                  <a:srgbClr val="FFFFFF"/>
                </a:solidFill>
                <a:effectLst>
                  <a:outerShdw blurRad="63500" dir="3600000" algn="tl" rotWithShape="0">
                    <a:srgbClr val="000000">
                      <a:alpha val="70000"/>
                    </a:srgbClr>
                  </a:outerShdw>
                </a:effectLst>
              </a:rPr>
              <a:t>Personal Life Perspective</a:t>
            </a:r>
          </a:p>
        </p:txBody>
      </p:sp>
    </p:spTree>
    <p:extLst>
      <p:ext uri="{BB962C8B-B14F-4D97-AF65-F5344CB8AC3E}">
        <p14:creationId xmlns:p14="http://schemas.microsoft.com/office/powerpoint/2010/main" val="1333949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08984" y="332656"/>
            <a:ext cx="6059016" cy="1143000"/>
          </a:xfrm>
        </p:spPr>
        <p:txBody>
          <a:bodyPr/>
          <a:lstStyle/>
          <a:p>
            <a:r>
              <a:rPr lang="en-GB" dirty="0"/>
              <a:t>and the family</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7782" y="-125769"/>
            <a:ext cx="5202195" cy="2019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3359696" y="1700808"/>
            <a:ext cx="4320480" cy="369332"/>
          </a:xfrm>
          <a:prstGeom prst="rect">
            <a:avLst/>
          </a:prstGeom>
          <a:noFill/>
        </p:spPr>
        <p:txBody>
          <a:bodyPr wrap="square" rtlCol="0">
            <a:spAutoFit/>
          </a:bodyPr>
          <a:lstStyle/>
          <a:p>
            <a:endParaRPr lang="en-GB" dirty="0"/>
          </a:p>
        </p:txBody>
      </p:sp>
      <p:sp>
        <p:nvSpPr>
          <p:cNvPr id="5" name="TextBox 4"/>
          <p:cNvSpPr txBox="1"/>
          <p:nvPr/>
        </p:nvSpPr>
        <p:spPr>
          <a:xfrm>
            <a:off x="2495600" y="1692618"/>
            <a:ext cx="7236804" cy="1107996"/>
          </a:xfrm>
          <a:prstGeom prst="rect">
            <a:avLst/>
          </a:prstGeom>
          <a:solidFill>
            <a:schemeClr val="bg1"/>
          </a:solidFill>
        </p:spPr>
        <p:txBody>
          <a:bodyPr wrap="square" rtlCol="0">
            <a:spAutoFit/>
          </a:bodyPr>
          <a:lstStyle/>
          <a:p>
            <a:r>
              <a:rPr lang="en-GB" sz="2400" dirty="0"/>
              <a:t>When does a ‘family’ mean more than blood or marriage ties?</a:t>
            </a:r>
          </a:p>
          <a:p>
            <a:endParaRPr lang="en-GB" dirty="0"/>
          </a:p>
        </p:txBody>
      </p:sp>
      <p:sp>
        <p:nvSpPr>
          <p:cNvPr id="6" name="Rounded Rectangle 5"/>
          <p:cNvSpPr/>
          <p:nvPr/>
        </p:nvSpPr>
        <p:spPr>
          <a:xfrm>
            <a:off x="2153562" y="3284984"/>
            <a:ext cx="3726414" cy="2808312"/>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GB" sz="2000" b="1" dirty="0"/>
              <a:t>How legitimate is it to count pets, friends and dead relatives as family?</a:t>
            </a:r>
          </a:p>
          <a:p>
            <a:pPr algn="ctr"/>
            <a:endParaRPr lang="en-GB" sz="2000" b="1" dirty="0"/>
          </a:p>
          <a:p>
            <a:pPr algn="ctr"/>
            <a:r>
              <a:rPr lang="en-GB" sz="2000" b="1" dirty="0"/>
              <a:t>Give reasons</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979" y="3140968"/>
            <a:ext cx="3938608" cy="2952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Box 10"/>
          <p:cNvSpPr txBox="1"/>
          <p:nvPr/>
        </p:nvSpPr>
        <p:spPr>
          <a:xfrm>
            <a:off x="6240016" y="116632"/>
            <a:ext cx="3384376" cy="369332"/>
          </a:xfrm>
          <a:prstGeom prst="rect">
            <a:avLst/>
          </a:prstGeom>
          <a:noFill/>
        </p:spPr>
        <p:txBody>
          <a:bodyPr wrap="square" rtlCol="0">
            <a:spAutoFit/>
          </a:bodyPr>
          <a:lstStyle/>
          <a:p>
            <a:r>
              <a:rPr lang="en-GB" dirty="0">
                <a:ln w="18415" cmpd="sng">
                  <a:solidFill>
                    <a:srgbClr val="FFFFFF"/>
                  </a:solidFill>
                  <a:prstDash val="solid"/>
                </a:ln>
                <a:solidFill>
                  <a:srgbClr val="FFFFFF"/>
                </a:solidFill>
                <a:effectLst>
                  <a:outerShdw blurRad="63500" dir="3600000" algn="tl" rotWithShape="0">
                    <a:srgbClr val="000000">
                      <a:alpha val="70000"/>
                    </a:srgbClr>
                  </a:outerShdw>
                </a:effectLst>
              </a:rPr>
              <a:t>Personal Life Perspective</a:t>
            </a:r>
          </a:p>
        </p:txBody>
      </p:sp>
      <p:sp>
        <p:nvSpPr>
          <p:cNvPr id="7" name="Rectangle 6"/>
          <p:cNvSpPr/>
          <p:nvPr/>
        </p:nvSpPr>
        <p:spPr>
          <a:xfrm>
            <a:off x="6236925" y="2494638"/>
            <a:ext cx="3813663" cy="646331"/>
          </a:xfrm>
          <a:prstGeom prst="rect">
            <a:avLst/>
          </a:prstGeom>
        </p:spPr>
        <p:txBody>
          <a:bodyPr wrap="square">
            <a:spAutoFit/>
          </a:bodyPr>
          <a:lstStyle/>
          <a:p>
            <a:r>
              <a:rPr lang="en-GB" dirty="0">
                <a:hlinkClick r:id="rId4"/>
              </a:rPr>
              <a:t>pets</a:t>
            </a:r>
            <a:endParaRPr lang="en-GB" dirty="0"/>
          </a:p>
          <a:p>
            <a:endParaRPr lang="en-GB" dirty="0"/>
          </a:p>
        </p:txBody>
      </p:sp>
    </p:spTree>
    <p:extLst>
      <p:ext uri="{BB962C8B-B14F-4D97-AF65-F5344CB8AC3E}">
        <p14:creationId xmlns:p14="http://schemas.microsoft.com/office/powerpoint/2010/main" val="2571162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1864" y="260648"/>
            <a:ext cx="6059016" cy="1143000"/>
          </a:xfrm>
        </p:spPr>
        <p:txBody>
          <a:bodyPr/>
          <a:lstStyle/>
          <a:p>
            <a:r>
              <a:rPr lang="en-GB" dirty="0"/>
              <a:t>and the family</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5401" y="-566"/>
            <a:ext cx="5202195" cy="2019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2207569" y="2038588"/>
            <a:ext cx="3110147" cy="369332"/>
          </a:xfrm>
          <a:prstGeom prst="rect">
            <a:avLst/>
          </a:prstGeom>
        </p:spPr>
        <p:txBody>
          <a:bodyPr wrap="none">
            <a:spAutoFit/>
          </a:bodyPr>
          <a:lstStyle/>
          <a:p>
            <a:r>
              <a:rPr lang="en-GB" dirty="0">
                <a:hlinkClick r:id="rId3"/>
              </a:rPr>
              <a:t>donor conceived children</a:t>
            </a:r>
            <a:endParaRPr lang="en-GB" dirty="0"/>
          </a:p>
        </p:txBody>
      </p:sp>
      <p:sp>
        <p:nvSpPr>
          <p:cNvPr id="4" name="Rounded Rectangle 3"/>
          <p:cNvSpPr/>
          <p:nvPr/>
        </p:nvSpPr>
        <p:spPr>
          <a:xfrm>
            <a:off x="2215046" y="2708920"/>
            <a:ext cx="3520914" cy="3456384"/>
          </a:xfrm>
          <a:prstGeom prst="roundRect">
            <a:avLst/>
          </a:prstGeom>
          <a:solidFill>
            <a:schemeClr val="bg1">
              <a:lumMod val="85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b="1" u="sng" dirty="0" err="1"/>
              <a:t>Nordqvist</a:t>
            </a:r>
            <a:r>
              <a:rPr lang="en-GB" b="1" u="sng" dirty="0"/>
              <a:t> &amp; Smart – Relative Strangers</a:t>
            </a:r>
          </a:p>
          <a:p>
            <a:pPr algn="ctr"/>
            <a:endParaRPr lang="en-GB" b="1" u="sng" dirty="0"/>
          </a:p>
          <a:p>
            <a:r>
              <a:rPr lang="en-GB" dirty="0"/>
              <a:t>Donor children make definition of family difficult. </a:t>
            </a:r>
          </a:p>
          <a:p>
            <a:endParaRPr lang="en-GB" dirty="0"/>
          </a:p>
          <a:p>
            <a:endParaRPr lang="en-GB" dirty="0"/>
          </a:p>
          <a:p>
            <a:r>
              <a:rPr lang="en-GB" dirty="0"/>
              <a:t>Should families with donor children actually be called a ‘family’?</a:t>
            </a:r>
          </a:p>
          <a:p>
            <a:endParaRPr lang="en-GB" dirty="0"/>
          </a:p>
          <a:p>
            <a:endParaRPr lang="en-GB" dirty="0"/>
          </a:p>
        </p:txBody>
      </p:sp>
      <p:sp>
        <p:nvSpPr>
          <p:cNvPr id="8" name="TextBox 7"/>
          <p:cNvSpPr txBox="1"/>
          <p:nvPr/>
        </p:nvSpPr>
        <p:spPr>
          <a:xfrm>
            <a:off x="6240016" y="116632"/>
            <a:ext cx="3384376" cy="369332"/>
          </a:xfrm>
          <a:prstGeom prst="rect">
            <a:avLst/>
          </a:prstGeom>
          <a:noFill/>
        </p:spPr>
        <p:txBody>
          <a:bodyPr wrap="square" rtlCol="0">
            <a:spAutoFit/>
          </a:bodyPr>
          <a:lstStyle/>
          <a:p>
            <a:r>
              <a:rPr lang="en-GB" dirty="0">
                <a:ln w="18415" cmpd="sng">
                  <a:solidFill>
                    <a:srgbClr val="FFFFFF"/>
                  </a:solidFill>
                  <a:prstDash val="solid"/>
                </a:ln>
                <a:solidFill>
                  <a:srgbClr val="FFFFFF"/>
                </a:solidFill>
                <a:effectLst>
                  <a:outerShdw blurRad="63500" dir="3600000" algn="tl" rotWithShape="0">
                    <a:srgbClr val="000000">
                      <a:alpha val="70000"/>
                    </a:srgbClr>
                  </a:outerShdw>
                </a:effectLst>
              </a:rPr>
              <a:t>Personal Life Perspective</a:t>
            </a:r>
          </a:p>
        </p:txBody>
      </p:sp>
      <p:sp>
        <p:nvSpPr>
          <p:cNvPr id="7" name="TextBox 6"/>
          <p:cNvSpPr txBox="1"/>
          <p:nvPr/>
        </p:nvSpPr>
        <p:spPr>
          <a:xfrm>
            <a:off x="6215372" y="1628800"/>
            <a:ext cx="3625044" cy="2862322"/>
          </a:xfrm>
          <a:prstGeom prst="rect">
            <a:avLst/>
          </a:prstGeom>
          <a:noFill/>
        </p:spPr>
        <p:txBody>
          <a:bodyPr wrap="square" rtlCol="0">
            <a:spAutoFit/>
          </a:bodyPr>
          <a:lstStyle/>
          <a:p>
            <a:r>
              <a:rPr lang="en-GB" sz="2000" dirty="0">
                <a:latin typeface="Segoe Print" pitchFamily="2" charset="0"/>
              </a:rPr>
              <a:t>“I put the time an effort into raising my daughter. I can therefore be called her ‘mother.’ The definition of a mother should not be just about the cell that starts it off or a genetic/biological link”</a:t>
            </a:r>
          </a:p>
        </p:txBody>
      </p:sp>
      <p:sp>
        <p:nvSpPr>
          <p:cNvPr id="9" name="Oval Callout 8"/>
          <p:cNvSpPr/>
          <p:nvPr/>
        </p:nvSpPr>
        <p:spPr>
          <a:xfrm>
            <a:off x="6288627" y="4573398"/>
            <a:ext cx="3312368" cy="1807931"/>
          </a:xfrm>
          <a:prstGeom prst="wedgeEllipseCallout">
            <a:avLst>
              <a:gd name="adj1" fmla="val 69095"/>
              <a:gd name="adj2" fmla="val 51006"/>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ysClr val="windowText" lastClr="000000"/>
                </a:solidFill>
              </a:rPr>
              <a:t>Would the personal life perspective include donor families in their definition of the ‘family’?</a:t>
            </a:r>
          </a:p>
        </p:txBody>
      </p:sp>
    </p:spTree>
    <p:extLst>
      <p:ext uri="{BB962C8B-B14F-4D97-AF65-F5344CB8AC3E}">
        <p14:creationId xmlns:p14="http://schemas.microsoft.com/office/powerpoint/2010/main" val="8385233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365</TotalTime>
  <Words>862</Words>
  <Application>Microsoft Office PowerPoint</Application>
  <PresentationFormat>Widescreen</PresentationFormat>
  <Paragraphs>106</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Ancestory SF</vt:lpstr>
      <vt:lpstr>Arial</vt:lpstr>
      <vt:lpstr>Century Gothic</vt:lpstr>
      <vt:lpstr>Rockwell</vt:lpstr>
      <vt:lpstr>Segoe Print</vt:lpstr>
      <vt:lpstr>Wingdings 2</vt:lpstr>
      <vt:lpstr>Austin</vt:lpstr>
      <vt:lpstr>Personal Life Perspective </vt:lpstr>
      <vt:lpstr>PowerPoint Presentation</vt:lpstr>
      <vt:lpstr>PowerPoint Presentation</vt:lpstr>
      <vt:lpstr>and the family</vt:lpstr>
      <vt:lpstr>and the family</vt:lpstr>
      <vt:lpstr>Why Personal life? </vt:lpstr>
      <vt:lpstr>Personal life </vt:lpstr>
      <vt:lpstr>and the family</vt:lpstr>
      <vt:lpstr>and the family</vt:lpstr>
      <vt:lpstr>and the family</vt:lpstr>
      <vt:lpstr>Over to you….</vt:lpstr>
      <vt:lpstr>and the family</vt:lpstr>
      <vt:lpstr>and the family</vt:lpstr>
      <vt:lpstr>and the family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 life</dc:title>
  <dc:creator>Claire Howarth</dc:creator>
  <cp:lastModifiedBy>chris livesey</cp:lastModifiedBy>
  <cp:revision>22</cp:revision>
  <dcterms:created xsi:type="dcterms:W3CDTF">2015-06-22T10:46:11Z</dcterms:created>
  <dcterms:modified xsi:type="dcterms:W3CDTF">2020-10-22T10:39:15Z</dcterms:modified>
</cp:coreProperties>
</file>