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8" r:id="rId7"/>
    <p:sldId id="275" r:id="rId8"/>
    <p:sldId id="261" r:id="rId9"/>
    <p:sldId id="263" r:id="rId10"/>
    <p:sldId id="264" r:id="rId11"/>
    <p:sldId id="266" r:id="rId12"/>
    <p:sldId id="262" r:id="rId13"/>
    <p:sldId id="265" r:id="rId14"/>
    <p:sldId id="270" r:id="rId15"/>
    <p:sldId id="267" r:id="rId16"/>
    <p:sldId id="272" r:id="rId17"/>
    <p:sldId id="271" r:id="rId18"/>
    <p:sldId id="269" r:id="rId19"/>
    <p:sldId id="273"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76820" autoAdjust="0"/>
  </p:normalViewPr>
  <p:slideViewPr>
    <p:cSldViewPr>
      <p:cViewPr varScale="1">
        <p:scale>
          <a:sx n="67" d="100"/>
          <a:sy n="67" d="100"/>
        </p:scale>
        <p:origin x="1906"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9FF7D6A-A5FF-4AEF-B659-3653E2E75E4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A8E2F538-660F-48C5-9F7D-6FD4A9ACDBF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448529A-9DAF-4B30-B877-98ACD369B024}" type="datetimeFigureOut">
              <a:rPr lang="en-GB"/>
              <a:pPr>
                <a:defRPr/>
              </a:pPr>
              <a:t>27/04/2020</a:t>
            </a:fld>
            <a:endParaRPr lang="en-GB"/>
          </a:p>
        </p:txBody>
      </p:sp>
      <p:sp>
        <p:nvSpPr>
          <p:cNvPr id="4" name="Slide Image Placeholder 3">
            <a:extLst>
              <a:ext uri="{FF2B5EF4-FFF2-40B4-BE49-F238E27FC236}">
                <a16:creationId xmlns:a16="http://schemas.microsoft.com/office/drawing/2014/main" id="{248403CB-A65B-46C8-AEA2-72B650FA1CF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D3EC2EE0-7EB2-4B04-8CB7-F02647F5849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C776890B-B8B2-4F71-8961-7112BA310E1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7C831199-2C0C-4ACD-B56E-072FF383BBE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04AB6EB1-AD90-4E2F-954F-6F39408540AE}"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9CD9EB11-B5FB-4EA5-8A86-5938359901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77416718-6762-4C5D-844D-972FCFD179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solidFill>
                  <a:srgbClr val="FF0000"/>
                </a:solidFill>
              </a:rPr>
              <a:t>NOTE: Need to be very careful here. As yos say “These are eminent Welsh personalities, Russell Goodway, a former leader of Cardiff City Council and Henry Engelhardt founder and CEO of Admiral Group plc motor insurance” – what if they came across this resource somewhere? </a:t>
            </a:r>
          </a:p>
        </p:txBody>
      </p:sp>
      <p:sp>
        <p:nvSpPr>
          <p:cNvPr id="32772" name="Slide Number Placeholder 3">
            <a:extLst>
              <a:ext uri="{FF2B5EF4-FFF2-40B4-BE49-F238E27FC236}">
                <a16:creationId xmlns:a16="http://schemas.microsoft.com/office/drawing/2014/main" id="{B41A53AE-51EB-4C1C-9D5B-862285562FC3}"/>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9292DF3-8490-4816-AA6B-69C0F5794788}" type="slidenum">
              <a:rPr lang="en-GB" altLang="en-US">
                <a:latin typeface="Calibri" panose="020F0502020204030204" pitchFamily="34" charset="0"/>
              </a:rPr>
              <a:pPr eaLnBrk="1" hangingPunct="1"/>
              <a:t>9</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804410A3-E3A9-4D5B-A6CE-7B0C62C585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54791DEE-22D8-42A9-A84A-49C73422CD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Will animate these characters so that they say their bits.</a:t>
            </a:r>
          </a:p>
        </p:txBody>
      </p:sp>
      <p:sp>
        <p:nvSpPr>
          <p:cNvPr id="33796" name="Slide Number Placeholder 3">
            <a:extLst>
              <a:ext uri="{FF2B5EF4-FFF2-40B4-BE49-F238E27FC236}">
                <a16:creationId xmlns:a16="http://schemas.microsoft.com/office/drawing/2014/main" id="{FD8F6F71-E2A3-4611-AA60-0262A38F358A}"/>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B8BC15B-5518-4303-9819-8F478D7BC4FF}" type="slidenum">
              <a:rPr lang="en-GB" altLang="en-US">
                <a:latin typeface="Calibri" panose="020F0502020204030204" pitchFamily="34" charset="0"/>
              </a:rPr>
              <a:pPr eaLnBrk="1" hangingPunct="1"/>
              <a:t>17</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6F1A4B45-C796-4968-B85B-43D5721A862D}"/>
              </a:ext>
            </a:extLst>
          </p:cNvPr>
          <p:cNvSpPr>
            <a:spLocks noGrp="1"/>
          </p:cNvSpPr>
          <p:nvPr>
            <p:ph type="dt" sz="half" idx="10"/>
          </p:nvPr>
        </p:nvSpPr>
        <p:spPr/>
        <p:txBody>
          <a:bodyPr/>
          <a:lstStyle>
            <a:lvl1pPr>
              <a:defRPr/>
            </a:lvl1pPr>
          </a:lstStyle>
          <a:p>
            <a:pPr>
              <a:defRPr/>
            </a:pPr>
            <a:fld id="{BC6F3903-8166-4F99-81C5-E13B2501BC15}" type="datetimeFigureOut">
              <a:rPr lang="en-US"/>
              <a:pPr>
                <a:defRPr/>
              </a:pPr>
              <a:t>4/27/2020</a:t>
            </a:fld>
            <a:endParaRPr lang="en-US"/>
          </a:p>
        </p:txBody>
      </p:sp>
      <p:sp>
        <p:nvSpPr>
          <p:cNvPr id="5" name="Footer Placeholder 4">
            <a:extLst>
              <a:ext uri="{FF2B5EF4-FFF2-40B4-BE49-F238E27FC236}">
                <a16:creationId xmlns:a16="http://schemas.microsoft.com/office/drawing/2014/main" id="{07F57DB1-0D19-4FC0-8371-0F03F033C12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EDA5F7E-38DC-4CEA-B09A-38875D5D8D94}"/>
              </a:ext>
            </a:extLst>
          </p:cNvPr>
          <p:cNvSpPr>
            <a:spLocks noGrp="1"/>
          </p:cNvSpPr>
          <p:nvPr>
            <p:ph type="sldNum" sz="quarter" idx="12"/>
          </p:nvPr>
        </p:nvSpPr>
        <p:spPr/>
        <p:txBody>
          <a:bodyPr/>
          <a:lstStyle>
            <a:lvl1pPr>
              <a:defRPr/>
            </a:lvl1pPr>
          </a:lstStyle>
          <a:p>
            <a:fld id="{B883434D-551A-43FB-9B32-E43B844EB905}" type="slidenum">
              <a:rPr lang="en-US" altLang="en-US"/>
              <a:pPr/>
              <a:t>‹#›</a:t>
            </a:fld>
            <a:endParaRPr lang="en-US" altLang="en-US"/>
          </a:p>
        </p:txBody>
      </p:sp>
    </p:spTree>
    <p:extLst>
      <p:ext uri="{BB962C8B-B14F-4D97-AF65-F5344CB8AC3E}">
        <p14:creationId xmlns:p14="http://schemas.microsoft.com/office/powerpoint/2010/main" val="1401943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CD78A7-10D1-4A48-B04D-0DFC3D232E74}"/>
              </a:ext>
            </a:extLst>
          </p:cNvPr>
          <p:cNvSpPr>
            <a:spLocks noGrp="1"/>
          </p:cNvSpPr>
          <p:nvPr>
            <p:ph type="dt" sz="half" idx="10"/>
          </p:nvPr>
        </p:nvSpPr>
        <p:spPr/>
        <p:txBody>
          <a:bodyPr/>
          <a:lstStyle>
            <a:lvl1pPr>
              <a:defRPr/>
            </a:lvl1pPr>
          </a:lstStyle>
          <a:p>
            <a:pPr>
              <a:defRPr/>
            </a:pPr>
            <a:fld id="{5353173D-D21F-401D-A7F0-B887AC0482D2}" type="datetimeFigureOut">
              <a:rPr lang="en-US"/>
              <a:pPr>
                <a:defRPr/>
              </a:pPr>
              <a:t>4/27/2020</a:t>
            </a:fld>
            <a:endParaRPr lang="en-US"/>
          </a:p>
        </p:txBody>
      </p:sp>
      <p:sp>
        <p:nvSpPr>
          <p:cNvPr id="5" name="Footer Placeholder 4">
            <a:extLst>
              <a:ext uri="{FF2B5EF4-FFF2-40B4-BE49-F238E27FC236}">
                <a16:creationId xmlns:a16="http://schemas.microsoft.com/office/drawing/2014/main" id="{182AD3D9-34D0-4410-9913-B8928DACE01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20E3EC-4420-4119-A48E-25C54BD4468E}"/>
              </a:ext>
            </a:extLst>
          </p:cNvPr>
          <p:cNvSpPr>
            <a:spLocks noGrp="1"/>
          </p:cNvSpPr>
          <p:nvPr>
            <p:ph type="sldNum" sz="quarter" idx="12"/>
          </p:nvPr>
        </p:nvSpPr>
        <p:spPr/>
        <p:txBody>
          <a:bodyPr/>
          <a:lstStyle>
            <a:lvl1pPr>
              <a:defRPr/>
            </a:lvl1pPr>
          </a:lstStyle>
          <a:p>
            <a:fld id="{E38834AA-66C7-4429-9079-DB58C5D6E43B}" type="slidenum">
              <a:rPr lang="en-US" altLang="en-US"/>
              <a:pPr/>
              <a:t>‹#›</a:t>
            </a:fld>
            <a:endParaRPr lang="en-US" altLang="en-US"/>
          </a:p>
        </p:txBody>
      </p:sp>
    </p:spTree>
    <p:extLst>
      <p:ext uri="{BB962C8B-B14F-4D97-AF65-F5344CB8AC3E}">
        <p14:creationId xmlns:p14="http://schemas.microsoft.com/office/powerpoint/2010/main" val="4181285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0957FE-6904-4FA8-9107-FB0269EE9ADB}"/>
              </a:ext>
            </a:extLst>
          </p:cNvPr>
          <p:cNvSpPr>
            <a:spLocks noGrp="1"/>
          </p:cNvSpPr>
          <p:nvPr>
            <p:ph type="dt" sz="half" idx="10"/>
          </p:nvPr>
        </p:nvSpPr>
        <p:spPr/>
        <p:txBody>
          <a:bodyPr/>
          <a:lstStyle>
            <a:lvl1pPr>
              <a:defRPr/>
            </a:lvl1pPr>
          </a:lstStyle>
          <a:p>
            <a:pPr>
              <a:defRPr/>
            </a:pPr>
            <a:fld id="{D1432134-2ED2-4B61-8369-1C8533734EA7}" type="datetimeFigureOut">
              <a:rPr lang="en-US"/>
              <a:pPr>
                <a:defRPr/>
              </a:pPr>
              <a:t>4/27/2020</a:t>
            </a:fld>
            <a:endParaRPr lang="en-US"/>
          </a:p>
        </p:txBody>
      </p:sp>
      <p:sp>
        <p:nvSpPr>
          <p:cNvPr id="5" name="Footer Placeholder 4">
            <a:extLst>
              <a:ext uri="{FF2B5EF4-FFF2-40B4-BE49-F238E27FC236}">
                <a16:creationId xmlns:a16="http://schemas.microsoft.com/office/drawing/2014/main" id="{C839BE6F-4F71-4C3F-AA42-EEBB0B6D367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AB9ED41-C8DA-41E3-94C9-F702470CFF2F}"/>
              </a:ext>
            </a:extLst>
          </p:cNvPr>
          <p:cNvSpPr>
            <a:spLocks noGrp="1"/>
          </p:cNvSpPr>
          <p:nvPr>
            <p:ph type="sldNum" sz="quarter" idx="12"/>
          </p:nvPr>
        </p:nvSpPr>
        <p:spPr/>
        <p:txBody>
          <a:bodyPr/>
          <a:lstStyle>
            <a:lvl1pPr>
              <a:defRPr/>
            </a:lvl1pPr>
          </a:lstStyle>
          <a:p>
            <a:fld id="{9485225C-FC43-471D-AD47-D98F76E4666D}" type="slidenum">
              <a:rPr lang="en-US" altLang="en-US"/>
              <a:pPr/>
              <a:t>‹#›</a:t>
            </a:fld>
            <a:endParaRPr lang="en-US" altLang="en-US"/>
          </a:p>
        </p:txBody>
      </p:sp>
    </p:spTree>
    <p:extLst>
      <p:ext uri="{BB962C8B-B14F-4D97-AF65-F5344CB8AC3E}">
        <p14:creationId xmlns:p14="http://schemas.microsoft.com/office/powerpoint/2010/main" val="459800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FDE92F-D3FD-46B4-A7BE-AB18826AC6FC}"/>
              </a:ext>
            </a:extLst>
          </p:cNvPr>
          <p:cNvSpPr>
            <a:spLocks noGrp="1"/>
          </p:cNvSpPr>
          <p:nvPr>
            <p:ph type="dt" sz="half" idx="10"/>
          </p:nvPr>
        </p:nvSpPr>
        <p:spPr/>
        <p:txBody>
          <a:bodyPr/>
          <a:lstStyle>
            <a:lvl1pPr>
              <a:defRPr/>
            </a:lvl1pPr>
          </a:lstStyle>
          <a:p>
            <a:pPr>
              <a:defRPr/>
            </a:pPr>
            <a:fld id="{C76496B3-5994-49FC-9163-D1D595E54053}" type="datetimeFigureOut">
              <a:rPr lang="en-US"/>
              <a:pPr>
                <a:defRPr/>
              </a:pPr>
              <a:t>4/27/2020</a:t>
            </a:fld>
            <a:endParaRPr lang="en-US"/>
          </a:p>
        </p:txBody>
      </p:sp>
      <p:sp>
        <p:nvSpPr>
          <p:cNvPr id="5" name="Footer Placeholder 4">
            <a:extLst>
              <a:ext uri="{FF2B5EF4-FFF2-40B4-BE49-F238E27FC236}">
                <a16:creationId xmlns:a16="http://schemas.microsoft.com/office/drawing/2014/main" id="{B3BEA058-1BED-4797-B7C4-3B20BFC66C42}"/>
              </a:ext>
            </a:extLst>
          </p:cNvPr>
          <p:cNvSpPr>
            <a:spLocks noGrp="1"/>
          </p:cNvSpPr>
          <p:nvPr>
            <p:ph type="ftr" sz="quarter" idx="11"/>
          </p:nvPr>
        </p:nvSpPr>
        <p:spPr/>
        <p:txBody>
          <a:bodyPr/>
          <a:lstStyle>
            <a:lvl1pPr>
              <a:defRPr/>
            </a:lvl1pPr>
          </a:lstStyle>
          <a:p>
            <a:pPr>
              <a:defRPr/>
            </a:pPr>
            <a:r>
              <a:rPr lang="en-US"/>
              <a:t>© J Griffiths for WJEC</a:t>
            </a:r>
          </a:p>
        </p:txBody>
      </p:sp>
      <p:sp>
        <p:nvSpPr>
          <p:cNvPr id="6" name="Slide Number Placeholder 5">
            <a:extLst>
              <a:ext uri="{FF2B5EF4-FFF2-40B4-BE49-F238E27FC236}">
                <a16:creationId xmlns:a16="http://schemas.microsoft.com/office/drawing/2014/main" id="{B97D645D-7575-4EA0-9F04-7A554AF8465D}"/>
              </a:ext>
            </a:extLst>
          </p:cNvPr>
          <p:cNvSpPr>
            <a:spLocks noGrp="1"/>
          </p:cNvSpPr>
          <p:nvPr>
            <p:ph type="sldNum" sz="quarter" idx="12"/>
          </p:nvPr>
        </p:nvSpPr>
        <p:spPr/>
        <p:txBody>
          <a:bodyPr/>
          <a:lstStyle>
            <a:lvl1pPr>
              <a:defRPr/>
            </a:lvl1pPr>
          </a:lstStyle>
          <a:p>
            <a:fld id="{B75A328B-CB32-4910-AF65-354D865B48F8}" type="slidenum">
              <a:rPr lang="en-US" altLang="en-US"/>
              <a:pPr/>
              <a:t>‹#›</a:t>
            </a:fld>
            <a:endParaRPr lang="en-US" altLang="en-US"/>
          </a:p>
        </p:txBody>
      </p:sp>
    </p:spTree>
    <p:extLst>
      <p:ext uri="{BB962C8B-B14F-4D97-AF65-F5344CB8AC3E}">
        <p14:creationId xmlns:p14="http://schemas.microsoft.com/office/powerpoint/2010/main" val="841363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89D111-51FC-49B7-9A9C-EB699F1AF547}"/>
              </a:ext>
            </a:extLst>
          </p:cNvPr>
          <p:cNvSpPr>
            <a:spLocks noGrp="1"/>
          </p:cNvSpPr>
          <p:nvPr>
            <p:ph type="dt" sz="half" idx="10"/>
          </p:nvPr>
        </p:nvSpPr>
        <p:spPr/>
        <p:txBody>
          <a:bodyPr/>
          <a:lstStyle>
            <a:lvl1pPr>
              <a:defRPr/>
            </a:lvl1pPr>
          </a:lstStyle>
          <a:p>
            <a:pPr>
              <a:defRPr/>
            </a:pPr>
            <a:fld id="{F752B1A9-6976-4433-9286-C21FF7E0C85D}" type="datetimeFigureOut">
              <a:rPr lang="en-US"/>
              <a:pPr>
                <a:defRPr/>
              </a:pPr>
              <a:t>4/27/2020</a:t>
            </a:fld>
            <a:endParaRPr lang="en-US"/>
          </a:p>
        </p:txBody>
      </p:sp>
      <p:sp>
        <p:nvSpPr>
          <p:cNvPr id="5" name="Footer Placeholder 4">
            <a:extLst>
              <a:ext uri="{FF2B5EF4-FFF2-40B4-BE49-F238E27FC236}">
                <a16:creationId xmlns:a16="http://schemas.microsoft.com/office/drawing/2014/main" id="{852B4911-B745-4E84-8F39-AC7E02B17BB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6028AA6-1BC1-45EA-98AD-4B4772D1082A}"/>
              </a:ext>
            </a:extLst>
          </p:cNvPr>
          <p:cNvSpPr>
            <a:spLocks noGrp="1"/>
          </p:cNvSpPr>
          <p:nvPr>
            <p:ph type="sldNum" sz="quarter" idx="12"/>
          </p:nvPr>
        </p:nvSpPr>
        <p:spPr/>
        <p:txBody>
          <a:bodyPr/>
          <a:lstStyle>
            <a:lvl1pPr>
              <a:defRPr/>
            </a:lvl1pPr>
          </a:lstStyle>
          <a:p>
            <a:fld id="{A79BC61E-C2FB-4880-AB77-61DA77FB19D1}" type="slidenum">
              <a:rPr lang="en-US" altLang="en-US"/>
              <a:pPr/>
              <a:t>‹#›</a:t>
            </a:fld>
            <a:endParaRPr lang="en-US" altLang="en-US"/>
          </a:p>
        </p:txBody>
      </p:sp>
    </p:spTree>
    <p:extLst>
      <p:ext uri="{BB962C8B-B14F-4D97-AF65-F5344CB8AC3E}">
        <p14:creationId xmlns:p14="http://schemas.microsoft.com/office/powerpoint/2010/main" val="191619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4B101E-531D-43E6-8FE5-0E997C222624}"/>
              </a:ext>
            </a:extLst>
          </p:cNvPr>
          <p:cNvSpPr>
            <a:spLocks noGrp="1"/>
          </p:cNvSpPr>
          <p:nvPr>
            <p:ph type="dt" sz="half" idx="10"/>
          </p:nvPr>
        </p:nvSpPr>
        <p:spPr/>
        <p:txBody>
          <a:bodyPr/>
          <a:lstStyle>
            <a:lvl1pPr>
              <a:defRPr/>
            </a:lvl1pPr>
          </a:lstStyle>
          <a:p>
            <a:pPr>
              <a:defRPr/>
            </a:pPr>
            <a:fld id="{F59CE3A9-C9B5-41B4-818E-5366CB19A51A}" type="datetimeFigureOut">
              <a:rPr lang="en-US"/>
              <a:pPr>
                <a:defRPr/>
              </a:pPr>
              <a:t>4/27/2020</a:t>
            </a:fld>
            <a:endParaRPr lang="en-US"/>
          </a:p>
        </p:txBody>
      </p:sp>
      <p:sp>
        <p:nvSpPr>
          <p:cNvPr id="6" name="Footer Placeholder 5">
            <a:extLst>
              <a:ext uri="{FF2B5EF4-FFF2-40B4-BE49-F238E27FC236}">
                <a16:creationId xmlns:a16="http://schemas.microsoft.com/office/drawing/2014/main" id="{9F89DB4B-2C2F-45A6-B80B-8242CAFE946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BD5D7A62-3308-4973-B352-186C6D5E6D87}"/>
              </a:ext>
            </a:extLst>
          </p:cNvPr>
          <p:cNvSpPr>
            <a:spLocks noGrp="1"/>
          </p:cNvSpPr>
          <p:nvPr>
            <p:ph type="sldNum" sz="quarter" idx="12"/>
          </p:nvPr>
        </p:nvSpPr>
        <p:spPr/>
        <p:txBody>
          <a:bodyPr/>
          <a:lstStyle>
            <a:lvl1pPr>
              <a:defRPr/>
            </a:lvl1pPr>
          </a:lstStyle>
          <a:p>
            <a:fld id="{64D139A2-3129-4E59-A4A2-93E22A82BD73}" type="slidenum">
              <a:rPr lang="en-US" altLang="en-US"/>
              <a:pPr/>
              <a:t>‹#›</a:t>
            </a:fld>
            <a:endParaRPr lang="en-US" altLang="en-US"/>
          </a:p>
        </p:txBody>
      </p:sp>
    </p:spTree>
    <p:extLst>
      <p:ext uri="{BB962C8B-B14F-4D97-AF65-F5344CB8AC3E}">
        <p14:creationId xmlns:p14="http://schemas.microsoft.com/office/powerpoint/2010/main" val="19538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C56E888-D453-4572-B68F-C1AAA334A925}"/>
              </a:ext>
            </a:extLst>
          </p:cNvPr>
          <p:cNvSpPr>
            <a:spLocks noGrp="1"/>
          </p:cNvSpPr>
          <p:nvPr>
            <p:ph type="dt" sz="half" idx="10"/>
          </p:nvPr>
        </p:nvSpPr>
        <p:spPr/>
        <p:txBody>
          <a:bodyPr/>
          <a:lstStyle>
            <a:lvl1pPr>
              <a:defRPr/>
            </a:lvl1pPr>
          </a:lstStyle>
          <a:p>
            <a:pPr>
              <a:defRPr/>
            </a:pPr>
            <a:fld id="{0C05F80A-108C-4DA7-B766-6B9FEBBE69DE}" type="datetimeFigureOut">
              <a:rPr lang="en-US"/>
              <a:pPr>
                <a:defRPr/>
              </a:pPr>
              <a:t>4/27/2020</a:t>
            </a:fld>
            <a:endParaRPr lang="en-US"/>
          </a:p>
        </p:txBody>
      </p:sp>
      <p:sp>
        <p:nvSpPr>
          <p:cNvPr id="8" name="Footer Placeholder 7">
            <a:extLst>
              <a:ext uri="{FF2B5EF4-FFF2-40B4-BE49-F238E27FC236}">
                <a16:creationId xmlns:a16="http://schemas.microsoft.com/office/drawing/2014/main" id="{A7795D71-0FD8-401D-B32D-49410E0DAAB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id="{99E230B6-2CFF-4134-AE57-0BD31D268A73}"/>
              </a:ext>
            </a:extLst>
          </p:cNvPr>
          <p:cNvSpPr>
            <a:spLocks noGrp="1"/>
          </p:cNvSpPr>
          <p:nvPr>
            <p:ph type="sldNum" sz="quarter" idx="12"/>
          </p:nvPr>
        </p:nvSpPr>
        <p:spPr/>
        <p:txBody>
          <a:bodyPr/>
          <a:lstStyle>
            <a:lvl1pPr>
              <a:defRPr/>
            </a:lvl1pPr>
          </a:lstStyle>
          <a:p>
            <a:fld id="{1D39DD24-3FB2-4B01-AB47-566430795668}" type="slidenum">
              <a:rPr lang="en-US" altLang="en-US"/>
              <a:pPr/>
              <a:t>‹#›</a:t>
            </a:fld>
            <a:endParaRPr lang="en-US" altLang="en-US"/>
          </a:p>
        </p:txBody>
      </p:sp>
    </p:spTree>
    <p:extLst>
      <p:ext uri="{BB962C8B-B14F-4D97-AF65-F5344CB8AC3E}">
        <p14:creationId xmlns:p14="http://schemas.microsoft.com/office/powerpoint/2010/main" val="338762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3B43F0-EA88-4115-99CD-439EF9486FCA}"/>
              </a:ext>
            </a:extLst>
          </p:cNvPr>
          <p:cNvSpPr>
            <a:spLocks noGrp="1"/>
          </p:cNvSpPr>
          <p:nvPr>
            <p:ph type="dt" sz="half" idx="10"/>
          </p:nvPr>
        </p:nvSpPr>
        <p:spPr/>
        <p:txBody>
          <a:bodyPr/>
          <a:lstStyle>
            <a:lvl1pPr>
              <a:defRPr/>
            </a:lvl1pPr>
          </a:lstStyle>
          <a:p>
            <a:pPr>
              <a:defRPr/>
            </a:pPr>
            <a:fld id="{0EB17F22-1073-44D7-9C7C-2E24DD2B69D1}" type="datetimeFigureOut">
              <a:rPr lang="en-US"/>
              <a:pPr>
                <a:defRPr/>
              </a:pPr>
              <a:t>4/27/2020</a:t>
            </a:fld>
            <a:endParaRPr lang="en-US"/>
          </a:p>
        </p:txBody>
      </p:sp>
      <p:sp>
        <p:nvSpPr>
          <p:cNvPr id="4" name="Footer Placeholder 3">
            <a:extLst>
              <a:ext uri="{FF2B5EF4-FFF2-40B4-BE49-F238E27FC236}">
                <a16:creationId xmlns:a16="http://schemas.microsoft.com/office/drawing/2014/main" id="{6A62AF8A-7DC9-4557-8A5A-641A34EEEDA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0F498066-112B-4041-8E68-577F0E94B72C}"/>
              </a:ext>
            </a:extLst>
          </p:cNvPr>
          <p:cNvSpPr>
            <a:spLocks noGrp="1"/>
          </p:cNvSpPr>
          <p:nvPr>
            <p:ph type="sldNum" sz="quarter" idx="12"/>
          </p:nvPr>
        </p:nvSpPr>
        <p:spPr/>
        <p:txBody>
          <a:bodyPr/>
          <a:lstStyle>
            <a:lvl1pPr>
              <a:defRPr/>
            </a:lvl1pPr>
          </a:lstStyle>
          <a:p>
            <a:fld id="{3209B25A-E972-4FE7-9698-A2392EEF1A1C}" type="slidenum">
              <a:rPr lang="en-US" altLang="en-US"/>
              <a:pPr/>
              <a:t>‹#›</a:t>
            </a:fld>
            <a:endParaRPr lang="en-US" altLang="en-US"/>
          </a:p>
        </p:txBody>
      </p:sp>
    </p:spTree>
    <p:extLst>
      <p:ext uri="{BB962C8B-B14F-4D97-AF65-F5344CB8AC3E}">
        <p14:creationId xmlns:p14="http://schemas.microsoft.com/office/powerpoint/2010/main" val="491318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1E6992-D9BB-47E9-BD23-3DCF6DB15F10}"/>
              </a:ext>
            </a:extLst>
          </p:cNvPr>
          <p:cNvSpPr>
            <a:spLocks noGrp="1"/>
          </p:cNvSpPr>
          <p:nvPr>
            <p:ph type="dt" sz="half" idx="10"/>
          </p:nvPr>
        </p:nvSpPr>
        <p:spPr/>
        <p:txBody>
          <a:bodyPr/>
          <a:lstStyle>
            <a:lvl1pPr>
              <a:defRPr/>
            </a:lvl1pPr>
          </a:lstStyle>
          <a:p>
            <a:pPr>
              <a:defRPr/>
            </a:pPr>
            <a:fld id="{E4264F17-F171-4A54-B2FD-6EBE03378C71}" type="datetimeFigureOut">
              <a:rPr lang="en-US"/>
              <a:pPr>
                <a:defRPr/>
              </a:pPr>
              <a:t>4/27/2020</a:t>
            </a:fld>
            <a:endParaRPr lang="en-US"/>
          </a:p>
        </p:txBody>
      </p:sp>
      <p:sp>
        <p:nvSpPr>
          <p:cNvPr id="3" name="Footer Placeholder 2">
            <a:extLst>
              <a:ext uri="{FF2B5EF4-FFF2-40B4-BE49-F238E27FC236}">
                <a16:creationId xmlns:a16="http://schemas.microsoft.com/office/drawing/2014/main" id="{7B566C1B-16BA-4B10-84DB-0BCAC3C82D8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7DF1829D-B44F-487D-B228-7795A34AF720}"/>
              </a:ext>
            </a:extLst>
          </p:cNvPr>
          <p:cNvSpPr>
            <a:spLocks noGrp="1"/>
          </p:cNvSpPr>
          <p:nvPr>
            <p:ph type="sldNum" sz="quarter" idx="12"/>
          </p:nvPr>
        </p:nvSpPr>
        <p:spPr/>
        <p:txBody>
          <a:bodyPr/>
          <a:lstStyle>
            <a:lvl1pPr>
              <a:defRPr/>
            </a:lvl1pPr>
          </a:lstStyle>
          <a:p>
            <a:fld id="{B16B02E8-4FE1-459B-8BF5-A579316B032C}" type="slidenum">
              <a:rPr lang="en-US" altLang="en-US"/>
              <a:pPr/>
              <a:t>‹#›</a:t>
            </a:fld>
            <a:endParaRPr lang="en-US" altLang="en-US"/>
          </a:p>
        </p:txBody>
      </p:sp>
    </p:spTree>
    <p:extLst>
      <p:ext uri="{BB962C8B-B14F-4D97-AF65-F5344CB8AC3E}">
        <p14:creationId xmlns:p14="http://schemas.microsoft.com/office/powerpoint/2010/main" val="3766461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32EB4B4-4470-4C8D-8238-C67E9A13DB34}"/>
              </a:ext>
            </a:extLst>
          </p:cNvPr>
          <p:cNvSpPr>
            <a:spLocks noGrp="1"/>
          </p:cNvSpPr>
          <p:nvPr>
            <p:ph type="dt" sz="half" idx="10"/>
          </p:nvPr>
        </p:nvSpPr>
        <p:spPr/>
        <p:txBody>
          <a:bodyPr/>
          <a:lstStyle>
            <a:lvl1pPr>
              <a:defRPr/>
            </a:lvl1pPr>
          </a:lstStyle>
          <a:p>
            <a:pPr>
              <a:defRPr/>
            </a:pPr>
            <a:fld id="{C4C4812C-EF27-47D7-9B0E-33A1BA10404E}" type="datetimeFigureOut">
              <a:rPr lang="en-US"/>
              <a:pPr>
                <a:defRPr/>
              </a:pPr>
              <a:t>4/27/2020</a:t>
            </a:fld>
            <a:endParaRPr lang="en-US"/>
          </a:p>
        </p:txBody>
      </p:sp>
      <p:sp>
        <p:nvSpPr>
          <p:cNvPr id="6" name="Footer Placeholder 5">
            <a:extLst>
              <a:ext uri="{FF2B5EF4-FFF2-40B4-BE49-F238E27FC236}">
                <a16:creationId xmlns:a16="http://schemas.microsoft.com/office/drawing/2014/main" id="{CBA1BF5E-6528-4FF5-BFC4-BF3268BA613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E768FFF9-9163-405B-B702-0BDABE5CE09F}"/>
              </a:ext>
            </a:extLst>
          </p:cNvPr>
          <p:cNvSpPr>
            <a:spLocks noGrp="1"/>
          </p:cNvSpPr>
          <p:nvPr>
            <p:ph type="sldNum" sz="quarter" idx="12"/>
          </p:nvPr>
        </p:nvSpPr>
        <p:spPr/>
        <p:txBody>
          <a:bodyPr/>
          <a:lstStyle>
            <a:lvl1pPr>
              <a:defRPr/>
            </a:lvl1pPr>
          </a:lstStyle>
          <a:p>
            <a:fld id="{96B650D7-8F79-4AD1-B646-3B958BCB5F2C}" type="slidenum">
              <a:rPr lang="en-US" altLang="en-US"/>
              <a:pPr/>
              <a:t>‹#›</a:t>
            </a:fld>
            <a:endParaRPr lang="en-US" altLang="en-US"/>
          </a:p>
        </p:txBody>
      </p:sp>
    </p:spTree>
    <p:extLst>
      <p:ext uri="{BB962C8B-B14F-4D97-AF65-F5344CB8AC3E}">
        <p14:creationId xmlns:p14="http://schemas.microsoft.com/office/powerpoint/2010/main" val="2457401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60571B97-0DBA-4F7A-AD40-07A124A034A0}"/>
              </a:ext>
            </a:extLst>
          </p:cNvPr>
          <p:cNvSpPr>
            <a:spLocks noGrp="1"/>
          </p:cNvSpPr>
          <p:nvPr>
            <p:ph type="dt" sz="half" idx="10"/>
          </p:nvPr>
        </p:nvSpPr>
        <p:spPr/>
        <p:txBody>
          <a:bodyPr/>
          <a:lstStyle>
            <a:lvl1pPr>
              <a:defRPr/>
            </a:lvl1pPr>
          </a:lstStyle>
          <a:p>
            <a:pPr>
              <a:defRPr/>
            </a:pPr>
            <a:fld id="{C002F61B-16D5-4687-9BD1-E239AA8B3E8E}" type="datetimeFigureOut">
              <a:rPr lang="en-US"/>
              <a:pPr>
                <a:defRPr/>
              </a:pPr>
              <a:t>4/27/2020</a:t>
            </a:fld>
            <a:endParaRPr lang="en-US"/>
          </a:p>
        </p:txBody>
      </p:sp>
      <p:sp>
        <p:nvSpPr>
          <p:cNvPr id="6" name="Footer Placeholder 5">
            <a:extLst>
              <a:ext uri="{FF2B5EF4-FFF2-40B4-BE49-F238E27FC236}">
                <a16:creationId xmlns:a16="http://schemas.microsoft.com/office/drawing/2014/main" id="{BB52747C-A447-4E8E-9DEC-16976F24CC0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39AD35EA-FC5C-4F31-8173-0B9B864A55B9}"/>
              </a:ext>
            </a:extLst>
          </p:cNvPr>
          <p:cNvSpPr>
            <a:spLocks noGrp="1"/>
          </p:cNvSpPr>
          <p:nvPr>
            <p:ph type="sldNum" sz="quarter" idx="12"/>
          </p:nvPr>
        </p:nvSpPr>
        <p:spPr/>
        <p:txBody>
          <a:bodyPr/>
          <a:lstStyle>
            <a:lvl1pPr>
              <a:defRPr/>
            </a:lvl1pPr>
          </a:lstStyle>
          <a:p>
            <a:fld id="{703FD4E7-5FB9-450B-87CA-5DEDBD122D25}" type="slidenum">
              <a:rPr lang="en-US" altLang="en-US"/>
              <a:pPr/>
              <a:t>‹#›</a:t>
            </a:fld>
            <a:endParaRPr lang="en-US" altLang="en-US"/>
          </a:p>
        </p:txBody>
      </p:sp>
    </p:spTree>
    <p:extLst>
      <p:ext uri="{BB962C8B-B14F-4D97-AF65-F5344CB8AC3E}">
        <p14:creationId xmlns:p14="http://schemas.microsoft.com/office/powerpoint/2010/main" val="3922633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900483E-BE44-4042-8661-B185A61C266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F490A48-3157-4894-8BC2-593BA03692E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6B86C1F-E630-4187-B02C-FCBCAB06E8E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8AD3A0D-27DC-4219-B6E5-70F59A00F47E}" type="datetimeFigureOut">
              <a:rPr lang="en-US"/>
              <a:pPr>
                <a:defRPr/>
              </a:pPr>
              <a:t>4/27/2020</a:t>
            </a:fld>
            <a:endParaRPr lang="en-US"/>
          </a:p>
        </p:txBody>
      </p:sp>
      <p:sp>
        <p:nvSpPr>
          <p:cNvPr id="5" name="Footer Placeholder 4">
            <a:extLst>
              <a:ext uri="{FF2B5EF4-FFF2-40B4-BE49-F238E27FC236}">
                <a16:creationId xmlns:a16="http://schemas.microsoft.com/office/drawing/2014/main" id="{2CDC793D-A13E-430C-96D6-797846EAD06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a:t>© J Griffiths for WJEC</a:t>
            </a:r>
          </a:p>
        </p:txBody>
      </p:sp>
      <p:sp>
        <p:nvSpPr>
          <p:cNvPr id="6" name="Slide Number Placeholder 5">
            <a:extLst>
              <a:ext uri="{FF2B5EF4-FFF2-40B4-BE49-F238E27FC236}">
                <a16:creationId xmlns:a16="http://schemas.microsoft.com/office/drawing/2014/main" id="{8ACFE507-009C-49FD-90F7-9EEB1B487FE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6126FFEB-FE72-4629-A690-01F32C42068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92" r:id="rId1"/>
    <p:sldLayoutId id="2147483691"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2C999C4A-713C-491A-8004-F8D6896D0285}"/>
              </a:ext>
            </a:extLst>
          </p:cNvPr>
          <p:cNvSpPr>
            <a:spLocks noGrp="1"/>
          </p:cNvSpPr>
          <p:nvPr>
            <p:ph type="ctrTitle"/>
          </p:nvPr>
        </p:nvSpPr>
        <p:spPr>
          <a:xfrm>
            <a:off x="1143000" y="53975"/>
            <a:ext cx="7772400" cy="1470025"/>
          </a:xfrm>
        </p:spPr>
        <p:txBody>
          <a:bodyPr/>
          <a:lstStyle/>
          <a:p>
            <a:pPr eaLnBrk="1" hangingPunct="1"/>
            <a:r>
              <a:rPr lang="en-GB" altLang="en-US" b="1"/>
              <a:t>Are criminals the same as us?</a:t>
            </a:r>
          </a:p>
        </p:txBody>
      </p:sp>
      <p:sp>
        <p:nvSpPr>
          <p:cNvPr id="3" name="Subtitle 2">
            <a:extLst>
              <a:ext uri="{FF2B5EF4-FFF2-40B4-BE49-F238E27FC236}">
                <a16:creationId xmlns:a16="http://schemas.microsoft.com/office/drawing/2014/main" id="{3F939C71-428E-4E9C-8204-BF772B612497}"/>
              </a:ext>
            </a:extLst>
          </p:cNvPr>
          <p:cNvSpPr>
            <a:spLocks noGrp="1"/>
          </p:cNvSpPr>
          <p:nvPr>
            <p:ph type="subTitle" idx="1"/>
          </p:nvPr>
        </p:nvSpPr>
        <p:spPr>
          <a:xfrm>
            <a:off x="1371600" y="5715000"/>
            <a:ext cx="7467600" cy="914400"/>
          </a:xfrm>
        </p:spPr>
        <p:txBody>
          <a:bodyPr rtlCol="0">
            <a:normAutofit/>
          </a:bodyPr>
          <a:lstStyle/>
          <a:p>
            <a:pPr eaLnBrk="1" fontAlgn="auto" hangingPunct="1">
              <a:spcAft>
                <a:spcPts val="0"/>
              </a:spcAft>
              <a:defRPr/>
            </a:pPr>
            <a:r>
              <a:rPr lang="en-GB" sz="2400" b="1" dirty="0"/>
              <a:t>Write down points for and against the idea that criminals are different in some way from normal people.</a:t>
            </a:r>
          </a:p>
        </p:txBody>
      </p:sp>
      <p:sp>
        <p:nvSpPr>
          <p:cNvPr id="4" name="Rounded Rectangle 3">
            <a:extLst>
              <a:ext uri="{FF2B5EF4-FFF2-40B4-BE49-F238E27FC236}">
                <a16:creationId xmlns:a16="http://schemas.microsoft.com/office/drawing/2014/main" id="{00C7C396-0D6C-4CC2-A3C1-E8BDBBB68C09}"/>
              </a:ext>
            </a:extLst>
          </p:cNvPr>
          <p:cNvSpPr/>
          <p:nvPr/>
        </p:nvSpPr>
        <p:spPr>
          <a:xfrm>
            <a:off x="1371600" y="1295400"/>
            <a:ext cx="3505200" cy="4267200"/>
          </a:xfrm>
          <a:prstGeom prst="roundRect">
            <a:avLst>
              <a:gd name="adj" fmla="val 7143"/>
            </a:avLst>
          </a:prstGeom>
          <a:ln>
            <a:solidFill>
              <a:srgbClr val="00FF00"/>
            </a:solidFill>
          </a:ln>
          <a:effectLst>
            <a:outerShdw blurRad="50800" dist="38100" algn="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GB"/>
          </a:p>
        </p:txBody>
      </p:sp>
      <p:sp>
        <p:nvSpPr>
          <p:cNvPr id="13" name="Rounded Rectangle 12">
            <a:extLst>
              <a:ext uri="{FF2B5EF4-FFF2-40B4-BE49-F238E27FC236}">
                <a16:creationId xmlns:a16="http://schemas.microsoft.com/office/drawing/2014/main" id="{5382DBA6-8285-4DE5-83C2-09052710E86F}"/>
              </a:ext>
            </a:extLst>
          </p:cNvPr>
          <p:cNvSpPr/>
          <p:nvPr/>
        </p:nvSpPr>
        <p:spPr>
          <a:xfrm>
            <a:off x="5257800" y="1295400"/>
            <a:ext cx="3505200" cy="4267200"/>
          </a:xfrm>
          <a:prstGeom prst="roundRect">
            <a:avLst>
              <a:gd name="adj" fmla="val 7143"/>
            </a:avLst>
          </a:prstGeom>
          <a:ln>
            <a:solidFill>
              <a:srgbClr val="FF0000"/>
            </a:solidFill>
          </a:ln>
          <a:effectLst>
            <a:outerShdw blurRad="50800" dist="38100" algn="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GB"/>
          </a:p>
        </p:txBody>
      </p:sp>
      <p:sp>
        <p:nvSpPr>
          <p:cNvPr id="15" name="Oval 14">
            <a:extLst>
              <a:ext uri="{FF2B5EF4-FFF2-40B4-BE49-F238E27FC236}">
                <a16:creationId xmlns:a16="http://schemas.microsoft.com/office/drawing/2014/main" id="{842DD7F7-31A4-4CAA-8FEB-EC2BFE3DCF50}"/>
              </a:ext>
            </a:extLst>
          </p:cNvPr>
          <p:cNvSpPr/>
          <p:nvPr/>
        </p:nvSpPr>
        <p:spPr>
          <a:xfrm>
            <a:off x="1143000" y="1066800"/>
            <a:ext cx="762000" cy="762000"/>
          </a:xfrm>
          <a:prstGeom prst="ellipse">
            <a:avLst/>
          </a:prstGeom>
          <a:solidFill>
            <a:srgbClr val="00FF00"/>
          </a:solidFill>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GB"/>
          </a:p>
        </p:txBody>
      </p:sp>
      <p:sp>
        <p:nvSpPr>
          <p:cNvPr id="16" name="Oval 15">
            <a:extLst>
              <a:ext uri="{FF2B5EF4-FFF2-40B4-BE49-F238E27FC236}">
                <a16:creationId xmlns:a16="http://schemas.microsoft.com/office/drawing/2014/main" id="{13983559-8CBD-4B45-9FCD-72C16E2ABE29}"/>
              </a:ext>
            </a:extLst>
          </p:cNvPr>
          <p:cNvSpPr/>
          <p:nvPr/>
        </p:nvSpPr>
        <p:spPr>
          <a:xfrm>
            <a:off x="4953000" y="1066800"/>
            <a:ext cx="762000" cy="762000"/>
          </a:xfrm>
          <a:prstGeom prst="ellipse">
            <a:avLst/>
          </a:prstGeom>
          <a:solidFill>
            <a:srgbClr val="FF0000"/>
          </a:solidFill>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GB"/>
          </a:p>
        </p:txBody>
      </p:sp>
      <p:sp>
        <p:nvSpPr>
          <p:cNvPr id="14" name="TextBox 13">
            <a:extLst>
              <a:ext uri="{FF2B5EF4-FFF2-40B4-BE49-F238E27FC236}">
                <a16:creationId xmlns:a16="http://schemas.microsoft.com/office/drawing/2014/main" id="{7CF82097-4CA4-4012-A497-BF6A5CC945DD}"/>
              </a:ext>
            </a:extLst>
          </p:cNvPr>
          <p:cNvSpPr txBox="1"/>
          <p:nvPr/>
        </p:nvSpPr>
        <p:spPr>
          <a:xfrm>
            <a:off x="1295400" y="1276160"/>
            <a:ext cx="562428" cy="338554"/>
          </a:xfrm>
          <a:prstGeom prst="rect">
            <a:avLst/>
          </a:prstGeom>
          <a:noFill/>
        </p:spPr>
        <p:txBody>
          <a:bodyPr>
            <a:spAutoFit/>
          </a:bodyPr>
          <a:lstStyle/>
          <a:p>
            <a:pPr fontAlgn="auto">
              <a:spcBef>
                <a:spcPts val="0"/>
              </a:spcBef>
              <a:spcAft>
                <a:spcPts val="0"/>
              </a:spcAft>
              <a:defRPr/>
            </a:pPr>
            <a:r>
              <a:rPr lang="en-GB" sz="1600" b="1" dirty="0">
                <a:ln w="6350">
                  <a:solidFill>
                    <a:schemeClr val="tx1">
                      <a:lumMod val="65000"/>
                      <a:lumOff val="35000"/>
                    </a:schemeClr>
                  </a:solidFill>
                  <a:prstDash val="solid"/>
                </a:ln>
                <a:solidFill>
                  <a:schemeClr val="bg1"/>
                </a:solidFill>
                <a:effectLst>
                  <a:outerShdw blurRad="41275" dist="20320" dir="1800000" algn="tl" rotWithShape="0">
                    <a:srgbClr val="000000">
                      <a:alpha val="40000"/>
                    </a:srgbClr>
                  </a:outerShdw>
                </a:effectLst>
                <a:latin typeface="+mn-lt"/>
                <a:cs typeface="+mn-cs"/>
              </a:rPr>
              <a:t>For</a:t>
            </a:r>
          </a:p>
        </p:txBody>
      </p:sp>
      <p:sp>
        <p:nvSpPr>
          <p:cNvPr id="17" name="TextBox 16">
            <a:extLst>
              <a:ext uri="{FF2B5EF4-FFF2-40B4-BE49-F238E27FC236}">
                <a16:creationId xmlns:a16="http://schemas.microsoft.com/office/drawing/2014/main" id="{B57950ED-BA1A-424F-AEF1-DFCF83E5BF2A}"/>
              </a:ext>
            </a:extLst>
          </p:cNvPr>
          <p:cNvSpPr txBox="1"/>
          <p:nvPr/>
        </p:nvSpPr>
        <p:spPr>
          <a:xfrm>
            <a:off x="4938486" y="1277256"/>
            <a:ext cx="928914" cy="338554"/>
          </a:xfrm>
          <a:prstGeom prst="rect">
            <a:avLst/>
          </a:prstGeom>
          <a:noFill/>
        </p:spPr>
        <p:txBody>
          <a:bodyPr>
            <a:spAutoFit/>
          </a:bodyPr>
          <a:lstStyle/>
          <a:p>
            <a:pPr fontAlgn="auto">
              <a:spcBef>
                <a:spcPts val="0"/>
              </a:spcBef>
              <a:spcAft>
                <a:spcPts val="0"/>
              </a:spcAft>
              <a:defRPr/>
            </a:pPr>
            <a:r>
              <a:rPr lang="en-GB" sz="1600" b="1" dirty="0">
                <a:ln w="6350">
                  <a:solidFill>
                    <a:schemeClr val="tx1">
                      <a:lumMod val="65000"/>
                      <a:lumOff val="35000"/>
                    </a:schemeClr>
                  </a:solidFill>
                  <a:prstDash val="solid"/>
                </a:ln>
                <a:solidFill>
                  <a:schemeClr val="bg1"/>
                </a:solidFill>
                <a:effectLst>
                  <a:outerShdw blurRad="41275" dist="20320" dir="1800000" algn="tl" rotWithShape="0">
                    <a:srgbClr val="000000">
                      <a:alpha val="40000"/>
                    </a:srgbClr>
                  </a:outerShdw>
                </a:effectLst>
                <a:latin typeface="+mn-lt"/>
                <a:cs typeface="+mn-cs"/>
              </a:rPr>
              <a:t>Against</a:t>
            </a:r>
          </a:p>
        </p:txBody>
      </p:sp>
      <p:grpSp>
        <p:nvGrpSpPr>
          <p:cNvPr id="12298" name="Group 19">
            <a:extLst>
              <a:ext uri="{FF2B5EF4-FFF2-40B4-BE49-F238E27FC236}">
                <a16:creationId xmlns:a16="http://schemas.microsoft.com/office/drawing/2014/main" id="{D21DB009-F789-4A2A-8BD0-260D7F782854}"/>
              </a:ext>
            </a:extLst>
          </p:cNvPr>
          <p:cNvGrpSpPr>
            <a:grpSpLocks/>
          </p:cNvGrpSpPr>
          <p:nvPr/>
        </p:nvGrpSpPr>
        <p:grpSpPr bwMode="auto">
          <a:xfrm rot="18795858" flipV="1">
            <a:off x="4278313" y="1292225"/>
            <a:ext cx="665162" cy="109538"/>
            <a:chOff x="1602" y="1524"/>
            <a:chExt cx="3244" cy="320"/>
          </a:xfrm>
        </p:grpSpPr>
        <p:sp>
          <p:nvSpPr>
            <p:cNvPr id="12307" name="AutoShape 20">
              <a:extLst>
                <a:ext uri="{FF2B5EF4-FFF2-40B4-BE49-F238E27FC236}">
                  <a16:creationId xmlns:a16="http://schemas.microsoft.com/office/drawing/2014/main" id="{C782238E-C8BE-4B8F-8C68-F701A26F7FFB}"/>
                </a:ext>
              </a:extLst>
            </p:cNvPr>
            <p:cNvSpPr>
              <a:spLocks noChangeArrowheads="1"/>
            </p:cNvSpPr>
            <p:nvPr/>
          </p:nvSpPr>
          <p:spPr bwMode="auto">
            <a:xfrm rot="-5400000">
              <a:off x="1700" y="1434"/>
              <a:ext cx="320" cy="499"/>
            </a:xfrm>
            <a:prstGeom prst="triangle">
              <a:avLst>
                <a:gd name="adj" fmla="val 50000"/>
              </a:avLst>
            </a:prstGeom>
            <a:gradFill rotWithShape="1">
              <a:gsLst>
                <a:gs pos="0">
                  <a:srgbClr val="6A734C"/>
                </a:gs>
                <a:gs pos="50000">
                  <a:srgbClr val="E5F9A5"/>
                </a:gs>
                <a:gs pos="100000">
                  <a:srgbClr val="6A734C"/>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08" name="Rectangle 21">
              <a:extLst>
                <a:ext uri="{FF2B5EF4-FFF2-40B4-BE49-F238E27FC236}">
                  <a16:creationId xmlns:a16="http://schemas.microsoft.com/office/drawing/2014/main" id="{BE247E14-E3F7-487A-988B-22A76FE5A6FB}"/>
                </a:ext>
              </a:extLst>
            </p:cNvPr>
            <p:cNvSpPr>
              <a:spLocks noChangeArrowheads="1"/>
            </p:cNvSpPr>
            <p:nvPr/>
          </p:nvSpPr>
          <p:spPr bwMode="auto">
            <a:xfrm>
              <a:off x="2018" y="1616"/>
              <a:ext cx="2812" cy="136"/>
            </a:xfrm>
            <a:prstGeom prst="rect">
              <a:avLst/>
            </a:prstGeom>
            <a:solidFill>
              <a:srgbClr val="6699FF"/>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09" name="AutoShape 22">
              <a:extLst>
                <a:ext uri="{FF2B5EF4-FFF2-40B4-BE49-F238E27FC236}">
                  <a16:creationId xmlns:a16="http://schemas.microsoft.com/office/drawing/2014/main" id="{DAC6A917-7234-41BD-AB86-D0D9F5AFF1F8}"/>
                </a:ext>
              </a:extLst>
            </p:cNvPr>
            <p:cNvSpPr>
              <a:spLocks noChangeArrowheads="1"/>
            </p:cNvSpPr>
            <p:nvPr/>
          </p:nvSpPr>
          <p:spPr bwMode="auto">
            <a:xfrm>
              <a:off x="2018" y="1752"/>
              <a:ext cx="2812" cy="9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60 h 21600"/>
                <a:gd name="T14" fmla="*/ 19495 w 21600"/>
                <a:gd name="T15" fmla="*/ 19440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2310" name="AutoShape 23">
              <a:extLst>
                <a:ext uri="{FF2B5EF4-FFF2-40B4-BE49-F238E27FC236}">
                  <a16:creationId xmlns:a16="http://schemas.microsoft.com/office/drawing/2014/main" id="{519BCE10-2391-4610-8212-DF1C77629E6A}"/>
                </a:ext>
              </a:extLst>
            </p:cNvPr>
            <p:cNvSpPr>
              <a:spLocks noChangeArrowheads="1"/>
            </p:cNvSpPr>
            <p:nvPr/>
          </p:nvSpPr>
          <p:spPr bwMode="auto">
            <a:xfrm flipV="1">
              <a:off x="2018" y="1525"/>
              <a:ext cx="2812" cy="91"/>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6 h 21600"/>
                <a:gd name="T14" fmla="*/ 19495 w 21600"/>
                <a:gd name="T15" fmla="*/ 19464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2311" name="AutoShape 24">
              <a:extLst>
                <a:ext uri="{FF2B5EF4-FFF2-40B4-BE49-F238E27FC236}">
                  <a16:creationId xmlns:a16="http://schemas.microsoft.com/office/drawing/2014/main" id="{84F1119F-5A35-4AF9-94B7-C76185A61066}"/>
                </a:ext>
              </a:extLst>
            </p:cNvPr>
            <p:cNvSpPr>
              <a:spLocks noChangeArrowheads="1"/>
            </p:cNvSpPr>
            <p:nvPr/>
          </p:nvSpPr>
          <p:spPr bwMode="auto">
            <a:xfrm>
              <a:off x="4620" y="1525"/>
              <a:ext cx="226" cy="317"/>
            </a:xfrm>
            <a:prstGeom prst="octagon">
              <a:avLst>
                <a:gd name="adj" fmla="val 42037"/>
              </a:avLst>
            </a:prstGeom>
            <a:solidFill>
              <a:srgbClr val="E5F9A5"/>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12" name="Oval 25">
              <a:extLst>
                <a:ext uri="{FF2B5EF4-FFF2-40B4-BE49-F238E27FC236}">
                  <a16:creationId xmlns:a16="http://schemas.microsoft.com/office/drawing/2014/main" id="{B1311B7F-A91F-44A6-9309-08B868B9EE6F}"/>
                </a:ext>
              </a:extLst>
            </p:cNvPr>
            <p:cNvSpPr>
              <a:spLocks noChangeArrowheads="1"/>
            </p:cNvSpPr>
            <p:nvPr/>
          </p:nvSpPr>
          <p:spPr bwMode="auto">
            <a:xfrm>
              <a:off x="4710" y="1624"/>
              <a:ext cx="70" cy="12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13" name="AutoShape 26">
              <a:extLst>
                <a:ext uri="{FF2B5EF4-FFF2-40B4-BE49-F238E27FC236}">
                  <a16:creationId xmlns:a16="http://schemas.microsoft.com/office/drawing/2014/main" id="{47D8DAA5-5E47-49F5-8B1F-E9A92EFBF26D}"/>
                </a:ext>
              </a:extLst>
            </p:cNvPr>
            <p:cNvSpPr>
              <a:spLocks noChangeArrowheads="1"/>
            </p:cNvSpPr>
            <p:nvPr/>
          </p:nvSpPr>
          <p:spPr bwMode="auto">
            <a:xfrm rot="-5400000">
              <a:off x="1624" y="1615"/>
              <a:ext cx="91" cy="136"/>
            </a:xfrm>
            <a:prstGeom prst="triangle">
              <a:avLst>
                <a:gd name="adj" fmla="val 50000"/>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grpSp>
      <p:grpSp>
        <p:nvGrpSpPr>
          <p:cNvPr id="12299" name="Group 19">
            <a:extLst>
              <a:ext uri="{FF2B5EF4-FFF2-40B4-BE49-F238E27FC236}">
                <a16:creationId xmlns:a16="http://schemas.microsoft.com/office/drawing/2014/main" id="{A903BECC-1D7B-4221-BAFD-08BC31566DF7}"/>
              </a:ext>
            </a:extLst>
          </p:cNvPr>
          <p:cNvGrpSpPr>
            <a:grpSpLocks/>
          </p:cNvGrpSpPr>
          <p:nvPr/>
        </p:nvGrpSpPr>
        <p:grpSpPr bwMode="auto">
          <a:xfrm rot="18795858" flipV="1">
            <a:off x="8162926" y="1292225"/>
            <a:ext cx="665162" cy="109537"/>
            <a:chOff x="1602" y="1524"/>
            <a:chExt cx="3244" cy="320"/>
          </a:xfrm>
        </p:grpSpPr>
        <p:sp>
          <p:nvSpPr>
            <p:cNvPr id="12300" name="AutoShape 20">
              <a:extLst>
                <a:ext uri="{FF2B5EF4-FFF2-40B4-BE49-F238E27FC236}">
                  <a16:creationId xmlns:a16="http://schemas.microsoft.com/office/drawing/2014/main" id="{406CC1DE-7383-4FE5-9877-D6E471EC2FC3}"/>
                </a:ext>
              </a:extLst>
            </p:cNvPr>
            <p:cNvSpPr>
              <a:spLocks noChangeArrowheads="1"/>
            </p:cNvSpPr>
            <p:nvPr/>
          </p:nvSpPr>
          <p:spPr bwMode="auto">
            <a:xfrm rot="-5400000">
              <a:off x="1700" y="1434"/>
              <a:ext cx="320" cy="499"/>
            </a:xfrm>
            <a:prstGeom prst="triangle">
              <a:avLst>
                <a:gd name="adj" fmla="val 50000"/>
              </a:avLst>
            </a:prstGeom>
            <a:gradFill rotWithShape="1">
              <a:gsLst>
                <a:gs pos="0">
                  <a:srgbClr val="6A734C"/>
                </a:gs>
                <a:gs pos="50000">
                  <a:srgbClr val="E5F9A5"/>
                </a:gs>
                <a:gs pos="100000">
                  <a:srgbClr val="6A734C"/>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01" name="Rectangle 21">
              <a:extLst>
                <a:ext uri="{FF2B5EF4-FFF2-40B4-BE49-F238E27FC236}">
                  <a16:creationId xmlns:a16="http://schemas.microsoft.com/office/drawing/2014/main" id="{3A6EF388-55AD-47DB-ACCE-5D61A0D58F65}"/>
                </a:ext>
              </a:extLst>
            </p:cNvPr>
            <p:cNvSpPr>
              <a:spLocks noChangeArrowheads="1"/>
            </p:cNvSpPr>
            <p:nvPr/>
          </p:nvSpPr>
          <p:spPr bwMode="auto">
            <a:xfrm>
              <a:off x="2018" y="1616"/>
              <a:ext cx="2812" cy="136"/>
            </a:xfrm>
            <a:prstGeom prst="rect">
              <a:avLst/>
            </a:prstGeom>
            <a:solidFill>
              <a:srgbClr val="6699FF"/>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02" name="AutoShape 22">
              <a:extLst>
                <a:ext uri="{FF2B5EF4-FFF2-40B4-BE49-F238E27FC236}">
                  <a16:creationId xmlns:a16="http://schemas.microsoft.com/office/drawing/2014/main" id="{D69865C2-CCEE-4C3D-B04B-7611CD50CAF7}"/>
                </a:ext>
              </a:extLst>
            </p:cNvPr>
            <p:cNvSpPr>
              <a:spLocks noChangeArrowheads="1"/>
            </p:cNvSpPr>
            <p:nvPr/>
          </p:nvSpPr>
          <p:spPr bwMode="auto">
            <a:xfrm>
              <a:off x="2018" y="1752"/>
              <a:ext cx="2812" cy="9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60 h 21600"/>
                <a:gd name="T14" fmla="*/ 19495 w 21600"/>
                <a:gd name="T15" fmla="*/ 19440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2303" name="AutoShape 23">
              <a:extLst>
                <a:ext uri="{FF2B5EF4-FFF2-40B4-BE49-F238E27FC236}">
                  <a16:creationId xmlns:a16="http://schemas.microsoft.com/office/drawing/2014/main" id="{B4A0B063-3CE4-4E0B-B551-ED37719E0E13}"/>
                </a:ext>
              </a:extLst>
            </p:cNvPr>
            <p:cNvSpPr>
              <a:spLocks noChangeArrowheads="1"/>
            </p:cNvSpPr>
            <p:nvPr/>
          </p:nvSpPr>
          <p:spPr bwMode="auto">
            <a:xfrm flipV="1">
              <a:off x="2018" y="1525"/>
              <a:ext cx="2812" cy="91"/>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6 h 21600"/>
                <a:gd name="T14" fmla="*/ 19495 w 21600"/>
                <a:gd name="T15" fmla="*/ 19464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2304" name="AutoShape 24">
              <a:extLst>
                <a:ext uri="{FF2B5EF4-FFF2-40B4-BE49-F238E27FC236}">
                  <a16:creationId xmlns:a16="http://schemas.microsoft.com/office/drawing/2014/main" id="{96405386-2AE2-4891-868A-A5159B3914BD}"/>
                </a:ext>
              </a:extLst>
            </p:cNvPr>
            <p:cNvSpPr>
              <a:spLocks noChangeArrowheads="1"/>
            </p:cNvSpPr>
            <p:nvPr/>
          </p:nvSpPr>
          <p:spPr bwMode="auto">
            <a:xfrm>
              <a:off x="4620" y="1525"/>
              <a:ext cx="226" cy="317"/>
            </a:xfrm>
            <a:prstGeom prst="octagon">
              <a:avLst>
                <a:gd name="adj" fmla="val 42037"/>
              </a:avLst>
            </a:prstGeom>
            <a:solidFill>
              <a:srgbClr val="E5F9A5"/>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05" name="Oval 25">
              <a:extLst>
                <a:ext uri="{FF2B5EF4-FFF2-40B4-BE49-F238E27FC236}">
                  <a16:creationId xmlns:a16="http://schemas.microsoft.com/office/drawing/2014/main" id="{F3635852-9D5B-47DC-9B94-9E7DB66AF8FC}"/>
                </a:ext>
              </a:extLst>
            </p:cNvPr>
            <p:cNvSpPr>
              <a:spLocks noChangeArrowheads="1"/>
            </p:cNvSpPr>
            <p:nvPr/>
          </p:nvSpPr>
          <p:spPr bwMode="auto">
            <a:xfrm>
              <a:off x="4710" y="1624"/>
              <a:ext cx="70" cy="12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2306" name="AutoShape 26">
              <a:extLst>
                <a:ext uri="{FF2B5EF4-FFF2-40B4-BE49-F238E27FC236}">
                  <a16:creationId xmlns:a16="http://schemas.microsoft.com/office/drawing/2014/main" id="{0A59240E-91C3-42D8-B414-071C12CCE563}"/>
                </a:ext>
              </a:extLst>
            </p:cNvPr>
            <p:cNvSpPr>
              <a:spLocks noChangeArrowheads="1"/>
            </p:cNvSpPr>
            <p:nvPr/>
          </p:nvSpPr>
          <p:spPr bwMode="auto">
            <a:xfrm rot="-5400000">
              <a:off x="1624" y="1615"/>
              <a:ext cx="91" cy="136"/>
            </a:xfrm>
            <a:prstGeom prst="triangle">
              <a:avLst>
                <a:gd name="adj" fmla="val 50000"/>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393301-2BD1-48C7-98AB-B85D3851B9BB}"/>
              </a:ext>
            </a:extLst>
          </p:cNvPr>
          <p:cNvSpPr>
            <a:spLocks noGrp="1"/>
          </p:cNvSpPr>
          <p:nvPr>
            <p:ph type="title"/>
          </p:nvPr>
        </p:nvSpPr>
        <p:spPr>
          <a:xfrm>
            <a:off x="1792288" y="4572000"/>
            <a:ext cx="6284912" cy="1362075"/>
          </a:xfrm>
        </p:spPr>
        <p:txBody>
          <a:bodyPr rtlCol="0">
            <a:normAutofit/>
          </a:bodyPr>
          <a:lstStyle/>
          <a:p>
            <a:pPr eaLnBrk="1" fontAlgn="auto" hangingPunct="1">
              <a:spcAft>
                <a:spcPts val="0"/>
              </a:spcAft>
              <a:defRPr/>
            </a:pPr>
            <a:r>
              <a:rPr lang="en-GB" dirty="0"/>
              <a:t>Neither of these people!</a:t>
            </a:r>
          </a:p>
        </p:txBody>
      </p:sp>
      <p:sp>
        <p:nvSpPr>
          <p:cNvPr id="6" name="Text Placeholder 5">
            <a:extLst>
              <a:ext uri="{FF2B5EF4-FFF2-40B4-BE49-F238E27FC236}">
                <a16:creationId xmlns:a16="http://schemas.microsoft.com/office/drawing/2014/main" id="{88BD26E7-9B96-4BBE-A2C7-5D4F02BA636F}"/>
              </a:ext>
            </a:extLst>
          </p:cNvPr>
          <p:cNvSpPr>
            <a:spLocks noGrp="1"/>
          </p:cNvSpPr>
          <p:nvPr>
            <p:ph type="body" idx="1"/>
          </p:nvPr>
        </p:nvSpPr>
        <p:spPr>
          <a:xfrm>
            <a:off x="1600200" y="1600200"/>
            <a:ext cx="7086600" cy="3048000"/>
          </a:xfrm>
        </p:spPr>
        <p:txBody>
          <a:bodyPr rtlCol="0" anchor="t">
            <a:noAutofit/>
          </a:bodyPr>
          <a:lstStyle/>
          <a:p>
            <a:pPr eaLnBrk="1" fontAlgn="auto" hangingPunct="1">
              <a:spcAft>
                <a:spcPts val="0"/>
              </a:spcAft>
              <a:defRPr/>
            </a:pPr>
            <a:r>
              <a:rPr lang="en-GB" sz="3200" dirty="0"/>
              <a:t>These are eminent Welsh personalities, Russell </a:t>
            </a:r>
            <a:r>
              <a:rPr lang="en-GB" sz="3200" dirty="0" err="1"/>
              <a:t>Goodway</a:t>
            </a:r>
            <a:r>
              <a:rPr lang="en-GB" sz="3200" dirty="0"/>
              <a:t>, a former leader of Cardiff City Council and Henry </a:t>
            </a:r>
            <a:r>
              <a:rPr lang="en-GB" sz="3200" dirty="0" err="1"/>
              <a:t>Engelhardt</a:t>
            </a:r>
            <a:r>
              <a:rPr lang="en-GB" sz="3200" dirty="0"/>
              <a:t> founder and CEO of Admiral Group plc motor insurance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a:extLst>
              <a:ext uri="{FF2B5EF4-FFF2-40B4-BE49-F238E27FC236}">
                <a16:creationId xmlns:a16="http://schemas.microsoft.com/office/drawing/2014/main" id="{7BFF227C-A92B-4C46-B995-9F1012824056}"/>
              </a:ext>
            </a:extLst>
          </p:cNvPr>
          <p:cNvSpPr>
            <a:spLocks noGrp="1"/>
          </p:cNvSpPr>
          <p:nvPr>
            <p:ph type="title"/>
          </p:nvPr>
        </p:nvSpPr>
        <p:spPr>
          <a:xfrm>
            <a:off x="1219200" y="274638"/>
            <a:ext cx="7467600" cy="1143000"/>
          </a:xfrm>
        </p:spPr>
        <p:txBody>
          <a:bodyPr/>
          <a:lstStyle/>
          <a:p>
            <a:pPr eaLnBrk="1" hangingPunct="1"/>
            <a:r>
              <a:rPr lang="en-GB" altLang="en-US" b="1"/>
              <a:t>Modern biological theories</a:t>
            </a:r>
          </a:p>
        </p:txBody>
      </p:sp>
      <p:sp>
        <p:nvSpPr>
          <p:cNvPr id="22531" name="Content Placeholder 4">
            <a:extLst>
              <a:ext uri="{FF2B5EF4-FFF2-40B4-BE49-F238E27FC236}">
                <a16:creationId xmlns:a16="http://schemas.microsoft.com/office/drawing/2014/main" id="{10C36410-B561-490F-9D2C-42A4DE8120DD}"/>
              </a:ext>
            </a:extLst>
          </p:cNvPr>
          <p:cNvSpPr>
            <a:spLocks noGrp="1"/>
          </p:cNvSpPr>
          <p:nvPr>
            <p:ph idx="1"/>
          </p:nvPr>
        </p:nvSpPr>
        <p:spPr>
          <a:xfrm>
            <a:off x="1447800" y="1600200"/>
            <a:ext cx="7239000" cy="4525963"/>
          </a:xfrm>
        </p:spPr>
        <p:txBody>
          <a:bodyPr/>
          <a:lstStyle/>
          <a:p>
            <a:pPr eaLnBrk="1" hangingPunct="1"/>
            <a:r>
              <a:rPr lang="en-GB" altLang="en-US"/>
              <a:t>Seek to establish a link between testosterone, low intelligence and masculine behaviour.</a:t>
            </a:r>
          </a:p>
          <a:p>
            <a:pPr eaLnBrk="1" hangingPunct="1"/>
            <a:endParaRPr lang="en-GB" altLang="en-US"/>
          </a:p>
          <a:p>
            <a:pPr eaLnBrk="1" hangingPunct="1"/>
            <a:r>
              <a:rPr lang="en-GB" altLang="en-US"/>
              <a:t>Are likely to recognise a link between environment and behaviour, but view biology as being more important.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4FBDB-6139-4FFA-952C-76785ECECD23}"/>
              </a:ext>
            </a:extLst>
          </p:cNvPr>
          <p:cNvSpPr>
            <a:spLocks noGrp="1"/>
          </p:cNvSpPr>
          <p:nvPr>
            <p:ph type="title"/>
          </p:nvPr>
        </p:nvSpPr>
        <p:spPr>
          <a:xfrm>
            <a:off x="1295400" y="274638"/>
            <a:ext cx="7696200" cy="1143000"/>
          </a:xfrm>
        </p:spPr>
        <p:txBody>
          <a:bodyPr rtlCol="0">
            <a:normAutofit fontScale="90000"/>
          </a:bodyPr>
          <a:lstStyle/>
          <a:p>
            <a:pPr eaLnBrk="1" fontAlgn="auto" hangingPunct="1">
              <a:spcAft>
                <a:spcPts val="0"/>
              </a:spcAft>
              <a:defRPr/>
            </a:pPr>
            <a:r>
              <a:rPr lang="en-GB" b="1" dirty="0"/>
              <a:t>Can these approaches be criticised?</a:t>
            </a:r>
          </a:p>
        </p:txBody>
      </p:sp>
      <p:sp>
        <p:nvSpPr>
          <p:cNvPr id="3" name="Content Placeholder 2">
            <a:extLst>
              <a:ext uri="{FF2B5EF4-FFF2-40B4-BE49-F238E27FC236}">
                <a16:creationId xmlns:a16="http://schemas.microsoft.com/office/drawing/2014/main" id="{22492799-381A-48FC-A4AD-BE5CE2288111}"/>
              </a:ext>
            </a:extLst>
          </p:cNvPr>
          <p:cNvSpPr>
            <a:spLocks noGrp="1"/>
          </p:cNvSpPr>
          <p:nvPr>
            <p:ph idx="1"/>
          </p:nvPr>
        </p:nvSpPr>
        <p:spPr>
          <a:xfrm>
            <a:off x="1295400" y="1600200"/>
            <a:ext cx="7391400" cy="4525963"/>
          </a:xfrm>
        </p:spPr>
        <p:txBody>
          <a:bodyPr rtlCol="0">
            <a:normAutofit lnSpcReduction="10000"/>
          </a:bodyPr>
          <a:lstStyle/>
          <a:p>
            <a:pPr eaLnBrk="1" fontAlgn="auto" hangingPunct="1">
              <a:spcAft>
                <a:spcPts val="0"/>
              </a:spcAft>
              <a:defRPr/>
            </a:pPr>
            <a:r>
              <a:rPr lang="en-GB" dirty="0"/>
              <a:t>They assume that those in prison are guilty and those who are not in prison are innocent</a:t>
            </a:r>
          </a:p>
          <a:p>
            <a:pPr eaLnBrk="1" fontAlgn="auto" hangingPunct="1">
              <a:spcAft>
                <a:spcPts val="0"/>
              </a:spcAft>
              <a:defRPr/>
            </a:pPr>
            <a:endParaRPr lang="en-GB" dirty="0"/>
          </a:p>
          <a:p>
            <a:pPr eaLnBrk="1" fontAlgn="auto" hangingPunct="1">
              <a:spcAft>
                <a:spcPts val="0"/>
              </a:spcAft>
              <a:defRPr/>
            </a:pPr>
            <a:r>
              <a:rPr lang="en-GB" dirty="0"/>
              <a:t>There is evidence to suggest that people make assumptions about others on the basis of appearance, so some people are more likely to be assumed to be criminal by juries and the police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C9CAB589-E248-40EE-9655-8BB7F52A8E13}"/>
              </a:ext>
            </a:extLst>
          </p:cNvPr>
          <p:cNvSpPr>
            <a:spLocks noGrp="1"/>
          </p:cNvSpPr>
          <p:nvPr>
            <p:ph type="title"/>
          </p:nvPr>
        </p:nvSpPr>
        <p:spPr>
          <a:xfrm>
            <a:off x="1219200" y="274638"/>
            <a:ext cx="7696200" cy="1143000"/>
          </a:xfrm>
        </p:spPr>
        <p:txBody>
          <a:bodyPr/>
          <a:lstStyle/>
          <a:p>
            <a:pPr eaLnBrk="1" hangingPunct="1"/>
            <a:r>
              <a:rPr lang="en-GB" altLang="en-US" b="1"/>
              <a:t>Control of criminal behaviour?</a:t>
            </a:r>
          </a:p>
        </p:txBody>
      </p:sp>
      <p:sp>
        <p:nvSpPr>
          <p:cNvPr id="3" name="Content Placeholder 2">
            <a:extLst>
              <a:ext uri="{FF2B5EF4-FFF2-40B4-BE49-F238E27FC236}">
                <a16:creationId xmlns:a16="http://schemas.microsoft.com/office/drawing/2014/main" id="{3BC5C8E1-92A5-484C-947A-473166F9E5B4}"/>
              </a:ext>
            </a:extLst>
          </p:cNvPr>
          <p:cNvSpPr>
            <a:spLocks noGrp="1"/>
          </p:cNvSpPr>
          <p:nvPr>
            <p:ph idx="1"/>
          </p:nvPr>
        </p:nvSpPr>
        <p:spPr>
          <a:xfrm>
            <a:off x="1295400" y="1600200"/>
            <a:ext cx="7391400" cy="4525963"/>
          </a:xfrm>
        </p:spPr>
        <p:txBody>
          <a:bodyPr rtlCol="0">
            <a:normAutofit lnSpcReduction="10000"/>
          </a:bodyPr>
          <a:lstStyle/>
          <a:p>
            <a:pPr eaLnBrk="1" fontAlgn="auto" hangingPunct="1">
              <a:spcAft>
                <a:spcPts val="0"/>
              </a:spcAft>
              <a:defRPr/>
            </a:pPr>
            <a:r>
              <a:rPr lang="en-GB" dirty="0"/>
              <a:t>This is deterministic theory. People have no choice.</a:t>
            </a:r>
          </a:p>
          <a:p>
            <a:pPr eaLnBrk="1" fontAlgn="auto" hangingPunct="1">
              <a:spcAft>
                <a:spcPts val="0"/>
              </a:spcAft>
              <a:defRPr/>
            </a:pPr>
            <a:endParaRPr lang="en-GB" dirty="0"/>
          </a:p>
          <a:p>
            <a:pPr eaLnBrk="1" fontAlgn="auto" hangingPunct="1">
              <a:spcAft>
                <a:spcPts val="0"/>
              </a:spcAft>
              <a:defRPr/>
            </a:pPr>
            <a:r>
              <a:rPr lang="en-GB" dirty="0"/>
              <a:t>There is no point attempting to deter people because they are biologically programmed to be criminal.</a:t>
            </a:r>
          </a:p>
          <a:p>
            <a:pPr eaLnBrk="1" fontAlgn="auto" hangingPunct="1">
              <a:spcAft>
                <a:spcPts val="0"/>
              </a:spcAft>
              <a:defRPr/>
            </a:pPr>
            <a:endParaRPr lang="en-GB" dirty="0"/>
          </a:p>
          <a:p>
            <a:pPr eaLnBrk="1" fontAlgn="auto" hangingPunct="1">
              <a:spcAft>
                <a:spcPts val="0"/>
              </a:spcAft>
              <a:defRPr/>
            </a:pPr>
            <a:r>
              <a:rPr lang="en-GB" dirty="0"/>
              <a:t>The purpose of punishment is the protection of society.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5AC4A-ADD9-4681-B9E8-86B7823ADB51}"/>
              </a:ext>
            </a:extLst>
          </p:cNvPr>
          <p:cNvSpPr>
            <a:spLocks noGrp="1"/>
          </p:cNvSpPr>
          <p:nvPr>
            <p:ph type="title"/>
          </p:nvPr>
        </p:nvSpPr>
        <p:spPr>
          <a:xfrm>
            <a:off x="1219200" y="274638"/>
            <a:ext cx="7543800" cy="1143000"/>
          </a:xfrm>
        </p:spPr>
        <p:txBody>
          <a:bodyPr rtlCol="0">
            <a:normAutofit fontScale="90000"/>
          </a:bodyPr>
          <a:lstStyle/>
          <a:p>
            <a:pPr eaLnBrk="1" fontAlgn="auto" hangingPunct="1">
              <a:spcAft>
                <a:spcPts val="0"/>
              </a:spcAft>
              <a:defRPr/>
            </a:pPr>
            <a:r>
              <a:rPr lang="en-GB" b="1" dirty="0"/>
              <a:t>Public policy and biological theory</a:t>
            </a:r>
          </a:p>
        </p:txBody>
      </p:sp>
      <p:sp>
        <p:nvSpPr>
          <p:cNvPr id="3" name="Content Placeholder 2">
            <a:extLst>
              <a:ext uri="{FF2B5EF4-FFF2-40B4-BE49-F238E27FC236}">
                <a16:creationId xmlns:a16="http://schemas.microsoft.com/office/drawing/2014/main" id="{79B8EFCD-BD81-4057-BF71-7C41FE284D36}"/>
              </a:ext>
            </a:extLst>
          </p:cNvPr>
          <p:cNvSpPr>
            <a:spLocks noGrp="1"/>
          </p:cNvSpPr>
          <p:nvPr>
            <p:ph idx="1"/>
          </p:nvPr>
        </p:nvSpPr>
        <p:spPr>
          <a:xfrm>
            <a:off x="1219200" y="1600200"/>
            <a:ext cx="7467600" cy="4525963"/>
          </a:xfrm>
        </p:spPr>
        <p:txBody>
          <a:bodyPr rtlCol="0">
            <a:normAutofit lnSpcReduction="10000"/>
          </a:bodyPr>
          <a:lstStyle/>
          <a:p>
            <a:pPr eaLnBrk="1" fontAlgn="auto" hangingPunct="1">
              <a:spcAft>
                <a:spcPts val="0"/>
              </a:spcAft>
              <a:defRPr/>
            </a:pPr>
            <a:r>
              <a:rPr lang="en-GB" dirty="0"/>
              <a:t>In the 1920s and 1930s in both the USA and Germany, there were attempts to control criminality through the execution and forced sterilisation of those ‘with criminal tendencies’</a:t>
            </a:r>
          </a:p>
          <a:p>
            <a:pPr eaLnBrk="1" fontAlgn="auto" hangingPunct="1">
              <a:spcAft>
                <a:spcPts val="0"/>
              </a:spcAft>
              <a:defRPr/>
            </a:pPr>
            <a:r>
              <a:rPr lang="en-GB" dirty="0"/>
              <a:t>Other ‘criminals’ such as alcoholics were ‘cured’ through psychosurgery such as lobotomy (which destroys part of the brain)</a:t>
            </a:r>
          </a:p>
          <a:p>
            <a:pPr eaLnBrk="1" fontAlgn="auto" hangingPunct="1">
              <a:spcAft>
                <a:spcPts val="0"/>
              </a:spcAft>
              <a:defRPr/>
            </a:pPr>
            <a:endParaRPr lang="en-GB" dirty="0"/>
          </a:p>
          <a:p>
            <a:pPr eaLnBrk="1" fontAlgn="auto" hangingPunct="1">
              <a:spcAft>
                <a:spcPts val="0"/>
              </a:spcAft>
              <a:defRPr/>
            </a:pP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55B5EE78-36D8-4F8B-B92A-6123940F998A}"/>
              </a:ext>
            </a:extLst>
          </p:cNvPr>
          <p:cNvSpPr>
            <a:spLocks noGrp="1"/>
          </p:cNvSpPr>
          <p:nvPr>
            <p:ph type="title"/>
          </p:nvPr>
        </p:nvSpPr>
        <p:spPr>
          <a:xfrm>
            <a:off x="990600" y="274638"/>
            <a:ext cx="7696200" cy="1143000"/>
          </a:xfrm>
        </p:spPr>
        <p:txBody>
          <a:bodyPr/>
          <a:lstStyle/>
          <a:p>
            <a:pPr eaLnBrk="1" hangingPunct="1"/>
            <a:r>
              <a:rPr lang="en-GB" altLang="en-US" b="1"/>
              <a:t>Discussion questions</a:t>
            </a:r>
          </a:p>
        </p:txBody>
      </p:sp>
      <p:sp>
        <p:nvSpPr>
          <p:cNvPr id="3" name="Content Placeholder 2">
            <a:extLst>
              <a:ext uri="{FF2B5EF4-FFF2-40B4-BE49-F238E27FC236}">
                <a16:creationId xmlns:a16="http://schemas.microsoft.com/office/drawing/2014/main" id="{B691E490-2AEA-4C96-898F-C78040CFC406}"/>
              </a:ext>
            </a:extLst>
          </p:cNvPr>
          <p:cNvSpPr>
            <a:spLocks noGrp="1"/>
          </p:cNvSpPr>
          <p:nvPr>
            <p:ph idx="1"/>
          </p:nvPr>
        </p:nvSpPr>
        <p:spPr>
          <a:xfrm>
            <a:off x="1295400" y="1600200"/>
            <a:ext cx="7391400" cy="4525963"/>
          </a:xfrm>
        </p:spPr>
        <p:txBody>
          <a:bodyPr rtlCol="0">
            <a:normAutofit lnSpcReduction="10000"/>
          </a:bodyPr>
          <a:lstStyle/>
          <a:p>
            <a:pPr eaLnBrk="1" fontAlgn="auto" hangingPunct="1">
              <a:spcAft>
                <a:spcPts val="0"/>
              </a:spcAft>
              <a:defRPr/>
            </a:pPr>
            <a:r>
              <a:rPr lang="en-GB" dirty="0"/>
              <a:t>Is there any value to this approach?</a:t>
            </a:r>
          </a:p>
          <a:p>
            <a:pPr eaLnBrk="1" fontAlgn="auto" hangingPunct="1">
              <a:spcAft>
                <a:spcPts val="0"/>
              </a:spcAft>
              <a:defRPr/>
            </a:pPr>
            <a:endParaRPr lang="en-GB" dirty="0"/>
          </a:p>
          <a:p>
            <a:pPr eaLnBrk="1" fontAlgn="auto" hangingPunct="1">
              <a:spcAft>
                <a:spcPts val="0"/>
              </a:spcAft>
              <a:defRPr/>
            </a:pPr>
            <a:r>
              <a:rPr lang="en-GB" dirty="0"/>
              <a:t>If scientists could establish a genetic link to criminal behaviour, how should society deal with those born with criminal tendencies?</a:t>
            </a:r>
          </a:p>
          <a:p>
            <a:pPr eaLnBrk="1" fontAlgn="auto" hangingPunct="1">
              <a:spcAft>
                <a:spcPts val="0"/>
              </a:spcAft>
              <a:defRPr/>
            </a:pPr>
            <a:endParaRPr lang="en-GB" dirty="0"/>
          </a:p>
          <a:p>
            <a:pPr eaLnBrk="1" fontAlgn="auto" hangingPunct="1">
              <a:spcAft>
                <a:spcPts val="0"/>
              </a:spcAft>
              <a:defRPr/>
            </a:pPr>
            <a:r>
              <a:rPr lang="en-GB" dirty="0"/>
              <a:t>Do these approaches simply reinforce stereotypes of criminals?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5E2518-80B3-4828-9531-999F69285EC1}"/>
              </a:ext>
            </a:extLst>
          </p:cNvPr>
          <p:cNvSpPr>
            <a:spLocks noGrp="1"/>
          </p:cNvSpPr>
          <p:nvPr>
            <p:ph type="title"/>
          </p:nvPr>
        </p:nvSpPr>
        <p:spPr>
          <a:xfrm>
            <a:off x="1752600" y="4800600"/>
            <a:ext cx="6742113" cy="1362075"/>
          </a:xfrm>
        </p:spPr>
        <p:txBody>
          <a:bodyPr rtlCol="0">
            <a:normAutofit/>
          </a:bodyPr>
          <a:lstStyle/>
          <a:p>
            <a:pPr algn="ctr" eaLnBrk="1" fontAlgn="auto" hangingPunct="1">
              <a:spcAft>
                <a:spcPts val="0"/>
              </a:spcAft>
              <a:defRPr/>
            </a:pPr>
            <a:r>
              <a:rPr lang="en-GB" dirty="0"/>
              <a:t>Independent Study before the next topic</a:t>
            </a:r>
          </a:p>
        </p:txBody>
      </p:sp>
      <p:sp>
        <p:nvSpPr>
          <p:cNvPr id="5" name="Text Placeholder 4">
            <a:extLst>
              <a:ext uri="{FF2B5EF4-FFF2-40B4-BE49-F238E27FC236}">
                <a16:creationId xmlns:a16="http://schemas.microsoft.com/office/drawing/2014/main" id="{4874D375-76F8-43D6-A956-59BFFC405CB8}"/>
              </a:ext>
            </a:extLst>
          </p:cNvPr>
          <p:cNvSpPr>
            <a:spLocks noGrp="1"/>
          </p:cNvSpPr>
          <p:nvPr>
            <p:ph type="body" idx="1"/>
          </p:nvPr>
        </p:nvSpPr>
        <p:spPr>
          <a:xfrm>
            <a:off x="1676400" y="609600"/>
            <a:ext cx="6818313" cy="3797300"/>
          </a:xfrm>
        </p:spPr>
        <p:txBody>
          <a:bodyPr rtlCol="0" anchor="t">
            <a:normAutofit/>
          </a:bodyPr>
          <a:lstStyle/>
          <a:p>
            <a:pPr eaLnBrk="1" fontAlgn="auto" hangingPunct="1">
              <a:spcAft>
                <a:spcPts val="0"/>
              </a:spcAft>
              <a:defRPr/>
            </a:pPr>
            <a:r>
              <a:rPr lang="en-GB" sz="3600" dirty="0"/>
              <a:t>Do further reading and research on the biological approach.</a:t>
            </a:r>
          </a:p>
          <a:p>
            <a:pPr eaLnBrk="1" fontAlgn="auto" hangingPunct="1">
              <a:spcAft>
                <a:spcPts val="0"/>
              </a:spcAft>
              <a:defRPr/>
            </a:pPr>
            <a:endParaRPr lang="en-GB" sz="3600" dirty="0"/>
          </a:p>
          <a:p>
            <a:pPr eaLnBrk="1" fontAlgn="auto" hangingPunct="1">
              <a:spcAft>
                <a:spcPts val="0"/>
              </a:spcAft>
              <a:defRPr/>
            </a:pPr>
            <a:r>
              <a:rPr lang="en-GB" sz="3600" dirty="0"/>
              <a:t>Make revision lists of arguments in favour or rejecting the biological approach to the origins of crime.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3" descr="non-fatal.jpg">
            <a:extLst>
              <a:ext uri="{FF2B5EF4-FFF2-40B4-BE49-F238E27FC236}">
                <a16:creationId xmlns:a16="http://schemas.microsoft.com/office/drawing/2014/main" id="{E42DDACF-92FB-46A2-BF84-933C92411FC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1371600"/>
            <a:ext cx="42672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6C668FF3-1DF6-47B9-8C8C-2952CC9B1B3E}"/>
              </a:ext>
            </a:extLst>
          </p:cNvPr>
          <p:cNvSpPr>
            <a:spLocks noGrp="1"/>
          </p:cNvSpPr>
          <p:nvPr>
            <p:ph type="title"/>
          </p:nvPr>
        </p:nvSpPr>
        <p:spPr>
          <a:xfrm>
            <a:off x="1295400" y="274638"/>
            <a:ext cx="2209800" cy="715962"/>
          </a:xfrm>
        </p:spPr>
        <p:txBody>
          <a:bodyPr rtlCol="0">
            <a:normAutofit fontScale="90000"/>
          </a:bodyPr>
          <a:lstStyle/>
          <a:p>
            <a:pPr eaLnBrk="1" fontAlgn="auto" hangingPunct="1">
              <a:spcAft>
                <a:spcPts val="0"/>
              </a:spcAft>
              <a:defRPr/>
            </a:pPr>
            <a:r>
              <a:rPr lang="en-GB" dirty="0"/>
              <a:t>Scenario</a:t>
            </a:r>
          </a:p>
        </p:txBody>
      </p:sp>
      <p:sp>
        <p:nvSpPr>
          <p:cNvPr id="28676" name="Rectangle 4">
            <a:extLst>
              <a:ext uri="{FF2B5EF4-FFF2-40B4-BE49-F238E27FC236}">
                <a16:creationId xmlns:a16="http://schemas.microsoft.com/office/drawing/2014/main" id="{FBDABC9D-6832-4DD4-923F-CEA728A703ED}"/>
              </a:ext>
            </a:extLst>
          </p:cNvPr>
          <p:cNvSpPr>
            <a:spLocks noChangeArrowheads="1"/>
          </p:cNvSpPr>
          <p:nvPr/>
        </p:nvSpPr>
        <p:spPr bwMode="auto">
          <a:xfrm>
            <a:off x="1752600" y="5638800"/>
            <a:ext cx="71691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pPr>
            <a:r>
              <a:rPr lang="en-GB" altLang="en-US" sz="2000">
                <a:solidFill>
                  <a:srgbClr val="000000"/>
                </a:solidFill>
                <a:latin typeface="Calibri" panose="020F0502020204030204" pitchFamily="34" charset="0"/>
              </a:rPr>
              <a:t>	There is a group of young people, mostly boys in their teens, who have been harassing residents of old people’s sheltered housing over a period of months.</a:t>
            </a:r>
          </a:p>
        </p:txBody>
      </p:sp>
      <p:sp>
        <p:nvSpPr>
          <p:cNvPr id="6" name="Rounded Rectangular Callout 5">
            <a:extLst>
              <a:ext uri="{FF2B5EF4-FFF2-40B4-BE49-F238E27FC236}">
                <a16:creationId xmlns:a16="http://schemas.microsoft.com/office/drawing/2014/main" id="{94F1B68E-2526-4706-A6E4-A6AE9DBE02FE}"/>
              </a:ext>
            </a:extLst>
          </p:cNvPr>
          <p:cNvSpPr/>
          <p:nvPr/>
        </p:nvSpPr>
        <p:spPr>
          <a:xfrm>
            <a:off x="1143000" y="1828800"/>
            <a:ext cx="1752600" cy="762000"/>
          </a:xfrm>
          <a:prstGeom prst="wedgeRoundRectCallout">
            <a:avLst>
              <a:gd name="adj1" fmla="val 90063"/>
              <a:gd name="adj2" fmla="val 102348"/>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We’re bored!</a:t>
            </a:r>
          </a:p>
        </p:txBody>
      </p:sp>
      <p:sp>
        <p:nvSpPr>
          <p:cNvPr id="7" name="Rounded Rectangular Callout 6">
            <a:extLst>
              <a:ext uri="{FF2B5EF4-FFF2-40B4-BE49-F238E27FC236}">
                <a16:creationId xmlns:a16="http://schemas.microsoft.com/office/drawing/2014/main" id="{E53F5E63-8C63-4657-BBCF-328FB8F7F439}"/>
              </a:ext>
            </a:extLst>
          </p:cNvPr>
          <p:cNvSpPr/>
          <p:nvPr/>
        </p:nvSpPr>
        <p:spPr>
          <a:xfrm>
            <a:off x="3429000" y="685800"/>
            <a:ext cx="2362200" cy="762000"/>
          </a:xfrm>
          <a:prstGeom prst="wedgeRoundRectCallout">
            <a:avLst>
              <a:gd name="adj1" fmla="val 21422"/>
              <a:gd name="adj2" fmla="val 19362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There ‘s nothing for us to do around here!</a:t>
            </a:r>
          </a:p>
        </p:txBody>
      </p:sp>
      <p:sp>
        <p:nvSpPr>
          <p:cNvPr id="9" name="Rounded Rectangular Callout 8">
            <a:extLst>
              <a:ext uri="{FF2B5EF4-FFF2-40B4-BE49-F238E27FC236}">
                <a16:creationId xmlns:a16="http://schemas.microsoft.com/office/drawing/2014/main" id="{07932BE1-ECCD-4FE1-861A-81C79EC26304}"/>
              </a:ext>
            </a:extLst>
          </p:cNvPr>
          <p:cNvSpPr/>
          <p:nvPr/>
        </p:nvSpPr>
        <p:spPr>
          <a:xfrm>
            <a:off x="6324600" y="1295400"/>
            <a:ext cx="2362200" cy="762000"/>
          </a:xfrm>
          <a:prstGeom prst="wedgeRoundRectCallout">
            <a:avLst>
              <a:gd name="adj1" fmla="val -47154"/>
              <a:gd name="adj2" fmla="val 175763"/>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We’re only minding our own business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FDF00D2F-B785-4861-ADD8-CD2BD3DB1C4F}"/>
              </a:ext>
            </a:extLst>
          </p:cNvPr>
          <p:cNvSpPr/>
          <p:nvPr/>
        </p:nvSpPr>
        <p:spPr>
          <a:xfrm>
            <a:off x="1254125" y="685800"/>
            <a:ext cx="7585075" cy="5913438"/>
          </a:xfrm>
          <a:custGeom>
            <a:avLst/>
            <a:gdLst>
              <a:gd name="connsiteX0" fmla="*/ 0 w 7854846"/>
              <a:gd name="connsiteY0" fmla="*/ 224853 h 5906125"/>
              <a:gd name="connsiteX1" fmla="*/ 0 w 7854846"/>
              <a:gd name="connsiteY1" fmla="*/ 5906125 h 5906125"/>
              <a:gd name="connsiteX2" fmla="*/ 7854846 w 7854846"/>
              <a:gd name="connsiteY2" fmla="*/ 5906125 h 5906125"/>
              <a:gd name="connsiteX3" fmla="*/ 7824866 w 7854846"/>
              <a:gd name="connsiteY3" fmla="*/ 659567 h 5906125"/>
              <a:gd name="connsiteX4" fmla="*/ 1573967 w 7854846"/>
              <a:gd name="connsiteY4" fmla="*/ 659567 h 5906125"/>
              <a:gd name="connsiteX5" fmla="*/ 1573967 w 7854846"/>
              <a:gd name="connsiteY5" fmla="*/ 194872 h 5906125"/>
              <a:gd name="connsiteX6" fmla="*/ 1454046 w 7854846"/>
              <a:gd name="connsiteY6" fmla="*/ 0 h 5906125"/>
              <a:gd name="connsiteX7" fmla="*/ 104931 w 7854846"/>
              <a:gd name="connsiteY7" fmla="*/ 0 h 5906125"/>
              <a:gd name="connsiteX8" fmla="*/ 0 w 7854846"/>
              <a:gd name="connsiteY8" fmla="*/ 224853 h 5906125"/>
              <a:gd name="connsiteX0" fmla="*/ 0 w 7874833"/>
              <a:gd name="connsiteY0" fmla="*/ 224853 h 5906125"/>
              <a:gd name="connsiteX1" fmla="*/ 0 w 7874833"/>
              <a:gd name="connsiteY1" fmla="*/ 5906125 h 5906125"/>
              <a:gd name="connsiteX2" fmla="*/ 7854846 w 7874833"/>
              <a:gd name="connsiteY2" fmla="*/ 5906125 h 5906125"/>
              <a:gd name="connsiteX3" fmla="*/ 7874833 w 7874833"/>
              <a:gd name="connsiteY3" fmla="*/ 678305 h 5906125"/>
              <a:gd name="connsiteX4" fmla="*/ 1573967 w 7874833"/>
              <a:gd name="connsiteY4" fmla="*/ 659567 h 5906125"/>
              <a:gd name="connsiteX5" fmla="*/ 1573967 w 7874833"/>
              <a:gd name="connsiteY5" fmla="*/ 194872 h 5906125"/>
              <a:gd name="connsiteX6" fmla="*/ 1454046 w 7874833"/>
              <a:gd name="connsiteY6" fmla="*/ 0 h 5906125"/>
              <a:gd name="connsiteX7" fmla="*/ 104931 w 7874833"/>
              <a:gd name="connsiteY7" fmla="*/ 0 h 5906125"/>
              <a:gd name="connsiteX8" fmla="*/ 0 w 7874833"/>
              <a:gd name="connsiteY8" fmla="*/ 224853 h 5906125"/>
              <a:gd name="connsiteX0" fmla="*/ 0 w 7874833"/>
              <a:gd name="connsiteY0" fmla="*/ 224853 h 5906125"/>
              <a:gd name="connsiteX1" fmla="*/ 0 w 7874833"/>
              <a:gd name="connsiteY1" fmla="*/ 5906125 h 5906125"/>
              <a:gd name="connsiteX2" fmla="*/ 7854846 w 7874833"/>
              <a:gd name="connsiteY2" fmla="*/ 5906125 h 5906125"/>
              <a:gd name="connsiteX3" fmla="*/ 7874833 w 7874833"/>
              <a:gd name="connsiteY3" fmla="*/ 678305 h 5906125"/>
              <a:gd name="connsiteX4" fmla="*/ 2845633 w 7874833"/>
              <a:gd name="connsiteY4" fmla="*/ 678305 h 5906125"/>
              <a:gd name="connsiteX5" fmla="*/ 1573967 w 7874833"/>
              <a:gd name="connsiteY5" fmla="*/ 194872 h 5906125"/>
              <a:gd name="connsiteX6" fmla="*/ 1454046 w 7874833"/>
              <a:gd name="connsiteY6" fmla="*/ 0 h 5906125"/>
              <a:gd name="connsiteX7" fmla="*/ 104931 w 7874833"/>
              <a:gd name="connsiteY7" fmla="*/ 0 h 5906125"/>
              <a:gd name="connsiteX8" fmla="*/ 0 w 7874833"/>
              <a:gd name="connsiteY8" fmla="*/ 224853 h 5906125"/>
              <a:gd name="connsiteX0" fmla="*/ 0 w 7874833"/>
              <a:gd name="connsiteY0" fmla="*/ 224853 h 5906125"/>
              <a:gd name="connsiteX1" fmla="*/ 0 w 7874833"/>
              <a:gd name="connsiteY1" fmla="*/ 5906125 h 5906125"/>
              <a:gd name="connsiteX2" fmla="*/ 7854846 w 7874833"/>
              <a:gd name="connsiteY2" fmla="*/ 5906125 h 5906125"/>
              <a:gd name="connsiteX3" fmla="*/ 7874833 w 7874833"/>
              <a:gd name="connsiteY3" fmla="*/ 678305 h 5906125"/>
              <a:gd name="connsiteX4" fmla="*/ 2845633 w 7874833"/>
              <a:gd name="connsiteY4" fmla="*/ 678305 h 5906125"/>
              <a:gd name="connsiteX5" fmla="*/ 2845633 w 7874833"/>
              <a:gd name="connsiteY5" fmla="*/ 221105 h 5906125"/>
              <a:gd name="connsiteX6" fmla="*/ 1454046 w 7874833"/>
              <a:gd name="connsiteY6" fmla="*/ 0 h 5906125"/>
              <a:gd name="connsiteX7" fmla="*/ 104931 w 7874833"/>
              <a:gd name="connsiteY7" fmla="*/ 0 h 5906125"/>
              <a:gd name="connsiteX8" fmla="*/ 0 w 7874833"/>
              <a:gd name="connsiteY8" fmla="*/ 224853 h 5906125"/>
              <a:gd name="connsiteX0" fmla="*/ 0 w 7874833"/>
              <a:gd name="connsiteY0" fmla="*/ 232348 h 5913620"/>
              <a:gd name="connsiteX1" fmla="*/ 0 w 7874833"/>
              <a:gd name="connsiteY1" fmla="*/ 5913620 h 5913620"/>
              <a:gd name="connsiteX2" fmla="*/ 7854846 w 7874833"/>
              <a:gd name="connsiteY2" fmla="*/ 5913620 h 5913620"/>
              <a:gd name="connsiteX3" fmla="*/ 7874833 w 7874833"/>
              <a:gd name="connsiteY3" fmla="*/ 685800 h 5913620"/>
              <a:gd name="connsiteX4" fmla="*/ 2845633 w 7874833"/>
              <a:gd name="connsiteY4" fmla="*/ 685800 h 5913620"/>
              <a:gd name="connsiteX5" fmla="*/ 2845633 w 7874833"/>
              <a:gd name="connsiteY5" fmla="*/ 228600 h 5913620"/>
              <a:gd name="connsiteX6" fmla="*/ 2693233 w 7874833"/>
              <a:gd name="connsiteY6" fmla="*/ 0 h 5913620"/>
              <a:gd name="connsiteX7" fmla="*/ 104931 w 7874833"/>
              <a:gd name="connsiteY7" fmla="*/ 7495 h 5913620"/>
              <a:gd name="connsiteX8" fmla="*/ 0 w 7874833"/>
              <a:gd name="connsiteY8" fmla="*/ 232348 h 5913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74833" h="5913620">
                <a:moveTo>
                  <a:pt x="0" y="232348"/>
                </a:moveTo>
                <a:lnTo>
                  <a:pt x="0" y="5913620"/>
                </a:lnTo>
                <a:lnTo>
                  <a:pt x="7854846" y="5913620"/>
                </a:lnTo>
                <a:cubicBezTo>
                  <a:pt x="7861508" y="4171013"/>
                  <a:pt x="7868171" y="2428407"/>
                  <a:pt x="7874833" y="685800"/>
                </a:cubicBezTo>
                <a:lnTo>
                  <a:pt x="2845633" y="685800"/>
                </a:lnTo>
                <a:lnTo>
                  <a:pt x="2845633" y="228600"/>
                </a:lnTo>
                <a:lnTo>
                  <a:pt x="2693233" y="0"/>
                </a:lnTo>
                <a:lnTo>
                  <a:pt x="104931" y="7495"/>
                </a:lnTo>
                <a:lnTo>
                  <a:pt x="0" y="232348"/>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 name="Content Placeholder 2">
            <a:extLst>
              <a:ext uri="{FF2B5EF4-FFF2-40B4-BE49-F238E27FC236}">
                <a16:creationId xmlns:a16="http://schemas.microsoft.com/office/drawing/2014/main" id="{208A29E4-C0D1-48C9-8D76-2E41A0FE26FA}"/>
              </a:ext>
            </a:extLst>
          </p:cNvPr>
          <p:cNvSpPr>
            <a:spLocks noGrp="1"/>
          </p:cNvSpPr>
          <p:nvPr>
            <p:ph idx="1"/>
          </p:nvPr>
        </p:nvSpPr>
        <p:spPr>
          <a:xfrm>
            <a:off x="1433513" y="1600200"/>
            <a:ext cx="7239000" cy="4832350"/>
          </a:xfrm>
          <a:effectLst>
            <a:outerShdw blurRad="50800" dist="38100" dir="2700000" algn="tl" rotWithShape="0">
              <a:prstClr val="black">
                <a:alpha val="40000"/>
              </a:prstClr>
            </a:outerShdw>
          </a:effectLst>
        </p:spPr>
        <p:style>
          <a:lnRef idx="3">
            <a:schemeClr val="lt1"/>
          </a:lnRef>
          <a:fillRef idx="1">
            <a:schemeClr val="accent1"/>
          </a:fillRef>
          <a:effectRef idx="1">
            <a:schemeClr val="accent1"/>
          </a:effectRef>
          <a:fontRef idx="minor">
            <a:schemeClr val="lt1"/>
          </a:fontRef>
        </p:style>
        <p:txBody>
          <a:bodyPr rtlCol="0">
            <a:normAutofit lnSpcReduction="10000"/>
          </a:bodyPr>
          <a:lstStyle/>
          <a:p>
            <a:pPr eaLnBrk="1" fontAlgn="auto" hangingPunct="1">
              <a:spcAft>
                <a:spcPts val="0"/>
              </a:spcAft>
              <a:buFont typeface="Arial" panose="020B0604020202020204" pitchFamily="34" charset="0"/>
              <a:buNone/>
              <a:defRPr/>
            </a:pPr>
            <a:r>
              <a:rPr lang="en-GB" sz="2400" dirty="0"/>
              <a:t>	</a:t>
            </a:r>
          </a:p>
          <a:p>
            <a:pPr eaLnBrk="1" fontAlgn="auto" hangingPunct="1">
              <a:spcAft>
                <a:spcPts val="0"/>
              </a:spcAft>
              <a:buFont typeface="Arial" panose="020B0604020202020204" pitchFamily="34" charset="0"/>
              <a:buNone/>
              <a:defRPr/>
            </a:pPr>
            <a:r>
              <a:rPr lang="en-GB" sz="2400" dirty="0"/>
              <a:t>	Write short report (one side of A4) applying one biological theory of the origins of crime to the scenario.</a:t>
            </a:r>
          </a:p>
          <a:p>
            <a:pPr eaLnBrk="1" fontAlgn="auto" hangingPunct="1">
              <a:spcAft>
                <a:spcPts val="0"/>
              </a:spcAft>
              <a:buFont typeface="Arial" panose="020B0604020202020204" pitchFamily="34" charset="0"/>
              <a:buNone/>
              <a:defRPr/>
            </a:pPr>
            <a:endParaRPr lang="en-GB" sz="2400" dirty="0"/>
          </a:p>
          <a:p>
            <a:pPr eaLnBrk="1" fontAlgn="auto" hangingPunct="1">
              <a:spcAft>
                <a:spcPts val="0"/>
              </a:spcAft>
              <a:buFont typeface="Arial" panose="020B0604020202020204" pitchFamily="34" charset="0"/>
              <a:buNone/>
              <a:defRPr/>
            </a:pPr>
            <a:r>
              <a:rPr lang="en-GB" sz="2400" dirty="0"/>
              <a:t>	Make a reasonable suggestion as to how the behaviour of the boys can be either controlled or redirected using understanding of the biological approach</a:t>
            </a:r>
          </a:p>
          <a:p>
            <a:pPr eaLnBrk="1" fontAlgn="auto" hangingPunct="1">
              <a:spcAft>
                <a:spcPts val="0"/>
              </a:spcAft>
              <a:buFont typeface="Arial" panose="020B0604020202020204" pitchFamily="34" charset="0"/>
              <a:buNone/>
              <a:defRPr/>
            </a:pPr>
            <a:endParaRPr lang="en-GB" sz="2400" dirty="0"/>
          </a:p>
          <a:p>
            <a:pPr eaLnBrk="1" fontAlgn="auto" hangingPunct="1">
              <a:spcAft>
                <a:spcPts val="0"/>
              </a:spcAft>
              <a:buFont typeface="Arial" panose="020B0604020202020204" pitchFamily="34" charset="0"/>
              <a:buNone/>
              <a:defRPr/>
            </a:pPr>
            <a:r>
              <a:rPr lang="en-GB" sz="2400" dirty="0"/>
              <a:t>	Do not copy and paste from any website or textbook. Refer to the sources that you used.</a:t>
            </a:r>
          </a:p>
        </p:txBody>
      </p:sp>
      <p:sp>
        <p:nvSpPr>
          <p:cNvPr id="2" name="Title 1">
            <a:extLst>
              <a:ext uri="{FF2B5EF4-FFF2-40B4-BE49-F238E27FC236}">
                <a16:creationId xmlns:a16="http://schemas.microsoft.com/office/drawing/2014/main" id="{A0259B35-A7BD-4139-B02B-1D1E0A0BA90A}"/>
              </a:ext>
            </a:extLst>
          </p:cNvPr>
          <p:cNvSpPr>
            <a:spLocks noGrp="1"/>
          </p:cNvSpPr>
          <p:nvPr>
            <p:ph type="title"/>
          </p:nvPr>
        </p:nvSpPr>
        <p:spPr>
          <a:xfrm>
            <a:off x="841830" y="424542"/>
            <a:ext cx="3505200" cy="1143000"/>
          </a:xfrm>
          <a:ln>
            <a:miter lim="800000"/>
            <a:headEnd/>
            <a:tailEnd/>
          </a:ln>
        </p:spPr>
        <p:txBody>
          <a:bodyPr rtlCol="0">
            <a:normAutofit/>
          </a:bodyPr>
          <a:lstStyle/>
          <a:p>
            <a:pPr eaLnBrk="1" fontAlgn="auto" hangingPunct="1">
              <a:spcAft>
                <a:spcPts val="0"/>
              </a:spcAft>
              <a:defRPr/>
            </a:pPr>
            <a:r>
              <a:rPr lang="en-GB"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Assessment skill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a:extLst>
              <a:ext uri="{FF2B5EF4-FFF2-40B4-BE49-F238E27FC236}">
                <a16:creationId xmlns:a16="http://schemas.microsoft.com/office/drawing/2014/main" id="{1E557939-4D8C-48D9-BFA4-91D7F3E7C444}"/>
              </a:ext>
            </a:extLst>
          </p:cNvPr>
          <p:cNvSpPr>
            <a:spLocks noGrp="1"/>
          </p:cNvSpPr>
          <p:nvPr>
            <p:ph type="ctrTitle"/>
          </p:nvPr>
        </p:nvSpPr>
        <p:spPr>
          <a:xfrm>
            <a:off x="685800" y="1752600"/>
            <a:ext cx="7772400" cy="1470025"/>
          </a:xfrm>
        </p:spPr>
        <p:txBody>
          <a:bodyPr/>
          <a:lstStyle/>
          <a:p>
            <a:pPr eaLnBrk="1" hangingPunct="1"/>
            <a:r>
              <a:rPr lang="en-GB" altLang="en-US" b="1"/>
              <a:t>Final self review</a:t>
            </a:r>
          </a:p>
        </p:txBody>
      </p:sp>
      <p:sp>
        <p:nvSpPr>
          <p:cNvPr id="6" name="Subtitle 5">
            <a:extLst>
              <a:ext uri="{FF2B5EF4-FFF2-40B4-BE49-F238E27FC236}">
                <a16:creationId xmlns:a16="http://schemas.microsoft.com/office/drawing/2014/main" id="{3BC1B5BB-9AB8-4FD9-B29A-C0A25F9012FB}"/>
              </a:ext>
            </a:extLst>
          </p:cNvPr>
          <p:cNvSpPr>
            <a:spLocks noGrp="1"/>
          </p:cNvSpPr>
          <p:nvPr>
            <p:ph type="subTitle" idx="1"/>
          </p:nvPr>
        </p:nvSpPr>
        <p:spPr>
          <a:xfrm>
            <a:off x="2362200" y="3203575"/>
            <a:ext cx="5334000" cy="1752600"/>
          </a:xfrm>
        </p:spPr>
        <p:txBody>
          <a:bodyPr rtlCol="0">
            <a:normAutofit fontScale="92500" lnSpcReduction="10000"/>
          </a:bodyPr>
          <a:lstStyle/>
          <a:p>
            <a:pPr algn="l" eaLnBrk="1" fontAlgn="auto" hangingPunct="1">
              <a:spcAft>
                <a:spcPts val="0"/>
              </a:spcAft>
              <a:defRPr/>
            </a:pPr>
            <a:r>
              <a:rPr lang="en-GB" dirty="0"/>
              <a:t>How has your understanding of biological approaches affected or changed your opinions towards criminals or criminal behaviour?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3">
            <a:extLst>
              <a:ext uri="{FF2B5EF4-FFF2-40B4-BE49-F238E27FC236}">
                <a16:creationId xmlns:a16="http://schemas.microsoft.com/office/drawing/2014/main" id="{686BE08C-65B0-4A8C-8D4E-51C46AF9E6DD}"/>
              </a:ext>
            </a:extLst>
          </p:cNvPr>
          <p:cNvSpPr>
            <a:spLocks noChangeShapeType="1"/>
          </p:cNvSpPr>
          <p:nvPr/>
        </p:nvSpPr>
        <p:spPr bwMode="auto">
          <a:xfrm>
            <a:off x="1755775" y="1628775"/>
            <a:ext cx="0" cy="4537075"/>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GB"/>
          </a:p>
        </p:txBody>
      </p:sp>
      <p:sp>
        <p:nvSpPr>
          <p:cNvPr id="13315" name="Line 4">
            <a:extLst>
              <a:ext uri="{FF2B5EF4-FFF2-40B4-BE49-F238E27FC236}">
                <a16:creationId xmlns:a16="http://schemas.microsoft.com/office/drawing/2014/main" id="{3EE5F6B2-BFCC-4450-9CA1-56A416A7561D}"/>
              </a:ext>
            </a:extLst>
          </p:cNvPr>
          <p:cNvSpPr>
            <a:spLocks noChangeShapeType="1"/>
          </p:cNvSpPr>
          <p:nvPr/>
        </p:nvSpPr>
        <p:spPr bwMode="auto">
          <a:xfrm>
            <a:off x="1765300" y="6165850"/>
            <a:ext cx="4967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8373" name="Rectangle 5">
            <a:extLst>
              <a:ext uri="{FF2B5EF4-FFF2-40B4-BE49-F238E27FC236}">
                <a16:creationId xmlns:a16="http://schemas.microsoft.com/office/drawing/2014/main" id="{840105D9-95BD-439D-A828-1C4719AF4B56}"/>
              </a:ext>
            </a:extLst>
          </p:cNvPr>
          <p:cNvSpPr>
            <a:spLocks noChangeArrowheads="1"/>
          </p:cNvSpPr>
          <p:nvPr/>
        </p:nvSpPr>
        <p:spPr bwMode="auto">
          <a:xfrm>
            <a:off x="1836738" y="594995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74" name="AutoShape 6">
            <a:extLst>
              <a:ext uri="{FF2B5EF4-FFF2-40B4-BE49-F238E27FC236}">
                <a16:creationId xmlns:a16="http://schemas.microsoft.com/office/drawing/2014/main" id="{B5C502C3-86E8-46EC-A63E-5E4FA096407A}"/>
              </a:ext>
            </a:extLst>
          </p:cNvPr>
          <p:cNvSpPr>
            <a:spLocks noChangeArrowheads="1"/>
          </p:cNvSpPr>
          <p:nvPr/>
        </p:nvSpPr>
        <p:spPr bwMode="auto">
          <a:xfrm>
            <a:off x="1981200" y="6381750"/>
            <a:ext cx="431800" cy="144463"/>
          </a:xfrm>
          <a:prstGeom prst="roundRect">
            <a:avLst>
              <a:gd name="adj" fmla="val 16667"/>
            </a:avLst>
          </a:prstGeom>
          <a:solidFill>
            <a:srgbClr val="FFCC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75" name="Rectangle 7">
            <a:extLst>
              <a:ext uri="{FF2B5EF4-FFF2-40B4-BE49-F238E27FC236}">
                <a16:creationId xmlns:a16="http://schemas.microsoft.com/office/drawing/2014/main" id="{0D654C6F-6588-41A2-88EB-0C7640F0B3BA}"/>
              </a:ext>
            </a:extLst>
          </p:cNvPr>
          <p:cNvSpPr>
            <a:spLocks noChangeArrowheads="1"/>
          </p:cNvSpPr>
          <p:nvPr/>
        </p:nvSpPr>
        <p:spPr bwMode="auto">
          <a:xfrm>
            <a:off x="1836738" y="573405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76" name="Rectangle 8">
            <a:extLst>
              <a:ext uri="{FF2B5EF4-FFF2-40B4-BE49-F238E27FC236}">
                <a16:creationId xmlns:a16="http://schemas.microsoft.com/office/drawing/2014/main" id="{E9AE5314-FB2D-4556-B4CE-D15EB13312AB}"/>
              </a:ext>
            </a:extLst>
          </p:cNvPr>
          <p:cNvSpPr>
            <a:spLocks noChangeArrowheads="1"/>
          </p:cNvSpPr>
          <p:nvPr/>
        </p:nvSpPr>
        <p:spPr bwMode="auto">
          <a:xfrm>
            <a:off x="1836738" y="55165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77" name="Rectangle 9">
            <a:extLst>
              <a:ext uri="{FF2B5EF4-FFF2-40B4-BE49-F238E27FC236}">
                <a16:creationId xmlns:a16="http://schemas.microsoft.com/office/drawing/2014/main" id="{11D74058-045C-4622-8325-8ED5182D8E27}"/>
              </a:ext>
            </a:extLst>
          </p:cNvPr>
          <p:cNvSpPr>
            <a:spLocks noChangeArrowheads="1"/>
          </p:cNvSpPr>
          <p:nvPr/>
        </p:nvSpPr>
        <p:spPr bwMode="auto">
          <a:xfrm>
            <a:off x="1836738" y="53006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78" name="Rectangle 10">
            <a:extLst>
              <a:ext uri="{FF2B5EF4-FFF2-40B4-BE49-F238E27FC236}">
                <a16:creationId xmlns:a16="http://schemas.microsoft.com/office/drawing/2014/main" id="{E9E42551-646E-4932-98FA-54D37B6C036C}"/>
              </a:ext>
            </a:extLst>
          </p:cNvPr>
          <p:cNvSpPr>
            <a:spLocks noChangeArrowheads="1"/>
          </p:cNvSpPr>
          <p:nvPr/>
        </p:nvSpPr>
        <p:spPr bwMode="auto">
          <a:xfrm>
            <a:off x="1836738" y="50847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79" name="Rectangle 11">
            <a:extLst>
              <a:ext uri="{FF2B5EF4-FFF2-40B4-BE49-F238E27FC236}">
                <a16:creationId xmlns:a16="http://schemas.microsoft.com/office/drawing/2014/main" id="{2586E710-CEDF-48AC-8F47-B3B6FF73FB8B}"/>
              </a:ext>
            </a:extLst>
          </p:cNvPr>
          <p:cNvSpPr>
            <a:spLocks noChangeArrowheads="1"/>
          </p:cNvSpPr>
          <p:nvPr/>
        </p:nvSpPr>
        <p:spPr bwMode="auto">
          <a:xfrm>
            <a:off x="1836738" y="48688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0" name="Rectangle 12">
            <a:extLst>
              <a:ext uri="{FF2B5EF4-FFF2-40B4-BE49-F238E27FC236}">
                <a16:creationId xmlns:a16="http://schemas.microsoft.com/office/drawing/2014/main" id="{0224CC92-1245-42AD-BFCC-97A4F365E36E}"/>
              </a:ext>
            </a:extLst>
          </p:cNvPr>
          <p:cNvSpPr>
            <a:spLocks noChangeArrowheads="1"/>
          </p:cNvSpPr>
          <p:nvPr/>
        </p:nvSpPr>
        <p:spPr bwMode="auto">
          <a:xfrm>
            <a:off x="1836738" y="46529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1" name="Rectangle 13">
            <a:extLst>
              <a:ext uri="{FF2B5EF4-FFF2-40B4-BE49-F238E27FC236}">
                <a16:creationId xmlns:a16="http://schemas.microsoft.com/office/drawing/2014/main" id="{3F700416-A61C-45B1-A03A-553B5E4449C2}"/>
              </a:ext>
            </a:extLst>
          </p:cNvPr>
          <p:cNvSpPr>
            <a:spLocks noChangeArrowheads="1"/>
          </p:cNvSpPr>
          <p:nvPr/>
        </p:nvSpPr>
        <p:spPr bwMode="auto">
          <a:xfrm>
            <a:off x="1836738" y="44370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2" name="Rectangle 14">
            <a:extLst>
              <a:ext uri="{FF2B5EF4-FFF2-40B4-BE49-F238E27FC236}">
                <a16:creationId xmlns:a16="http://schemas.microsoft.com/office/drawing/2014/main" id="{9C2A252E-EAAB-45EC-BEFE-E680FD355CC3}"/>
              </a:ext>
            </a:extLst>
          </p:cNvPr>
          <p:cNvSpPr>
            <a:spLocks noChangeArrowheads="1"/>
          </p:cNvSpPr>
          <p:nvPr/>
        </p:nvSpPr>
        <p:spPr bwMode="auto">
          <a:xfrm>
            <a:off x="1836738" y="42211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3" name="Rectangle 15">
            <a:extLst>
              <a:ext uri="{FF2B5EF4-FFF2-40B4-BE49-F238E27FC236}">
                <a16:creationId xmlns:a16="http://schemas.microsoft.com/office/drawing/2014/main" id="{CF41CDAE-5C67-47EF-83FF-D7A291BB7960}"/>
              </a:ext>
            </a:extLst>
          </p:cNvPr>
          <p:cNvSpPr>
            <a:spLocks noChangeArrowheads="1"/>
          </p:cNvSpPr>
          <p:nvPr/>
        </p:nvSpPr>
        <p:spPr bwMode="auto">
          <a:xfrm>
            <a:off x="1836738" y="40052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4" name="Rectangle 16">
            <a:extLst>
              <a:ext uri="{FF2B5EF4-FFF2-40B4-BE49-F238E27FC236}">
                <a16:creationId xmlns:a16="http://schemas.microsoft.com/office/drawing/2014/main" id="{9DC0DA8D-8291-40ED-9FCD-889D3670CF81}"/>
              </a:ext>
            </a:extLst>
          </p:cNvPr>
          <p:cNvSpPr>
            <a:spLocks noChangeArrowheads="1"/>
          </p:cNvSpPr>
          <p:nvPr/>
        </p:nvSpPr>
        <p:spPr bwMode="auto">
          <a:xfrm>
            <a:off x="1836738" y="37893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5" name="Rectangle 17">
            <a:extLst>
              <a:ext uri="{FF2B5EF4-FFF2-40B4-BE49-F238E27FC236}">
                <a16:creationId xmlns:a16="http://schemas.microsoft.com/office/drawing/2014/main" id="{3F039D53-0013-4807-8CBF-F7FA07173DF2}"/>
              </a:ext>
            </a:extLst>
          </p:cNvPr>
          <p:cNvSpPr>
            <a:spLocks noChangeArrowheads="1"/>
          </p:cNvSpPr>
          <p:nvPr/>
        </p:nvSpPr>
        <p:spPr bwMode="auto">
          <a:xfrm>
            <a:off x="1836738" y="35734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6" name="Rectangle 18">
            <a:extLst>
              <a:ext uri="{FF2B5EF4-FFF2-40B4-BE49-F238E27FC236}">
                <a16:creationId xmlns:a16="http://schemas.microsoft.com/office/drawing/2014/main" id="{E61D0D79-7A7E-43F1-B8CF-BF5D00C62816}"/>
              </a:ext>
            </a:extLst>
          </p:cNvPr>
          <p:cNvSpPr>
            <a:spLocks noChangeArrowheads="1"/>
          </p:cNvSpPr>
          <p:nvPr/>
        </p:nvSpPr>
        <p:spPr bwMode="auto">
          <a:xfrm>
            <a:off x="1836738" y="33575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7" name="Rectangle 19">
            <a:extLst>
              <a:ext uri="{FF2B5EF4-FFF2-40B4-BE49-F238E27FC236}">
                <a16:creationId xmlns:a16="http://schemas.microsoft.com/office/drawing/2014/main" id="{5B2A307B-812A-4DCD-997B-71D66B19BA05}"/>
              </a:ext>
            </a:extLst>
          </p:cNvPr>
          <p:cNvSpPr>
            <a:spLocks noChangeArrowheads="1"/>
          </p:cNvSpPr>
          <p:nvPr/>
        </p:nvSpPr>
        <p:spPr bwMode="auto">
          <a:xfrm>
            <a:off x="1836738" y="3141663"/>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8" name="Rectangle 20">
            <a:extLst>
              <a:ext uri="{FF2B5EF4-FFF2-40B4-BE49-F238E27FC236}">
                <a16:creationId xmlns:a16="http://schemas.microsoft.com/office/drawing/2014/main" id="{975DD74D-690D-4357-A85A-754B3E521128}"/>
              </a:ext>
            </a:extLst>
          </p:cNvPr>
          <p:cNvSpPr>
            <a:spLocks noChangeArrowheads="1"/>
          </p:cNvSpPr>
          <p:nvPr/>
        </p:nvSpPr>
        <p:spPr bwMode="auto">
          <a:xfrm>
            <a:off x="1836738" y="293370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89" name="Rectangle 21">
            <a:extLst>
              <a:ext uri="{FF2B5EF4-FFF2-40B4-BE49-F238E27FC236}">
                <a16:creationId xmlns:a16="http://schemas.microsoft.com/office/drawing/2014/main" id="{4D20800C-67EE-40BE-A140-626911A7AA87}"/>
              </a:ext>
            </a:extLst>
          </p:cNvPr>
          <p:cNvSpPr>
            <a:spLocks noChangeArrowheads="1"/>
          </p:cNvSpPr>
          <p:nvPr/>
        </p:nvSpPr>
        <p:spPr bwMode="auto">
          <a:xfrm>
            <a:off x="1836738" y="271780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90" name="Rectangle 22">
            <a:extLst>
              <a:ext uri="{FF2B5EF4-FFF2-40B4-BE49-F238E27FC236}">
                <a16:creationId xmlns:a16="http://schemas.microsoft.com/office/drawing/2014/main" id="{7220F059-F251-4C25-A95F-4B4992E49F19}"/>
              </a:ext>
            </a:extLst>
          </p:cNvPr>
          <p:cNvSpPr>
            <a:spLocks noChangeArrowheads="1"/>
          </p:cNvSpPr>
          <p:nvPr/>
        </p:nvSpPr>
        <p:spPr bwMode="auto">
          <a:xfrm>
            <a:off x="1836738" y="250190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91" name="Rectangle 23">
            <a:extLst>
              <a:ext uri="{FF2B5EF4-FFF2-40B4-BE49-F238E27FC236}">
                <a16:creationId xmlns:a16="http://schemas.microsoft.com/office/drawing/2014/main" id="{BD6169F6-FEBD-415D-94C8-92CABE7B4F9A}"/>
              </a:ext>
            </a:extLst>
          </p:cNvPr>
          <p:cNvSpPr>
            <a:spLocks noChangeArrowheads="1"/>
          </p:cNvSpPr>
          <p:nvPr/>
        </p:nvSpPr>
        <p:spPr bwMode="auto">
          <a:xfrm>
            <a:off x="1836738" y="228600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392" name="Rectangle 24">
            <a:extLst>
              <a:ext uri="{FF2B5EF4-FFF2-40B4-BE49-F238E27FC236}">
                <a16:creationId xmlns:a16="http://schemas.microsoft.com/office/drawing/2014/main" id="{B77BAD4E-F85B-478A-AB78-44942FDA2F48}"/>
              </a:ext>
            </a:extLst>
          </p:cNvPr>
          <p:cNvSpPr>
            <a:spLocks noChangeArrowheads="1"/>
          </p:cNvSpPr>
          <p:nvPr/>
        </p:nvSpPr>
        <p:spPr bwMode="auto">
          <a:xfrm>
            <a:off x="1836738" y="207010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336" name="Text Box 25">
            <a:extLst>
              <a:ext uri="{FF2B5EF4-FFF2-40B4-BE49-F238E27FC236}">
                <a16:creationId xmlns:a16="http://schemas.microsoft.com/office/drawing/2014/main" id="{B139C54B-CF47-45C8-B469-B4301CBBC9A1}"/>
              </a:ext>
            </a:extLst>
          </p:cNvPr>
          <p:cNvSpPr txBox="1">
            <a:spLocks noChangeArrowheads="1"/>
          </p:cNvSpPr>
          <p:nvPr/>
        </p:nvSpPr>
        <p:spPr bwMode="auto">
          <a:xfrm>
            <a:off x="1268413" y="207962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19</a:t>
            </a:r>
          </a:p>
        </p:txBody>
      </p:sp>
      <p:sp>
        <p:nvSpPr>
          <p:cNvPr id="13337" name="Text Box 26">
            <a:extLst>
              <a:ext uri="{FF2B5EF4-FFF2-40B4-BE49-F238E27FC236}">
                <a16:creationId xmlns:a16="http://schemas.microsoft.com/office/drawing/2014/main" id="{E0E9B5AA-D625-4FFE-93ED-58FDD2BD9B1D}"/>
              </a:ext>
            </a:extLst>
          </p:cNvPr>
          <p:cNvSpPr txBox="1">
            <a:spLocks noChangeArrowheads="1"/>
          </p:cNvSpPr>
          <p:nvPr/>
        </p:nvSpPr>
        <p:spPr bwMode="auto">
          <a:xfrm>
            <a:off x="1260475" y="229552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18</a:t>
            </a:r>
          </a:p>
        </p:txBody>
      </p:sp>
      <p:sp>
        <p:nvSpPr>
          <p:cNvPr id="13338" name="Text Box 27">
            <a:extLst>
              <a:ext uri="{FF2B5EF4-FFF2-40B4-BE49-F238E27FC236}">
                <a16:creationId xmlns:a16="http://schemas.microsoft.com/office/drawing/2014/main" id="{D9741BBB-8926-4067-93C0-B4DFEAC6F618}"/>
              </a:ext>
            </a:extLst>
          </p:cNvPr>
          <p:cNvSpPr txBox="1">
            <a:spLocks noChangeArrowheads="1"/>
          </p:cNvSpPr>
          <p:nvPr/>
        </p:nvSpPr>
        <p:spPr bwMode="auto">
          <a:xfrm>
            <a:off x="1260475" y="249237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17</a:t>
            </a:r>
          </a:p>
        </p:txBody>
      </p:sp>
      <p:sp>
        <p:nvSpPr>
          <p:cNvPr id="13339" name="Text Box 28">
            <a:extLst>
              <a:ext uri="{FF2B5EF4-FFF2-40B4-BE49-F238E27FC236}">
                <a16:creationId xmlns:a16="http://schemas.microsoft.com/office/drawing/2014/main" id="{24FC0B4B-4442-484F-A8BD-B67BC36F73D8}"/>
              </a:ext>
            </a:extLst>
          </p:cNvPr>
          <p:cNvSpPr txBox="1">
            <a:spLocks noChangeArrowheads="1"/>
          </p:cNvSpPr>
          <p:nvPr/>
        </p:nvSpPr>
        <p:spPr bwMode="auto">
          <a:xfrm>
            <a:off x="1260475" y="270827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16</a:t>
            </a:r>
          </a:p>
        </p:txBody>
      </p:sp>
      <p:sp>
        <p:nvSpPr>
          <p:cNvPr id="13340" name="Text Box 29">
            <a:extLst>
              <a:ext uri="{FF2B5EF4-FFF2-40B4-BE49-F238E27FC236}">
                <a16:creationId xmlns:a16="http://schemas.microsoft.com/office/drawing/2014/main" id="{66D812BF-3725-4E1B-B165-22439FFA1437}"/>
              </a:ext>
            </a:extLst>
          </p:cNvPr>
          <p:cNvSpPr txBox="1">
            <a:spLocks noChangeArrowheads="1"/>
          </p:cNvSpPr>
          <p:nvPr/>
        </p:nvSpPr>
        <p:spPr bwMode="auto">
          <a:xfrm>
            <a:off x="1260475" y="292417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15</a:t>
            </a:r>
          </a:p>
        </p:txBody>
      </p:sp>
      <p:sp>
        <p:nvSpPr>
          <p:cNvPr id="13341" name="Text Box 30">
            <a:extLst>
              <a:ext uri="{FF2B5EF4-FFF2-40B4-BE49-F238E27FC236}">
                <a16:creationId xmlns:a16="http://schemas.microsoft.com/office/drawing/2014/main" id="{8D3F7CAE-CB50-4C19-956F-931A815607EE}"/>
              </a:ext>
            </a:extLst>
          </p:cNvPr>
          <p:cNvSpPr txBox="1">
            <a:spLocks noChangeArrowheads="1"/>
          </p:cNvSpPr>
          <p:nvPr/>
        </p:nvSpPr>
        <p:spPr bwMode="auto">
          <a:xfrm>
            <a:off x="1260475" y="3141663"/>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14</a:t>
            </a:r>
          </a:p>
        </p:txBody>
      </p:sp>
      <p:sp>
        <p:nvSpPr>
          <p:cNvPr id="13342" name="Text Box 31">
            <a:extLst>
              <a:ext uri="{FF2B5EF4-FFF2-40B4-BE49-F238E27FC236}">
                <a16:creationId xmlns:a16="http://schemas.microsoft.com/office/drawing/2014/main" id="{A1105F02-2B64-42C8-B4F3-204C8F15B7C1}"/>
              </a:ext>
            </a:extLst>
          </p:cNvPr>
          <p:cNvSpPr txBox="1">
            <a:spLocks noChangeArrowheads="1"/>
          </p:cNvSpPr>
          <p:nvPr/>
        </p:nvSpPr>
        <p:spPr bwMode="auto">
          <a:xfrm>
            <a:off x="1260475" y="3357563"/>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13</a:t>
            </a:r>
          </a:p>
        </p:txBody>
      </p:sp>
      <p:sp>
        <p:nvSpPr>
          <p:cNvPr id="13343" name="Text Box 32">
            <a:extLst>
              <a:ext uri="{FF2B5EF4-FFF2-40B4-BE49-F238E27FC236}">
                <a16:creationId xmlns:a16="http://schemas.microsoft.com/office/drawing/2014/main" id="{9FE7E19F-9504-43A7-93B6-CA0FAB890B9C}"/>
              </a:ext>
            </a:extLst>
          </p:cNvPr>
          <p:cNvSpPr txBox="1">
            <a:spLocks noChangeArrowheads="1"/>
          </p:cNvSpPr>
          <p:nvPr/>
        </p:nvSpPr>
        <p:spPr bwMode="auto">
          <a:xfrm>
            <a:off x="1260475" y="3573463"/>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12</a:t>
            </a:r>
          </a:p>
        </p:txBody>
      </p:sp>
      <p:sp>
        <p:nvSpPr>
          <p:cNvPr id="13344" name="Text Box 33">
            <a:extLst>
              <a:ext uri="{FF2B5EF4-FFF2-40B4-BE49-F238E27FC236}">
                <a16:creationId xmlns:a16="http://schemas.microsoft.com/office/drawing/2014/main" id="{800D21CB-1C44-4443-8B51-BA7C69B34F9F}"/>
              </a:ext>
            </a:extLst>
          </p:cNvPr>
          <p:cNvSpPr txBox="1">
            <a:spLocks noChangeArrowheads="1"/>
          </p:cNvSpPr>
          <p:nvPr/>
        </p:nvSpPr>
        <p:spPr bwMode="auto">
          <a:xfrm>
            <a:off x="1260475" y="3789363"/>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11</a:t>
            </a:r>
          </a:p>
        </p:txBody>
      </p:sp>
      <p:sp>
        <p:nvSpPr>
          <p:cNvPr id="13345" name="Text Box 34">
            <a:extLst>
              <a:ext uri="{FF2B5EF4-FFF2-40B4-BE49-F238E27FC236}">
                <a16:creationId xmlns:a16="http://schemas.microsoft.com/office/drawing/2014/main" id="{C39F05D6-370F-4887-A69C-FC8D1E9E7797}"/>
              </a:ext>
            </a:extLst>
          </p:cNvPr>
          <p:cNvSpPr txBox="1">
            <a:spLocks noChangeArrowheads="1"/>
          </p:cNvSpPr>
          <p:nvPr/>
        </p:nvSpPr>
        <p:spPr bwMode="auto">
          <a:xfrm>
            <a:off x="1260475" y="3976688"/>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10</a:t>
            </a:r>
          </a:p>
        </p:txBody>
      </p:sp>
      <p:sp>
        <p:nvSpPr>
          <p:cNvPr id="13346" name="Text Box 35">
            <a:extLst>
              <a:ext uri="{FF2B5EF4-FFF2-40B4-BE49-F238E27FC236}">
                <a16:creationId xmlns:a16="http://schemas.microsoft.com/office/drawing/2014/main" id="{98BB0774-518D-415D-AF8A-82F89C549BD3}"/>
              </a:ext>
            </a:extLst>
          </p:cNvPr>
          <p:cNvSpPr txBox="1">
            <a:spLocks noChangeArrowheads="1"/>
          </p:cNvSpPr>
          <p:nvPr/>
        </p:nvSpPr>
        <p:spPr bwMode="auto">
          <a:xfrm>
            <a:off x="1260475" y="4192588"/>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9</a:t>
            </a:r>
          </a:p>
        </p:txBody>
      </p:sp>
      <p:sp>
        <p:nvSpPr>
          <p:cNvPr id="13347" name="Text Box 36">
            <a:extLst>
              <a:ext uri="{FF2B5EF4-FFF2-40B4-BE49-F238E27FC236}">
                <a16:creationId xmlns:a16="http://schemas.microsoft.com/office/drawing/2014/main" id="{E1B3CD3C-FA3F-414D-A258-CCC08FAB79F0}"/>
              </a:ext>
            </a:extLst>
          </p:cNvPr>
          <p:cNvSpPr txBox="1">
            <a:spLocks noChangeArrowheads="1"/>
          </p:cNvSpPr>
          <p:nvPr/>
        </p:nvSpPr>
        <p:spPr bwMode="auto">
          <a:xfrm>
            <a:off x="1260475" y="4408488"/>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8</a:t>
            </a:r>
          </a:p>
        </p:txBody>
      </p:sp>
      <p:sp>
        <p:nvSpPr>
          <p:cNvPr id="13348" name="Text Box 37">
            <a:extLst>
              <a:ext uri="{FF2B5EF4-FFF2-40B4-BE49-F238E27FC236}">
                <a16:creationId xmlns:a16="http://schemas.microsoft.com/office/drawing/2014/main" id="{D4344DCA-23C2-4F12-93C6-3D9DE4A10423}"/>
              </a:ext>
            </a:extLst>
          </p:cNvPr>
          <p:cNvSpPr txBox="1">
            <a:spLocks noChangeArrowheads="1"/>
          </p:cNvSpPr>
          <p:nvPr/>
        </p:nvSpPr>
        <p:spPr bwMode="auto">
          <a:xfrm>
            <a:off x="1260475" y="4624388"/>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7</a:t>
            </a:r>
          </a:p>
        </p:txBody>
      </p:sp>
      <p:sp>
        <p:nvSpPr>
          <p:cNvPr id="13349" name="Text Box 38">
            <a:extLst>
              <a:ext uri="{FF2B5EF4-FFF2-40B4-BE49-F238E27FC236}">
                <a16:creationId xmlns:a16="http://schemas.microsoft.com/office/drawing/2014/main" id="{060AB454-3B03-4272-8297-60A77D634778}"/>
              </a:ext>
            </a:extLst>
          </p:cNvPr>
          <p:cNvSpPr txBox="1">
            <a:spLocks noChangeArrowheads="1"/>
          </p:cNvSpPr>
          <p:nvPr/>
        </p:nvSpPr>
        <p:spPr bwMode="auto">
          <a:xfrm>
            <a:off x="1260475" y="4868863"/>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6</a:t>
            </a:r>
          </a:p>
        </p:txBody>
      </p:sp>
      <p:sp>
        <p:nvSpPr>
          <p:cNvPr id="13350" name="Text Box 39">
            <a:extLst>
              <a:ext uri="{FF2B5EF4-FFF2-40B4-BE49-F238E27FC236}">
                <a16:creationId xmlns:a16="http://schemas.microsoft.com/office/drawing/2014/main" id="{DA79A950-C2EE-461E-BB3E-A8658036EF21}"/>
              </a:ext>
            </a:extLst>
          </p:cNvPr>
          <p:cNvSpPr txBox="1">
            <a:spLocks noChangeArrowheads="1"/>
          </p:cNvSpPr>
          <p:nvPr/>
        </p:nvSpPr>
        <p:spPr bwMode="auto">
          <a:xfrm>
            <a:off x="1260475" y="5056188"/>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5</a:t>
            </a:r>
          </a:p>
        </p:txBody>
      </p:sp>
      <p:sp>
        <p:nvSpPr>
          <p:cNvPr id="13351" name="Text Box 40">
            <a:extLst>
              <a:ext uri="{FF2B5EF4-FFF2-40B4-BE49-F238E27FC236}">
                <a16:creationId xmlns:a16="http://schemas.microsoft.com/office/drawing/2014/main" id="{7866601E-8596-47FD-B2B9-ED5001753FFE}"/>
              </a:ext>
            </a:extLst>
          </p:cNvPr>
          <p:cNvSpPr txBox="1">
            <a:spLocks noChangeArrowheads="1"/>
          </p:cNvSpPr>
          <p:nvPr/>
        </p:nvSpPr>
        <p:spPr bwMode="auto">
          <a:xfrm>
            <a:off x="1260475" y="5272088"/>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4</a:t>
            </a:r>
          </a:p>
        </p:txBody>
      </p:sp>
      <p:sp>
        <p:nvSpPr>
          <p:cNvPr id="13352" name="Text Box 41">
            <a:extLst>
              <a:ext uri="{FF2B5EF4-FFF2-40B4-BE49-F238E27FC236}">
                <a16:creationId xmlns:a16="http://schemas.microsoft.com/office/drawing/2014/main" id="{F8F64B7A-1AA7-42DD-9073-0C2F46487F26}"/>
              </a:ext>
            </a:extLst>
          </p:cNvPr>
          <p:cNvSpPr txBox="1">
            <a:spLocks noChangeArrowheads="1"/>
          </p:cNvSpPr>
          <p:nvPr/>
        </p:nvSpPr>
        <p:spPr bwMode="auto">
          <a:xfrm>
            <a:off x="1260475" y="5487988"/>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3</a:t>
            </a:r>
          </a:p>
        </p:txBody>
      </p:sp>
      <p:sp>
        <p:nvSpPr>
          <p:cNvPr id="13353" name="Text Box 42">
            <a:extLst>
              <a:ext uri="{FF2B5EF4-FFF2-40B4-BE49-F238E27FC236}">
                <a16:creationId xmlns:a16="http://schemas.microsoft.com/office/drawing/2014/main" id="{7781FF5E-AF72-4C76-9485-D9C92A10F38A}"/>
              </a:ext>
            </a:extLst>
          </p:cNvPr>
          <p:cNvSpPr txBox="1">
            <a:spLocks noChangeArrowheads="1"/>
          </p:cNvSpPr>
          <p:nvPr/>
        </p:nvSpPr>
        <p:spPr bwMode="auto">
          <a:xfrm>
            <a:off x="1260475" y="570547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2</a:t>
            </a:r>
          </a:p>
        </p:txBody>
      </p:sp>
      <p:sp>
        <p:nvSpPr>
          <p:cNvPr id="13354" name="Text Box 43">
            <a:extLst>
              <a:ext uri="{FF2B5EF4-FFF2-40B4-BE49-F238E27FC236}">
                <a16:creationId xmlns:a16="http://schemas.microsoft.com/office/drawing/2014/main" id="{1C9FD705-2CAC-4540-A293-2B4F03612AF2}"/>
              </a:ext>
            </a:extLst>
          </p:cNvPr>
          <p:cNvSpPr txBox="1">
            <a:spLocks noChangeArrowheads="1"/>
          </p:cNvSpPr>
          <p:nvPr/>
        </p:nvSpPr>
        <p:spPr bwMode="auto">
          <a:xfrm>
            <a:off x="1260475" y="592137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1</a:t>
            </a:r>
          </a:p>
        </p:txBody>
      </p:sp>
      <p:sp>
        <p:nvSpPr>
          <p:cNvPr id="58412" name="Rectangle 44">
            <a:extLst>
              <a:ext uri="{FF2B5EF4-FFF2-40B4-BE49-F238E27FC236}">
                <a16:creationId xmlns:a16="http://schemas.microsoft.com/office/drawing/2014/main" id="{3A4FC66D-6713-482E-A458-1A6962EABC23}"/>
              </a:ext>
            </a:extLst>
          </p:cNvPr>
          <p:cNvSpPr>
            <a:spLocks noChangeArrowheads="1"/>
          </p:cNvSpPr>
          <p:nvPr/>
        </p:nvSpPr>
        <p:spPr bwMode="auto">
          <a:xfrm>
            <a:off x="1836738" y="1854200"/>
            <a:ext cx="720725" cy="215900"/>
          </a:xfrm>
          <a:prstGeom prst="rect">
            <a:avLst/>
          </a:prstGeom>
          <a:gradFill rotWithShape="1">
            <a:gsLst>
              <a:gs pos="0">
                <a:srgbClr val="765E00"/>
              </a:gs>
              <a:gs pos="50000">
                <a:srgbClr val="FFCC00"/>
              </a:gs>
              <a:gs pos="100000">
                <a:srgbClr val="765E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356" name="Text Box 45">
            <a:extLst>
              <a:ext uri="{FF2B5EF4-FFF2-40B4-BE49-F238E27FC236}">
                <a16:creationId xmlns:a16="http://schemas.microsoft.com/office/drawing/2014/main" id="{F6800F75-A64B-4844-AFCF-142CB28507F2}"/>
              </a:ext>
            </a:extLst>
          </p:cNvPr>
          <p:cNvSpPr txBox="1">
            <a:spLocks noChangeArrowheads="1"/>
          </p:cNvSpPr>
          <p:nvPr/>
        </p:nvSpPr>
        <p:spPr bwMode="auto">
          <a:xfrm>
            <a:off x="1260475" y="1844675"/>
            <a:ext cx="504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altLang="en-US" sz="1000">
                <a:latin typeface="Calibri" panose="020F0502020204030204" pitchFamily="34" charset="0"/>
              </a:rPr>
              <a:t>20</a:t>
            </a:r>
          </a:p>
        </p:txBody>
      </p:sp>
      <p:sp>
        <p:nvSpPr>
          <p:cNvPr id="58414" name="Rectangle 46">
            <a:extLst>
              <a:ext uri="{FF2B5EF4-FFF2-40B4-BE49-F238E27FC236}">
                <a16:creationId xmlns:a16="http://schemas.microsoft.com/office/drawing/2014/main" id="{06CED70A-95F1-42CB-86EC-68469F8E0562}"/>
              </a:ext>
            </a:extLst>
          </p:cNvPr>
          <p:cNvSpPr>
            <a:spLocks noChangeArrowheads="1"/>
          </p:cNvSpPr>
          <p:nvPr/>
        </p:nvSpPr>
        <p:spPr bwMode="auto">
          <a:xfrm>
            <a:off x="2700338" y="594995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15" name="AutoShape 47">
            <a:extLst>
              <a:ext uri="{FF2B5EF4-FFF2-40B4-BE49-F238E27FC236}">
                <a16:creationId xmlns:a16="http://schemas.microsoft.com/office/drawing/2014/main" id="{9EE5957A-03DC-4E80-A8B6-97D0270392D9}"/>
              </a:ext>
            </a:extLst>
          </p:cNvPr>
          <p:cNvSpPr>
            <a:spLocks noChangeArrowheads="1"/>
          </p:cNvSpPr>
          <p:nvPr/>
        </p:nvSpPr>
        <p:spPr bwMode="auto">
          <a:xfrm>
            <a:off x="2844800" y="6381750"/>
            <a:ext cx="431800" cy="144463"/>
          </a:xfrm>
          <a:prstGeom prst="roundRect">
            <a:avLst>
              <a:gd name="adj" fmla="val 16667"/>
            </a:avLst>
          </a:prstGeom>
          <a:solidFill>
            <a:srgbClr val="FF7C8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16" name="Rectangle 48">
            <a:extLst>
              <a:ext uri="{FF2B5EF4-FFF2-40B4-BE49-F238E27FC236}">
                <a16:creationId xmlns:a16="http://schemas.microsoft.com/office/drawing/2014/main" id="{077FA4B2-8FAA-46DC-BE79-339C3DE2C0C0}"/>
              </a:ext>
            </a:extLst>
          </p:cNvPr>
          <p:cNvSpPr>
            <a:spLocks noChangeArrowheads="1"/>
          </p:cNvSpPr>
          <p:nvPr/>
        </p:nvSpPr>
        <p:spPr bwMode="auto">
          <a:xfrm>
            <a:off x="2700338" y="573405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17" name="Rectangle 49">
            <a:extLst>
              <a:ext uri="{FF2B5EF4-FFF2-40B4-BE49-F238E27FC236}">
                <a16:creationId xmlns:a16="http://schemas.microsoft.com/office/drawing/2014/main" id="{16465913-AE4D-4D6E-854C-1E64A787A0FD}"/>
              </a:ext>
            </a:extLst>
          </p:cNvPr>
          <p:cNvSpPr>
            <a:spLocks noChangeArrowheads="1"/>
          </p:cNvSpPr>
          <p:nvPr/>
        </p:nvSpPr>
        <p:spPr bwMode="auto">
          <a:xfrm>
            <a:off x="2700338" y="55165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18" name="Rectangle 50">
            <a:extLst>
              <a:ext uri="{FF2B5EF4-FFF2-40B4-BE49-F238E27FC236}">
                <a16:creationId xmlns:a16="http://schemas.microsoft.com/office/drawing/2014/main" id="{706DD540-4F0D-4BE6-BC61-567A4FDA54D5}"/>
              </a:ext>
            </a:extLst>
          </p:cNvPr>
          <p:cNvSpPr>
            <a:spLocks noChangeArrowheads="1"/>
          </p:cNvSpPr>
          <p:nvPr/>
        </p:nvSpPr>
        <p:spPr bwMode="auto">
          <a:xfrm>
            <a:off x="2700338" y="53006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19" name="Rectangle 51">
            <a:extLst>
              <a:ext uri="{FF2B5EF4-FFF2-40B4-BE49-F238E27FC236}">
                <a16:creationId xmlns:a16="http://schemas.microsoft.com/office/drawing/2014/main" id="{A85F6882-C4F5-4D63-ABA2-9FF10284068E}"/>
              </a:ext>
            </a:extLst>
          </p:cNvPr>
          <p:cNvSpPr>
            <a:spLocks noChangeArrowheads="1"/>
          </p:cNvSpPr>
          <p:nvPr/>
        </p:nvSpPr>
        <p:spPr bwMode="auto">
          <a:xfrm>
            <a:off x="2700338" y="50847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0" name="Rectangle 52">
            <a:extLst>
              <a:ext uri="{FF2B5EF4-FFF2-40B4-BE49-F238E27FC236}">
                <a16:creationId xmlns:a16="http://schemas.microsoft.com/office/drawing/2014/main" id="{7250FF38-8112-46D3-9125-B8DC83A87E47}"/>
              </a:ext>
            </a:extLst>
          </p:cNvPr>
          <p:cNvSpPr>
            <a:spLocks noChangeArrowheads="1"/>
          </p:cNvSpPr>
          <p:nvPr/>
        </p:nvSpPr>
        <p:spPr bwMode="auto">
          <a:xfrm>
            <a:off x="2700338" y="48688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1" name="Rectangle 53">
            <a:extLst>
              <a:ext uri="{FF2B5EF4-FFF2-40B4-BE49-F238E27FC236}">
                <a16:creationId xmlns:a16="http://schemas.microsoft.com/office/drawing/2014/main" id="{34D97366-2B5C-470D-9BC3-472158B207F4}"/>
              </a:ext>
            </a:extLst>
          </p:cNvPr>
          <p:cNvSpPr>
            <a:spLocks noChangeArrowheads="1"/>
          </p:cNvSpPr>
          <p:nvPr/>
        </p:nvSpPr>
        <p:spPr bwMode="auto">
          <a:xfrm>
            <a:off x="2700338" y="46529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2" name="Rectangle 54">
            <a:extLst>
              <a:ext uri="{FF2B5EF4-FFF2-40B4-BE49-F238E27FC236}">
                <a16:creationId xmlns:a16="http://schemas.microsoft.com/office/drawing/2014/main" id="{31201BB9-9B83-48D0-9BB3-5BC0DDB74B66}"/>
              </a:ext>
            </a:extLst>
          </p:cNvPr>
          <p:cNvSpPr>
            <a:spLocks noChangeArrowheads="1"/>
          </p:cNvSpPr>
          <p:nvPr/>
        </p:nvSpPr>
        <p:spPr bwMode="auto">
          <a:xfrm>
            <a:off x="2700338" y="44370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3" name="Rectangle 55">
            <a:extLst>
              <a:ext uri="{FF2B5EF4-FFF2-40B4-BE49-F238E27FC236}">
                <a16:creationId xmlns:a16="http://schemas.microsoft.com/office/drawing/2014/main" id="{1F9F2D43-981F-4348-9AA5-96A2BA5C5DD9}"/>
              </a:ext>
            </a:extLst>
          </p:cNvPr>
          <p:cNvSpPr>
            <a:spLocks noChangeArrowheads="1"/>
          </p:cNvSpPr>
          <p:nvPr/>
        </p:nvSpPr>
        <p:spPr bwMode="auto">
          <a:xfrm>
            <a:off x="2700338" y="42211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4" name="Rectangle 56">
            <a:extLst>
              <a:ext uri="{FF2B5EF4-FFF2-40B4-BE49-F238E27FC236}">
                <a16:creationId xmlns:a16="http://schemas.microsoft.com/office/drawing/2014/main" id="{8859EC52-C94F-494E-ACAF-C3694F74C601}"/>
              </a:ext>
            </a:extLst>
          </p:cNvPr>
          <p:cNvSpPr>
            <a:spLocks noChangeArrowheads="1"/>
          </p:cNvSpPr>
          <p:nvPr/>
        </p:nvSpPr>
        <p:spPr bwMode="auto">
          <a:xfrm>
            <a:off x="2700338" y="40052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5" name="Rectangle 57">
            <a:extLst>
              <a:ext uri="{FF2B5EF4-FFF2-40B4-BE49-F238E27FC236}">
                <a16:creationId xmlns:a16="http://schemas.microsoft.com/office/drawing/2014/main" id="{25DF6225-9B9E-4308-89C9-E8ABF8D5B29F}"/>
              </a:ext>
            </a:extLst>
          </p:cNvPr>
          <p:cNvSpPr>
            <a:spLocks noChangeArrowheads="1"/>
          </p:cNvSpPr>
          <p:nvPr/>
        </p:nvSpPr>
        <p:spPr bwMode="auto">
          <a:xfrm>
            <a:off x="2700338" y="37893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6" name="Rectangle 58">
            <a:extLst>
              <a:ext uri="{FF2B5EF4-FFF2-40B4-BE49-F238E27FC236}">
                <a16:creationId xmlns:a16="http://schemas.microsoft.com/office/drawing/2014/main" id="{76B00447-FB3A-4E15-BFA7-0BD1B88CCADB}"/>
              </a:ext>
            </a:extLst>
          </p:cNvPr>
          <p:cNvSpPr>
            <a:spLocks noChangeArrowheads="1"/>
          </p:cNvSpPr>
          <p:nvPr/>
        </p:nvSpPr>
        <p:spPr bwMode="auto">
          <a:xfrm>
            <a:off x="2700338" y="35734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7" name="Rectangle 59">
            <a:extLst>
              <a:ext uri="{FF2B5EF4-FFF2-40B4-BE49-F238E27FC236}">
                <a16:creationId xmlns:a16="http://schemas.microsoft.com/office/drawing/2014/main" id="{688F8BA5-11F4-4B96-8EB8-0A05BFAA2DFE}"/>
              </a:ext>
            </a:extLst>
          </p:cNvPr>
          <p:cNvSpPr>
            <a:spLocks noChangeArrowheads="1"/>
          </p:cNvSpPr>
          <p:nvPr/>
        </p:nvSpPr>
        <p:spPr bwMode="auto">
          <a:xfrm>
            <a:off x="2700338" y="33575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8" name="Rectangle 60">
            <a:extLst>
              <a:ext uri="{FF2B5EF4-FFF2-40B4-BE49-F238E27FC236}">
                <a16:creationId xmlns:a16="http://schemas.microsoft.com/office/drawing/2014/main" id="{E2080E35-E363-4F69-9772-6566F95C9A26}"/>
              </a:ext>
            </a:extLst>
          </p:cNvPr>
          <p:cNvSpPr>
            <a:spLocks noChangeArrowheads="1"/>
          </p:cNvSpPr>
          <p:nvPr/>
        </p:nvSpPr>
        <p:spPr bwMode="auto">
          <a:xfrm>
            <a:off x="2700338" y="3141663"/>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29" name="Rectangle 61">
            <a:extLst>
              <a:ext uri="{FF2B5EF4-FFF2-40B4-BE49-F238E27FC236}">
                <a16:creationId xmlns:a16="http://schemas.microsoft.com/office/drawing/2014/main" id="{B9336DA2-B423-4D0D-B5B0-A88B780313B4}"/>
              </a:ext>
            </a:extLst>
          </p:cNvPr>
          <p:cNvSpPr>
            <a:spLocks noChangeArrowheads="1"/>
          </p:cNvSpPr>
          <p:nvPr/>
        </p:nvSpPr>
        <p:spPr bwMode="auto">
          <a:xfrm>
            <a:off x="2700338" y="293370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0" name="Rectangle 62">
            <a:extLst>
              <a:ext uri="{FF2B5EF4-FFF2-40B4-BE49-F238E27FC236}">
                <a16:creationId xmlns:a16="http://schemas.microsoft.com/office/drawing/2014/main" id="{0C7AFFEB-EC27-44D5-B7AE-C679C75FC342}"/>
              </a:ext>
            </a:extLst>
          </p:cNvPr>
          <p:cNvSpPr>
            <a:spLocks noChangeArrowheads="1"/>
          </p:cNvSpPr>
          <p:nvPr/>
        </p:nvSpPr>
        <p:spPr bwMode="auto">
          <a:xfrm>
            <a:off x="2700338" y="271780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1" name="Rectangle 63">
            <a:extLst>
              <a:ext uri="{FF2B5EF4-FFF2-40B4-BE49-F238E27FC236}">
                <a16:creationId xmlns:a16="http://schemas.microsoft.com/office/drawing/2014/main" id="{9B0F068F-A51D-45D1-AFF7-833B4A11701E}"/>
              </a:ext>
            </a:extLst>
          </p:cNvPr>
          <p:cNvSpPr>
            <a:spLocks noChangeArrowheads="1"/>
          </p:cNvSpPr>
          <p:nvPr/>
        </p:nvSpPr>
        <p:spPr bwMode="auto">
          <a:xfrm>
            <a:off x="2700338" y="250190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2" name="Rectangle 64">
            <a:extLst>
              <a:ext uri="{FF2B5EF4-FFF2-40B4-BE49-F238E27FC236}">
                <a16:creationId xmlns:a16="http://schemas.microsoft.com/office/drawing/2014/main" id="{F7D5DD1C-2CC9-43F0-A7BF-6C21C8E48CA1}"/>
              </a:ext>
            </a:extLst>
          </p:cNvPr>
          <p:cNvSpPr>
            <a:spLocks noChangeArrowheads="1"/>
          </p:cNvSpPr>
          <p:nvPr/>
        </p:nvSpPr>
        <p:spPr bwMode="auto">
          <a:xfrm>
            <a:off x="2700338" y="228600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3" name="Rectangle 65">
            <a:extLst>
              <a:ext uri="{FF2B5EF4-FFF2-40B4-BE49-F238E27FC236}">
                <a16:creationId xmlns:a16="http://schemas.microsoft.com/office/drawing/2014/main" id="{E93DAE3F-43B5-4F68-ACB4-D7F4933FD9DB}"/>
              </a:ext>
            </a:extLst>
          </p:cNvPr>
          <p:cNvSpPr>
            <a:spLocks noChangeArrowheads="1"/>
          </p:cNvSpPr>
          <p:nvPr/>
        </p:nvSpPr>
        <p:spPr bwMode="auto">
          <a:xfrm>
            <a:off x="2700338" y="207010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4" name="Rectangle 66">
            <a:extLst>
              <a:ext uri="{FF2B5EF4-FFF2-40B4-BE49-F238E27FC236}">
                <a16:creationId xmlns:a16="http://schemas.microsoft.com/office/drawing/2014/main" id="{9E46CB9B-7CF5-41C8-8D14-74BC606DE646}"/>
              </a:ext>
            </a:extLst>
          </p:cNvPr>
          <p:cNvSpPr>
            <a:spLocks noChangeArrowheads="1"/>
          </p:cNvSpPr>
          <p:nvPr/>
        </p:nvSpPr>
        <p:spPr bwMode="auto">
          <a:xfrm>
            <a:off x="2700338" y="1854200"/>
            <a:ext cx="720725" cy="215900"/>
          </a:xfrm>
          <a:prstGeom prst="rect">
            <a:avLst/>
          </a:prstGeom>
          <a:gradFill rotWithShape="1">
            <a:gsLst>
              <a:gs pos="0">
                <a:srgbClr val="76393B"/>
              </a:gs>
              <a:gs pos="50000">
                <a:srgbClr val="FF7C80"/>
              </a:gs>
              <a:gs pos="100000">
                <a:srgbClr val="76393B"/>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5" name="Rectangle 67">
            <a:extLst>
              <a:ext uri="{FF2B5EF4-FFF2-40B4-BE49-F238E27FC236}">
                <a16:creationId xmlns:a16="http://schemas.microsoft.com/office/drawing/2014/main" id="{AFB459A8-5410-4F66-8E78-16D3C3D9D1B4}"/>
              </a:ext>
            </a:extLst>
          </p:cNvPr>
          <p:cNvSpPr>
            <a:spLocks noChangeArrowheads="1"/>
          </p:cNvSpPr>
          <p:nvPr/>
        </p:nvSpPr>
        <p:spPr bwMode="auto">
          <a:xfrm>
            <a:off x="3636963" y="594995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6" name="AutoShape 68">
            <a:extLst>
              <a:ext uri="{FF2B5EF4-FFF2-40B4-BE49-F238E27FC236}">
                <a16:creationId xmlns:a16="http://schemas.microsoft.com/office/drawing/2014/main" id="{6E3DE900-43D6-4E27-BF61-98C5F0E7FA3C}"/>
              </a:ext>
            </a:extLst>
          </p:cNvPr>
          <p:cNvSpPr>
            <a:spLocks noChangeArrowheads="1"/>
          </p:cNvSpPr>
          <p:nvPr/>
        </p:nvSpPr>
        <p:spPr bwMode="auto">
          <a:xfrm>
            <a:off x="3781425" y="6381750"/>
            <a:ext cx="431800" cy="144463"/>
          </a:xfrm>
          <a:prstGeom prst="roundRect">
            <a:avLst>
              <a:gd name="adj" fmla="val 16667"/>
            </a:avLst>
          </a:prstGeom>
          <a:solidFill>
            <a:srgbClr val="0066FF"/>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7" name="Rectangle 69">
            <a:extLst>
              <a:ext uri="{FF2B5EF4-FFF2-40B4-BE49-F238E27FC236}">
                <a16:creationId xmlns:a16="http://schemas.microsoft.com/office/drawing/2014/main" id="{B3F8C4D4-9A64-4DE2-A5AB-36F0B48F8417}"/>
              </a:ext>
            </a:extLst>
          </p:cNvPr>
          <p:cNvSpPr>
            <a:spLocks noChangeArrowheads="1"/>
          </p:cNvSpPr>
          <p:nvPr/>
        </p:nvSpPr>
        <p:spPr bwMode="auto">
          <a:xfrm>
            <a:off x="3636963" y="573405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8" name="Rectangle 70">
            <a:extLst>
              <a:ext uri="{FF2B5EF4-FFF2-40B4-BE49-F238E27FC236}">
                <a16:creationId xmlns:a16="http://schemas.microsoft.com/office/drawing/2014/main" id="{1A1ADE43-B85E-4D9F-8153-9E780B3D6D40}"/>
              </a:ext>
            </a:extLst>
          </p:cNvPr>
          <p:cNvSpPr>
            <a:spLocks noChangeArrowheads="1"/>
          </p:cNvSpPr>
          <p:nvPr/>
        </p:nvSpPr>
        <p:spPr bwMode="auto">
          <a:xfrm>
            <a:off x="3636963" y="55165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39" name="Rectangle 71">
            <a:extLst>
              <a:ext uri="{FF2B5EF4-FFF2-40B4-BE49-F238E27FC236}">
                <a16:creationId xmlns:a16="http://schemas.microsoft.com/office/drawing/2014/main" id="{AF4A9112-7C73-44C2-A3AF-2332612BC25B}"/>
              </a:ext>
            </a:extLst>
          </p:cNvPr>
          <p:cNvSpPr>
            <a:spLocks noChangeArrowheads="1"/>
          </p:cNvSpPr>
          <p:nvPr/>
        </p:nvSpPr>
        <p:spPr bwMode="auto">
          <a:xfrm>
            <a:off x="3636963" y="53006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0" name="Rectangle 72">
            <a:extLst>
              <a:ext uri="{FF2B5EF4-FFF2-40B4-BE49-F238E27FC236}">
                <a16:creationId xmlns:a16="http://schemas.microsoft.com/office/drawing/2014/main" id="{04426C81-9843-4E54-A46B-885F5CC8D787}"/>
              </a:ext>
            </a:extLst>
          </p:cNvPr>
          <p:cNvSpPr>
            <a:spLocks noChangeArrowheads="1"/>
          </p:cNvSpPr>
          <p:nvPr/>
        </p:nvSpPr>
        <p:spPr bwMode="auto">
          <a:xfrm>
            <a:off x="3636963" y="50847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1" name="Rectangle 73">
            <a:extLst>
              <a:ext uri="{FF2B5EF4-FFF2-40B4-BE49-F238E27FC236}">
                <a16:creationId xmlns:a16="http://schemas.microsoft.com/office/drawing/2014/main" id="{2366BEF1-EC58-4A14-BFD1-D5DC227093C0}"/>
              </a:ext>
            </a:extLst>
          </p:cNvPr>
          <p:cNvSpPr>
            <a:spLocks noChangeArrowheads="1"/>
          </p:cNvSpPr>
          <p:nvPr/>
        </p:nvSpPr>
        <p:spPr bwMode="auto">
          <a:xfrm>
            <a:off x="3636963" y="48688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2" name="Rectangle 74">
            <a:extLst>
              <a:ext uri="{FF2B5EF4-FFF2-40B4-BE49-F238E27FC236}">
                <a16:creationId xmlns:a16="http://schemas.microsoft.com/office/drawing/2014/main" id="{399F6BDF-DCDE-46FA-B135-487A7BA79AD4}"/>
              </a:ext>
            </a:extLst>
          </p:cNvPr>
          <p:cNvSpPr>
            <a:spLocks noChangeArrowheads="1"/>
          </p:cNvSpPr>
          <p:nvPr/>
        </p:nvSpPr>
        <p:spPr bwMode="auto">
          <a:xfrm>
            <a:off x="3636963" y="46529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3" name="Rectangle 75">
            <a:extLst>
              <a:ext uri="{FF2B5EF4-FFF2-40B4-BE49-F238E27FC236}">
                <a16:creationId xmlns:a16="http://schemas.microsoft.com/office/drawing/2014/main" id="{3CD5DEEB-FD61-4D39-A3BC-1FFFD8EE1F75}"/>
              </a:ext>
            </a:extLst>
          </p:cNvPr>
          <p:cNvSpPr>
            <a:spLocks noChangeArrowheads="1"/>
          </p:cNvSpPr>
          <p:nvPr/>
        </p:nvSpPr>
        <p:spPr bwMode="auto">
          <a:xfrm>
            <a:off x="3636963" y="44370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4" name="Rectangle 76">
            <a:extLst>
              <a:ext uri="{FF2B5EF4-FFF2-40B4-BE49-F238E27FC236}">
                <a16:creationId xmlns:a16="http://schemas.microsoft.com/office/drawing/2014/main" id="{A4B54C40-F2D3-4CAD-A6B0-2ECF51665C15}"/>
              </a:ext>
            </a:extLst>
          </p:cNvPr>
          <p:cNvSpPr>
            <a:spLocks noChangeArrowheads="1"/>
          </p:cNvSpPr>
          <p:nvPr/>
        </p:nvSpPr>
        <p:spPr bwMode="auto">
          <a:xfrm>
            <a:off x="3636963" y="42211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5" name="Rectangle 77">
            <a:extLst>
              <a:ext uri="{FF2B5EF4-FFF2-40B4-BE49-F238E27FC236}">
                <a16:creationId xmlns:a16="http://schemas.microsoft.com/office/drawing/2014/main" id="{D1F3B6E0-D72E-43AD-B8F9-D384C6175EF0}"/>
              </a:ext>
            </a:extLst>
          </p:cNvPr>
          <p:cNvSpPr>
            <a:spLocks noChangeArrowheads="1"/>
          </p:cNvSpPr>
          <p:nvPr/>
        </p:nvSpPr>
        <p:spPr bwMode="auto">
          <a:xfrm>
            <a:off x="3636963" y="40052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6" name="Rectangle 78">
            <a:extLst>
              <a:ext uri="{FF2B5EF4-FFF2-40B4-BE49-F238E27FC236}">
                <a16:creationId xmlns:a16="http://schemas.microsoft.com/office/drawing/2014/main" id="{06ACE1FC-F405-4061-9D65-3B61FCA9C735}"/>
              </a:ext>
            </a:extLst>
          </p:cNvPr>
          <p:cNvSpPr>
            <a:spLocks noChangeArrowheads="1"/>
          </p:cNvSpPr>
          <p:nvPr/>
        </p:nvSpPr>
        <p:spPr bwMode="auto">
          <a:xfrm>
            <a:off x="3636963" y="37893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7" name="Rectangle 79">
            <a:extLst>
              <a:ext uri="{FF2B5EF4-FFF2-40B4-BE49-F238E27FC236}">
                <a16:creationId xmlns:a16="http://schemas.microsoft.com/office/drawing/2014/main" id="{649B6AF9-113C-41F8-B5A2-466E0B0CCA2A}"/>
              </a:ext>
            </a:extLst>
          </p:cNvPr>
          <p:cNvSpPr>
            <a:spLocks noChangeArrowheads="1"/>
          </p:cNvSpPr>
          <p:nvPr/>
        </p:nvSpPr>
        <p:spPr bwMode="auto">
          <a:xfrm>
            <a:off x="3636963" y="35734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8" name="Rectangle 80">
            <a:extLst>
              <a:ext uri="{FF2B5EF4-FFF2-40B4-BE49-F238E27FC236}">
                <a16:creationId xmlns:a16="http://schemas.microsoft.com/office/drawing/2014/main" id="{50792B4E-E817-4B74-A60C-CA0457819106}"/>
              </a:ext>
            </a:extLst>
          </p:cNvPr>
          <p:cNvSpPr>
            <a:spLocks noChangeArrowheads="1"/>
          </p:cNvSpPr>
          <p:nvPr/>
        </p:nvSpPr>
        <p:spPr bwMode="auto">
          <a:xfrm>
            <a:off x="3636963" y="33575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49" name="Rectangle 81">
            <a:extLst>
              <a:ext uri="{FF2B5EF4-FFF2-40B4-BE49-F238E27FC236}">
                <a16:creationId xmlns:a16="http://schemas.microsoft.com/office/drawing/2014/main" id="{478B753E-5910-44C4-8DCE-65D541179661}"/>
              </a:ext>
            </a:extLst>
          </p:cNvPr>
          <p:cNvSpPr>
            <a:spLocks noChangeArrowheads="1"/>
          </p:cNvSpPr>
          <p:nvPr/>
        </p:nvSpPr>
        <p:spPr bwMode="auto">
          <a:xfrm>
            <a:off x="3636963" y="3141663"/>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0" name="Rectangle 82">
            <a:extLst>
              <a:ext uri="{FF2B5EF4-FFF2-40B4-BE49-F238E27FC236}">
                <a16:creationId xmlns:a16="http://schemas.microsoft.com/office/drawing/2014/main" id="{0E0369D3-7182-4063-A016-165246E97B6B}"/>
              </a:ext>
            </a:extLst>
          </p:cNvPr>
          <p:cNvSpPr>
            <a:spLocks noChangeArrowheads="1"/>
          </p:cNvSpPr>
          <p:nvPr/>
        </p:nvSpPr>
        <p:spPr bwMode="auto">
          <a:xfrm>
            <a:off x="3636963" y="293370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1" name="Rectangle 83">
            <a:extLst>
              <a:ext uri="{FF2B5EF4-FFF2-40B4-BE49-F238E27FC236}">
                <a16:creationId xmlns:a16="http://schemas.microsoft.com/office/drawing/2014/main" id="{DD0EDEE1-96A0-4302-8603-00998716D0D5}"/>
              </a:ext>
            </a:extLst>
          </p:cNvPr>
          <p:cNvSpPr>
            <a:spLocks noChangeArrowheads="1"/>
          </p:cNvSpPr>
          <p:nvPr/>
        </p:nvSpPr>
        <p:spPr bwMode="auto">
          <a:xfrm>
            <a:off x="3636963" y="271780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2" name="Rectangle 84">
            <a:extLst>
              <a:ext uri="{FF2B5EF4-FFF2-40B4-BE49-F238E27FC236}">
                <a16:creationId xmlns:a16="http://schemas.microsoft.com/office/drawing/2014/main" id="{E4F72BB6-B746-45CB-A788-E5110AA493A6}"/>
              </a:ext>
            </a:extLst>
          </p:cNvPr>
          <p:cNvSpPr>
            <a:spLocks noChangeArrowheads="1"/>
          </p:cNvSpPr>
          <p:nvPr/>
        </p:nvSpPr>
        <p:spPr bwMode="auto">
          <a:xfrm>
            <a:off x="3636963" y="250190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3" name="Rectangle 85">
            <a:extLst>
              <a:ext uri="{FF2B5EF4-FFF2-40B4-BE49-F238E27FC236}">
                <a16:creationId xmlns:a16="http://schemas.microsoft.com/office/drawing/2014/main" id="{ACB865DD-45E6-41F0-A3D1-B9A0F44B7195}"/>
              </a:ext>
            </a:extLst>
          </p:cNvPr>
          <p:cNvSpPr>
            <a:spLocks noChangeArrowheads="1"/>
          </p:cNvSpPr>
          <p:nvPr/>
        </p:nvSpPr>
        <p:spPr bwMode="auto">
          <a:xfrm>
            <a:off x="3636963" y="228600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4" name="Rectangle 86">
            <a:extLst>
              <a:ext uri="{FF2B5EF4-FFF2-40B4-BE49-F238E27FC236}">
                <a16:creationId xmlns:a16="http://schemas.microsoft.com/office/drawing/2014/main" id="{A3D0A4D0-9C62-44BF-B00B-5FA2A6F47DA1}"/>
              </a:ext>
            </a:extLst>
          </p:cNvPr>
          <p:cNvSpPr>
            <a:spLocks noChangeArrowheads="1"/>
          </p:cNvSpPr>
          <p:nvPr/>
        </p:nvSpPr>
        <p:spPr bwMode="auto">
          <a:xfrm>
            <a:off x="3636963" y="207010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5" name="Rectangle 87">
            <a:extLst>
              <a:ext uri="{FF2B5EF4-FFF2-40B4-BE49-F238E27FC236}">
                <a16:creationId xmlns:a16="http://schemas.microsoft.com/office/drawing/2014/main" id="{6A8C9316-C269-4207-8D37-9CE9BE9DCAB7}"/>
              </a:ext>
            </a:extLst>
          </p:cNvPr>
          <p:cNvSpPr>
            <a:spLocks noChangeArrowheads="1"/>
          </p:cNvSpPr>
          <p:nvPr/>
        </p:nvSpPr>
        <p:spPr bwMode="auto">
          <a:xfrm>
            <a:off x="3636963" y="1854200"/>
            <a:ext cx="720725" cy="215900"/>
          </a:xfrm>
          <a:prstGeom prst="rect">
            <a:avLst/>
          </a:prstGeom>
          <a:gradFill rotWithShape="1">
            <a:gsLst>
              <a:gs pos="0">
                <a:srgbClr val="002F76"/>
              </a:gs>
              <a:gs pos="50000">
                <a:srgbClr val="0066FF"/>
              </a:gs>
              <a:gs pos="100000">
                <a:srgbClr val="002F76"/>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6" name="Rectangle 88">
            <a:extLst>
              <a:ext uri="{FF2B5EF4-FFF2-40B4-BE49-F238E27FC236}">
                <a16:creationId xmlns:a16="http://schemas.microsoft.com/office/drawing/2014/main" id="{05185F51-099A-4441-9BDF-8BE6F7053E1F}"/>
              </a:ext>
            </a:extLst>
          </p:cNvPr>
          <p:cNvSpPr>
            <a:spLocks noChangeArrowheads="1"/>
          </p:cNvSpPr>
          <p:nvPr/>
        </p:nvSpPr>
        <p:spPr bwMode="auto">
          <a:xfrm>
            <a:off x="4573588" y="594995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7" name="AutoShape 89">
            <a:extLst>
              <a:ext uri="{FF2B5EF4-FFF2-40B4-BE49-F238E27FC236}">
                <a16:creationId xmlns:a16="http://schemas.microsoft.com/office/drawing/2014/main" id="{6878C3A3-BD6B-42C2-B5F5-48F735C35894}"/>
              </a:ext>
            </a:extLst>
          </p:cNvPr>
          <p:cNvSpPr>
            <a:spLocks noChangeArrowheads="1"/>
          </p:cNvSpPr>
          <p:nvPr/>
        </p:nvSpPr>
        <p:spPr bwMode="auto">
          <a:xfrm>
            <a:off x="4718050" y="6381750"/>
            <a:ext cx="431800" cy="144463"/>
          </a:xfrm>
          <a:prstGeom prst="roundRect">
            <a:avLst>
              <a:gd name="adj" fmla="val 16667"/>
            </a:avLst>
          </a:prstGeom>
          <a:solidFill>
            <a:srgbClr val="33CC33"/>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8" name="Rectangle 90">
            <a:extLst>
              <a:ext uri="{FF2B5EF4-FFF2-40B4-BE49-F238E27FC236}">
                <a16:creationId xmlns:a16="http://schemas.microsoft.com/office/drawing/2014/main" id="{68E71AAC-5826-4A7C-BD5E-E3DFF3031DA7}"/>
              </a:ext>
            </a:extLst>
          </p:cNvPr>
          <p:cNvSpPr>
            <a:spLocks noChangeArrowheads="1"/>
          </p:cNvSpPr>
          <p:nvPr/>
        </p:nvSpPr>
        <p:spPr bwMode="auto">
          <a:xfrm>
            <a:off x="4573588" y="573405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59" name="Rectangle 91">
            <a:extLst>
              <a:ext uri="{FF2B5EF4-FFF2-40B4-BE49-F238E27FC236}">
                <a16:creationId xmlns:a16="http://schemas.microsoft.com/office/drawing/2014/main" id="{32B6227F-08DC-40DB-8DD5-524CA85CED94}"/>
              </a:ext>
            </a:extLst>
          </p:cNvPr>
          <p:cNvSpPr>
            <a:spLocks noChangeArrowheads="1"/>
          </p:cNvSpPr>
          <p:nvPr/>
        </p:nvSpPr>
        <p:spPr bwMode="auto">
          <a:xfrm>
            <a:off x="4573588" y="55165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0" name="Rectangle 92">
            <a:extLst>
              <a:ext uri="{FF2B5EF4-FFF2-40B4-BE49-F238E27FC236}">
                <a16:creationId xmlns:a16="http://schemas.microsoft.com/office/drawing/2014/main" id="{28025773-901E-4CD1-9BD3-C2C3A5D0CCA6}"/>
              </a:ext>
            </a:extLst>
          </p:cNvPr>
          <p:cNvSpPr>
            <a:spLocks noChangeArrowheads="1"/>
          </p:cNvSpPr>
          <p:nvPr/>
        </p:nvSpPr>
        <p:spPr bwMode="auto">
          <a:xfrm>
            <a:off x="4573588" y="53006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1" name="Rectangle 93">
            <a:extLst>
              <a:ext uri="{FF2B5EF4-FFF2-40B4-BE49-F238E27FC236}">
                <a16:creationId xmlns:a16="http://schemas.microsoft.com/office/drawing/2014/main" id="{2E427910-562A-450D-ABF6-1EF66B05A5A9}"/>
              </a:ext>
            </a:extLst>
          </p:cNvPr>
          <p:cNvSpPr>
            <a:spLocks noChangeArrowheads="1"/>
          </p:cNvSpPr>
          <p:nvPr/>
        </p:nvSpPr>
        <p:spPr bwMode="auto">
          <a:xfrm>
            <a:off x="4573588" y="50847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2" name="Rectangle 94">
            <a:extLst>
              <a:ext uri="{FF2B5EF4-FFF2-40B4-BE49-F238E27FC236}">
                <a16:creationId xmlns:a16="http://schemas.microsoft.com/office/drawing/2014/main" id="{6BB9E224-1E55-4F31-8CD0-56F7BE8139E9}"/>
              </a:ext>
            </a:extLst>
          </p:cNvPr>
          <p:cNvSpPr>
            <a:spLocks noChangeArrowheads="1"/>
          </p:cNvSpPr>
          <p:nvPr/>
        </p:nvSpPr>
        <p:spPr bwMode="auto">
          <a:xfrm>
            <a:off x="4573588" y="48688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3" name="Rectangle 95">
            <a:extLst>
              <a:ext uri="{FF2B5EF4-FFF2-40B4-BE49-F238E27FC236}">
                <a16:creationId xmlns:a16="http://schemas.microsoft.com/office/drawing/2014/main" id="{B3429BE6-52C3-4BEE-96C4-F35FB5CB1D40}"/>
              </a:ext>
            </a:extLst>
          </p:cNvPr>
          <p:cNvSpPr>
            <a:spLocks noChangeArrowheads="1"/>
          </p:cNvSpPr>
          <p:nvPr/>
        </p:nvSpPr>
        <p:spPr bwMode="auto">
          <a:xfrm>
            <a:off x="4573588" y="46529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4" name="Rectangle 96">
            <a:extLst>
              <a:ext uri="{FF2B5EF4-FFF2-40B4-BE49-F238E27FC236}">
                <a16:creationId xmlns:a16="http://schemas.microsoft.com/office/drawing/2014/main" id="{1409FBBB-2749-441F-98A1-441E8B1A4D1D}"/>
              </a:ext>
            </a:extLst>
          </p:cNvPr>
          <p:cNvSpPr>
            <a:spLocks noChangeArrowheads="1"/>
          </p:cNvSpPr>
          <p:nvPr/>
        </p:nvSpPr>
        <p:spPr bwMode="auto">
          <a:xfrm>
            <a:off x="4573588" y="44370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5" name="Rectangle 97">
            <a:extLst>
              <a:ext uri="{FF2B5EF4-FFF2-40B4-BE49-F238E27FC236}">
                <a16:creationId xmlns:a16="http://schemas.microsoft.com/office/drawing/2014/main" id="{4D92D517-98E3-4171-AA5C-2EDC9A37F7AE}"/>
              </a:ext>
            </a:extLst>
          </p:cNvPr>
          <p:cNvSpPr>
            <a:spLocks noChangeArrowheads="1"/>
          </p:cNvSpPr>
          <p:nvPr/>
        </p:nvSpPr>
        <p:spPr bwMode="auto">
          <a:xfrm>
            <a:off x="4573588" y="42211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6" name="Rectangle 98">
            <a:extLst>
              <a:ext uri="{FF2B5EF4-FFF2-40B4-BE49-F238E27FC236}">
                <a16:creationId xmlns:a16="http://schemas.microsoft.com/office/drawing/2014/main" id="{B16E8DAB-C017-40DA-95C1-9F0F15A59723}"/>
              </a:ext>
            </a:extLst>
          </p:cNvPr>
          <p:cNvSpPr>
            <a:spLocks noChangeArrowheads="1"/>
          </p:cNvSpPr>
          <p:nvPr/>
        </p:nvSpPr>
        <p:spPr bwMode="auto">
          <a:xfrm>
            <a:off x="4573588" y="40052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7" name="Rectangle 99">
            <a:extLst>
              <a:ext uri="{FF2B5EF4-FFF2-40B4-BE49-F238E27FC236}">
                <a16:creationId xmlns:a16="http://schemas.microsoft.com/office/drawing/2014/main" id="{53113C7F-F75F-48AB-8F47-24415E4F1D76}"/>
              </a:ext>
            </a:extLst>
          </p:cNvPr>
          <p:cNvSpPr>
            <a:spLocks noChangeArrowheads="1"/>
          </p:cNvSpPr>
          <p:nvPr/>
        </p:nvSpPr>
        <p:spPr bwMode="auto">
          <a:xfrm>
            <a:off x="4573588" y="37893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8" name="Rectangle 100">
            <a:extLst>
              <a:ext uri="{FF2B5EF4-FFF2-40B4-BE49-F238E27FC236}">
                <a16:creationId xmlns:a16="http://schemas.microsoft.com/office/drawing/2014/main" id="{51244687-0273-492F-BBE5-768E55795999}"/>
              </a:ext>
            </a:extLst>
          </p:cNvPr>
          <p:cNvSpPr>
            <a:spLocks noChangeArrowheads="1"/>
          </p:cNvSpPr>
          <p:nvPr/>
        </p:nvSpPr>
        <p:spPr bwMode="auto">
          <a:xfrm>
            <a:off x="4573588" y="35734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69" name="Rectangle 101">
            <a:extLst>
              <a:ext uri="{FF2B5EF4-FFF2-40B4-BE49-F238E27FC236}">
                <a16:creationId xmlns:a16="http://schemas.microsoft.com/office/drawing/2014/main" id="{7F04B68A-8777-4857-90F7-4FD6CA84A50B}"/>
              </a:ext>
            </a:extLst>
          </p:cNvPr>
          <p:cNvSpPr>
            <a:spLocks noChangeArrowheads="1"/>
          </p:cNvSpPr>
          <p:nvPr/>
        </p:nvSpPr>
        <p:spPr bwMode="auto">
          <a:xfrm>
            <a:off x="4573588" y="33575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0" name="Rectangle 102">
            <a:extLst>
              <a:ext uri="{FF2B5EF4-FFF2-40B4-BE49-F238E27FC236}">
                <a16:creationId xmlns:a16="http://schemas.microsoft.com/office/drawing/2014/main" id="{C4CEEBFA-A5CE-47A7-9867-7EF0BFE4D709}"/>
              </a:ext>
            </a:extLst>
          </p:cNvPr>
          <p:cNvSpPr>
            <a:spLocks noChangeArrowheads="1"/>
          </p:cNvSpPr>
          <p:nvPr/>
        </p:nvSpPr>
        <p:spPr bwMode="auto">
          <a:xfrm>
            <a:off x="4573588" y="3141663"/>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1" name="Rectangle 103">
            <a:extLst>
              <a:ext uri="{FF2B5EF4-FFF2-40B4-BE49-F238E27FC236}">
                <a16:creationId xmlns:a16="http://schemas.microsoft.com/office/drawing/2014/main" id="{B4F82D03-CBD7-44EB-B87F-A386C46067FB}"/>
              </a:ext>
            </a:extLst>
          </p:cNvPr>
          <p:cNvSpPr>
            <a:spLocks noChangeArrowheads="1"/>
          </p:cNvSpPr>
          <p:nvPr/>
        </p:nvSpPr>
        <p:spPr bwMode="auto">
          <a:xfrm>
            <a:off x="4573588" y="293370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2" name="Rectangle 104">
            <a:extLst>
              <a:ext uri="{FF2B5EF4-FFF2-40B4-BE49-F238E27FC236}">
                <a16:creationId xmlns:a16="http://schemas.microsoft.com/office/drawing/2014/main" id="{951B310C-7456-4F29-B34D-ABB53407EB01}"/>
              </a:ext>
            </a:extLst>
          </p:cNvPr>
          <p:cNvSpPr>
            <a:spLocks noChangeArrowheads="1"/>
          </p:cNvSpPr>
          <p:nvPr/>
        </p:nvSpPr>
        <p:spPr bwMode="auto">
          <a:xfrm>
            <a:off x="4573588" y="271780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3" name="Rectangle 105">
            <a:extLst>
              <a:ext uri="{FF2B5EF4-FFF2-40B4-BE49-F238E27FC236}">
                <a16:creationId xmlns:a16="http://schemas.microsoft.com/office/drawing/2014/main" id="{6FB547FB-1D4C-47BE-89DA-997AC1FA0145}"/>
              </a:ext>
            </a:extLst>
          </p:cNvPr>
          <p:cNvSpPr>
            <a:spLocks noChangeArrowheads="1"/>
          </p:cNvSpPr>
          <p:nvPr/>
        </p:nvSpPr>
        <p:spPr bwMode="auto">
          <a:xfrm>
            <a:off x="4573588" y="250190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4" name="Rectangle 106">
            <a:extLst>
              <a:ext uri="{FF2B5EF4-FFF2-40B4-BE49-F238E27FC236}">
                <a16:creationId xmlns:a16="http://schemas.microsoft.com/office/drawing/2014/main" id="{0D74A6E7-ED3F-4759-805C-7159451E9AF9}"/>
              </a:ext>
            </a:extLst>
          </p:cNvPr>
          <p:cNvSpPr>
            <a:spLocks noChangeArrowheads="1"/>
          </p:cNvSpPr>
          <p:nvPr/>
        </p:nvSpPr>
        <p:spPr bwMode="auto">
          <a:xfrm>
            <a:off x="4573588" y="228600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5" name="Rectangle 107">
            <a:extLst>
              <a:ext uri="{FF2B5EF4-FFF2-40B4-BE49-F238E27FC236}">
                <a16:creationId xmlns:a16="http://schemas.microsoft.com/office/drawing/2014/main" id="{BC7FA71C-D16E-4473-9903-08C76E03C312}"/>
              </a:ext>
            </a:extLst>
          </p:cNvPr>
          <p:cNvSpPr>
            <a:spLocks noChangeArrowheads="1"/>
          </p:cNvSpPr>
          <p:nvPr/>
        </p:nvSpPr>
        <p:spPr bwMode="auto">
          <a:xfrm>
            <a:off x="4573588" y="207010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6" name="Rectangle 108">
            <a:extLst>
              <a:ext uri="{FF2B5EF4-FFF2-40B4-BE49-F238E27FC236}">
                <a16:creationId xmlns:a16="http://schemas.microsoft.com/office/drawing/2014/main" id="{0B564D3B-2927-4A93-87CF-B4EFC4C90C80}"/>
              </a:ext>
            </a:extLst>
          </p:cNvPr>
          <p:cNvSpPr>
            <a:spLocks noChangeArrowheads="1"/>
          </p:cNvSpPr>
          <p:nvPr/>
        </p:nvSpPr>
        <p:spPr bwMode="auto">
          <a:xfrm>
            <a:off x="4573588" y="1854200"/>
            <a:ext cx="720725" cy="215900"/>
          </a:xfrm>
          <a:prstGeom prst="rect">
            <a:avLst/>
          </a:prstGeom>
          <a:gradFill rotWithShape="1">
            <a:gsLst>
              <a:gs pos="0">
                <a:srgbClr val="185E18"/>
              </a:gs>
              <a:gs pos="50000">
                <a:srgbClr val="33CC33"/>
              </a:gs>
              <a:gs pos="100000">
                <a:srgbClr val="185E18"/>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7" name="Rectangle 109">
            <a:extLst>
              <a:ext uri="{FF2B5EF4-FFF2-40B4-BE49-F238E27FC236}">
                <a16:creationId xmlns:a16="http://schemas.microsoft.com/office/drawing/2014/main" id="{0C34C527-BD54-4A30-AEAB-AE271D6E1D6C}"/>
              </a:ext>
            </a:extLst>
          </p:cNvPr>
          <p:cNvSpPr>
            <a:spLocks noChangeArrowheads="1"/>
          </p:cNvSpPr>
          <p:nvPr/>
        </p:nvSpPr>
        <p:spPr bwMode="auto">
          <a:xfrm>
            <a:off x="5581650" y="594995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8" name="AutoShape 110">
            <a:extLst>
              <a:ext uri="{FF2B5EF4-FFF2-40B4-BE49-F238E27FC236}">
                <a16:creationId xmlns:a16="http://schemas.microsoft.com/office/drawing/2014/main" id="{F338E0BF-86BA-4AB2-9A30-7B2643714F82}"/>
              </a:ext>
            </a:extLst>
          </p:cNvPr>
          <p:cNvSpPr>
            <a:spLocks noChangeArrowheads="1"/>
          </p:cNvSpPr>
          <p:nvPr/>
        </p:nvSpPr>
        <p:spPr bwMode="auto">
          <a:xfrm>
            <a:off x="5726113" y="6381750"/>
            <a:ext cx="431800" cy="144463"/>
          </a:xfrm>
          <a:prstGeom prst="roundRect">
            <a:avLst>
              <a:gd name="adj" fmla="val 16667"/>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79" name="Rectangle 111">
            <a:extLst>
              <a:ext uri="{FF2B5EF4-FFF2-40B4-BE49-F238E27FC236}">
                <a16:creationId xmlns:a16="http://schemas.microsoft.com/office/drawing/2014/main" id="{D20989E9-17A6-4E4B-97CE-2389591C0AF7}"/>
              </a:ext>
            </a:extLst>
          </p:cNvPr>
          <p:cNvSpPr>
            <a:spLocks noChangeArrowheads="1"/>
          </p:cNvSpPr>
          <p:nvPr/>
        </p:nvSpPr>
        <p:spPr bwMode="auto">
          <a:xfrm>
            <a:off x="5581650" y="573405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0" name="Rectangle 112">
            <a:extLst>
              <a:ext uri="{FF2B5EF4-FFF2-40B4-BE49-F238E27FC236}">
                <a16:creationId xmlns:a16="http://schemas.microsoft.com/office/drawing/2014/main" id="{FD55A6BD-E0A5-48C8-8ECD-C2D2CCD908CC}"/>
              </a:ext>
            </a:extLst>
          </p:cNvPr>
          <p:cNvSpPr>
            <a:spLocks noChangeArrowheads="1"/>
          </p:cNvSpPr>
          <p:nvPr/>
        </p:nvSpPr>
        <p:spPr bwMode="auto">
          <a:xfrm>
            <a:off x="5581650" y="55165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1" name="Rectangle 113">
            <a:extLst>
              <a:ext uri="{FF2B5EF4-FFF2-40B4-BE49-F238E27FC236}">
                <a16:creationId xmlns:a16="http://schemas.microsoft.com/office/drawing/2014/main" id="{57D75B5C-976C-4DF4-B3F7-97B812EE7D37}"/>
              </a:ext>
            </a:extLst>
          </p:cNvPr>
          <p:cNvSpPr>
            <a:spLocks noChangeArrowheads="1"/>
          </p:cNvSpPr>
          <p:nvPr/>
        </p:nvSpPr>
        <p:spPr bwMode="auto">
          <a:xfrm>
            <a:off x="5581650" y="53006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2" name="Rectangle 114">
            <a:extLst>
              <a:ext uri="{FF2B5EF4-FFF2-40B4-BE49-F238E27FC236}">
                <a16:creationId xmlns:a16="http://schemas.microsoft.com/office/drawing/2014/main" id="{5E5B3DF2-22FF-4B9F-AA3F-A315B6039FDE}"/>
              </a:ext>
            </a:extLst>
          </p:cNvPr>
          <p:cNvSpPr>
            <a:spLocks noChangeArrowheads="1"/>
          </p:cNvSpPr>
          <p:nvPr/>
        </p:nvSpPr>
        <p:spPr bwMode="auto">
          <a:xfrm>
            <a:off x="5581650" y="50847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3" name="Rectangle 115">
            <a:extLst>
              <a:ext uri="{FF2B5EF4-FFF2-40B4-BE49-F238E27FC236}">
                <a16:creationId xmlns:a16="http://schemas.microsoft.com/office/drawing/2014/main" id="{64FCF716-62E5-4623-94E1-2DDF28634C0E}"/>
              </a:ext>
            </a:extLst>
          </p:cNvPr>
          <p:cNvSpPr>
            <a:spLocks noChangeArrowheads="1"/>
          </p:cNvSpPr>
          <p:nvPr/>
        </p:nvSpPr>
        <p:spPr bwMode="auto">
          <a:xfrm>
            <a:off x="5581650" y="48688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4" name="Rectangle 116">
            <a:extLst>
              <a:ext uri="{FF2B5EF4-FFF2-40B4-BE49-F238E27FC236}">
                <a16:creationId xmlns:a16="http://schemas.microsoft.com/office/drawing/2014/main" id="{C69AE1F9-538A-429E-9188-532E6C207C93}"/>
              </a:ext>
            </a:extLst>
          </p:cNvPr>
          <p:cNvSpPr>
            <a:spLocks noChangeArrowheads="1"/>
          </p:cNvSpPr>
          <p:nvPr/>
        </p:nvSpPr>
        <p:spPr bwMode="auto">
          <a:xfrm>
            <a:off x="5581650" y="46529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5" name="Rectangle 117">
            <a:extLst>
              <a:ext uri="{FF2B5EF4-FFF2-40B4-BE49-F238E27FC236}">
                <a16:creationId xmlns:a16="http://schemas.microsoft.com/office/drawing/2014/main" id="{CEFA0147-1F37-417E-BD60-B67FB3FB5E3F}"/>
              </a:ext>
            </a:extLst>
          </p:cNvPr>
          <p:cNvSpPr>
            <a:spLocks noChangeArrowheads="1"/>
          </p:cNvSpPr>
          <p:nvPr/>
        </p:nvSpPr>
        <p:spPr bwMode="auto">
          <a:xfrm>
            <a:off x="5581650" y="44370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6" name="Rectangle 118">
            <a:extLst>
              <a:ext uri="{FF2B5EF4-FFF2-40B4-BE49-F238E27FC236}">
                <a16:creationId xmlns:a16="http://schemas.microsoft.com/office/drawing/2014/main" id="{1087A1CC-74B5-4FA8-86C1-F2E891650105}"/>
              </a:ext>
            </a:extLst>
          </p:cNvPr>
          <p:cNvSpPr>
            <a:spLocks noChangeArrowheads="1"/>
          </p:cNvSpPr>
          <p:nvPr/>
        </p:nvSpPr>
        <p:spPr bwMode="auto">
          <a:xfrm>
            <a:off x="5581650" y="42211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7" name="Rectangle 119">
            <a:extLst>
              <a:ext uri="{FF2B5EF4-FFF2-40B4-BE49-F238E27FC236}">
                <a16:creationId xmlns:a16="http://schemas.microsoft.com/office/drawing/2014/main" id="{F5FD0F1E-2557-4886-9E71-C7F429324DD2}"/>
              </a:ext>
            </a:extLst>
          </p:cNvPr>
          <p:cNvSpPr>
            <a:spLocks noChangeArrowheads="1"/>
          </p:cNvSpPr>
          <p:nvPr/>
        </p:nvSpPr>
        <p:spPr bwMode="auto">
          <a:xfrm>
            <a:off x="5581650" y="40052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8" name="Rectangle 120">
            <a:extLst>
              <a:ext uri="{FF2B5EF4-FFF2-40B4-BE49-F238E27FC236}">
                <a16:creationId xmlns:a16="http://schemas.microsoft.com/office/drawing/2014/main" id="{A33C4DFE-AB96-424E-A15A-714EABF550A1}"/>
              </a:ext>
            </a:extLst>
          </p:cNvPr>
          <p:cNvSpPr>
            <a:spLocks noChangeArrowheads="1"/>
          </p:cNvSpPr>
          <p:nvPr/>
        </p:nvSpPr>
        <p:spPr bwMode="auto">
          <a:xfrm>
            <a:off x="5581650" y="37893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89" name="Rectangle 121">
            <a:extLst>
              <a:ext uri="{FF2B5EF4-FFF2-40B4-BE49-F238E27FC236}">
                <a16:creationId xmlns:a16="http://schemas.microsoft.com/office/drawing/2014/main" id="{BB0B0299-BB79-4E8D-B29E-CDABB212E87A}"/>
              </a:ext>
            </a:extLst>
          </p:cNvPr>
          <p:cNvSpPr>
            <a:spLocks noChangeArrowheads="1"/>
          </p:cNvSpPr>
          <p:nvPr/>
        </p:nvSpPr>
        <p:spPr bwMode="auto">
          <a:xfrm>
            <a:off x="5581650" y="35734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0" name="Rectangle 122">
            <a:extLst>
              <a:ext uri="{FF2B5EF4-FFF2-40B4-BE49-F238E27FC236}">
                <a16:creationId xmlns:a16="http://schemas.microsoft.com/office/drawing/2014/main" id="{E9BA7C9C-9816-4996-95F7-D5D8D54A9DC0}"/>
              </a:ext>
            </a:extLst>
          </p:cNvPr>
          <p:cNvSpPr>
            <a:spLocks noChangeArrowheads="1"/>
          </p:cNvSpPr>
          <p:nvPr/>
        </p:nvSpPr>
        <p:spPr bwMode="auto">
          <a:xfrm>
            <a:off x="5581650" y="33575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1" name="Rectangle 123">
            <a:extLst>
              <a:ext uri="{FF2B5EF4-FFF2-40B4-BE49-F238E27FC236}">
                <a16:creationId xmlns:a16="http://schemas.microsoft.com/office/drawing/2014/main" id="{40DAF4C6-2B47-449E-B464-0A6ACFB299B0}"/>
              </a:ext>
            </a:extLst>
          </p:cNvPr>
          <p:cNvSpPr>
            <a:spLocks noChangeArrowheads="1"/>
          </p:cNvSpPr>
          <p:nvPr/>
        </p:nvSpPr>
        <p:spPr bwMode="auto">
          <a:xfrm>
            <a:off x="5581650" y="3141663"/>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2" name="Rectangle 124">
            <a:extLst>
              <a:ext uri="{FF2B5EF4-FFF2-40B4-BE49-F238E27FC236}">
                <a16:creationId xmlns:a16="http://schemas.microsoft.com/office/drawing/2014/main" id="{F8AAE9F9-9D86-4FD7-8C84-26DB18CF5B91}"/>
              </a:ext>
            </a:extLst>
          </p:cNvPr>
          <p:cNvSpPr>
            <a:spLocks noChangeArrowheads="1"/>
          </p:cNvSpPr>
          <p:nvPr/>
        </p:nvSpPr>
        <p:spPr bwMode="auto">
          <a:xfrm>
            <a:off x="5581650" y="293370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3" name="Rectangle 125">
            <a:extLst>
              <a:ext uri="{FF2B5EF4-FFF2-40B4-BE49-F238E27FC236}">
                <a16:creationId xmlns:a16="http://schemas.microsoft.com/office/drawing/2014/main" id="{DDA37150-7A8B-4341-990A-61D74B388FB1}"/>
              </a:ext>
            </a:extLst>
          </p:cNvPr>
          <p:cNvSpPr>
            <a:spLocks noChangeArrowheads="1"/>
          </p:cNvSpPr>
          <p:nvPr/>
        </p:nvSpPr>
        <p:spPr bwMode="auto">
          <a:xfrm>
            <a:off x="5581650" y="271780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4" name="Rectangle 126">
            <a:extLst>
              <a:ext uri="{FF2B5EF4-FFF2-40B4-BE49-F238E27FC236}">
                <a16:creationId xmlns:a16="http://schemas.microsoft.com/office/drawing/2014/main" id="{852E8F5C-861C-49B2-8DB4-9DC7544CF3EC}"/>
              </a:ext>
            </a:extLst>
          </p:cNvPr>
          <p:cNvSpPr>
            <a:spLocks noChangeArrowheads="1"/>
          </p:cNvSpPr>
          <p:nvPr/>
        </p:nvSpPr>
        <p:spPr bwMode="auto">
          <a:xfrm>
            <a:off x="5581650" y="250190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5" name="Rectangle 127">
            <a:extLst>
              <a:ext uri="{FF2B5EF4-FFF2-40B4-BE49-F238E27FC236}">
                <a16:creationId xmlns:a16="http://schemas.microsoft.com/office/drawing/2014/main" id="{D5E715BC-2F6B-4C7A-AE46-43AB9A5BB26E}"/>
              </a:ext>
            </a:extLst>
          </p:cNvPr>
          <p:cNvSpPr>
            <a:spLocks noChangeArrowheads="1"/>
          </p:cNvSpPr>
          <p:nvPr/>
        </p:nvSpPr>
        <p:spPr bwMode="auto">
          <a:xfrm>
            <a:off x="5581650" y="228600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6" name="Rectangle 128">
            <a:extLst>
              <a:ext uri="{FF2B5EF4-FFF2-40B4-BE49-F238E27FC236}">
                <a16:creationId xmlns:a16="http://schemas.microsoft.com/office/drawing/2014/main" id="{6DC3924F-75A3-43B3-893B-0078B5F4DF21}"/>
              </a:ext>
            </a:extLst>
          </p:cNvPr>
          <p:cNvSpPr>
            <a:spLocks noChangeArrowheads="1"/>
          </p:cNvSpPr>
          <p:nvPr/>
        </p:nvSpPr>
        <p:spPr bwMode="auto">
          <a:xfrm>
            <a:off x="5581650" y="207010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58497" name="Rectangle 129">
            <a:extLst>
              <a:ext uri="{FF2B5EF4-FFF2-40B4-BE49-F238E27FC236}">
                <a16:creationId xmlns:a16="http://schemas.microsoft.com/office/drawing/2014/main" id="{B28C4A04-FB12-4C09-BF34-EC8DF7D6343E}"/>
              </a:ext>
            </a:extLst>
          </p:cNvPr>
          <p:cNvSpPr>
            <a:spLocks noChangeArrowheads="1"/>
          </p:cNvSpPr>
          <p:nvPr/>
        </p:nvSpPr>
        <p:spPr bwMode="auto">
          <a:xfrm>
            <a:off x="5581650" y="1854200"/>
            <a:ext cx="720725" cy="215900"/>
          </a:xfrm>
          <a:prstGeom prst="rect">
            <a:avLst/>
          </a:prstGeom>
          <a:gradFill rotWithShape="1">
            <a:gsLst>
              <a:gs pos="0">
                <a:srgbClr val="760000"/>
              </a:gs>
              <a:gs pos="50000">
                <a:srgbClr val="FF0000"/>
              </a:gs>
              <a:gs pos="100000">
                <a:srgbClr val="760000"/>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441" name="Text Box 130">
            <a:extLst>
              <a:ext uri="{FF2B5EF4-FFF2-40B4-BE49-F238E27FC236}">
                <a16:creationId xmlns:a16="http://schemas.microsoft.com/office/drawing/2014/main" id="{CD6D401A-8617-4F2D-9248-91FE57F01421}"/>
              </a:ext>
            </a:extLst>
          </p:cNvPr>
          <p:cNvSpPr txBox="1">
            <a:spLocks noChangeArrowheads="1"/>
          </p:cNvSpPr>
          <p:nvPr/>
        </p:nvSpPr>
        <p:spPr bwMode="auto">
          <a:xfrm>
            <a:off x="1042988" y="106363"/>
            <a:ext cx="78501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3200">
                <a:latin typeface="Calibri" panose="020F0502020204030204" pitchFamily="34" charset="0"/>
              </a:rPr>
              <a:t>Vote for your viewpoint on the question</a:t>
            </a:r>
          </a:p>
        </p:txBody>
      </p:sp>
      <p:sp>
        <p:nvSpPr>
          <p:cNvPr id="13442" name="AutoShape 131">
            <a:extLst>
              <a:ext uri="{FF2B5EF4-FFF2-40B4-BE49-F238E27FC236}">
                <a16:creationId xmlns:a16="http://schemas.microsoft.com/office/drawing/2014/main" id="{7D2C403E-E6AC-4CA3-8EF7-A43A812B7DD9}"/>
              </a:ext>
            </a:extLst>
          </p:cNvPr>
          <p:cNvSpPr>
            <a:spLocks noChangeArrowheads="1"/>
          </p:cNvSpPr>
          <p:nvPr/>
        </p:nvSpPr>
        <p:spPr bwMode="auto">
          <a:xfrm>
            <a:off x="7308850" y="2420938"/>
            <a:ext cx="431800" cy="144462"/>
          </a:xfrm>
          <a:prstGeom prst="roundRect">
            <a:avLst>
              <a:gd name="adj" fmla="val 16667"/>
            </a:avLst>
          </a:prstGeom>
          <a:solidFill>
            <a:srgbClr val="FFCC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443" name="AutoShape 132">
            <a:extLst>
              <a:ext uri="{FF2B5EF4-FFF2-40B4-BE49-F238E27FC236}">
                <a16:creationId xmlns:a16="http://schemas.microsoft.com/office/drawing/2014/main" id="{94E5DB67-2974-4961-898D-38192C150418}"/>
              </a:ext>
            </a:extLst>
          </p:cNvPr>
          <p:cNvSpPr>
            <a:spLocks noChangeArrowheads="1"/>
          </p:cNvSpPr>
          <p:nvPr/>
        </p:nvSpPr>
        <p:spPr bwMode="auto">
          <a:xfrm>
            <a:off x="7308850" y="3068638"/>
            <a:ext cx="431800" cy="144462"/>
          </a:xfrm>
          <a:prstGeom prst="roundRect">
            <a:avLst>
              <a:gd name="adj" fmla="val 16667"/>
            </a:avLst>
          </a:prstGeom>
          <a:solidFill>
            <a:srgbClr val="FF7C8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444" name="AutoShape 133">
            <a:extLst>
              <a:ext uri="{FF2B5EF4-FFF2-40B4-BE49-F238E27FC236}">
                <a16:creationId xmlns:a16="http://schemas.microsoft.com/office/drawing/2014/main" id="{76323384-4955-4384-81D5-CAF221EEB2AE}"/>
              </a:ext>
            </a:extLst>
          </p:cNvPr>
          <p:cNvSpPr>
            <a:spLocks noChangeArrowheads="1"/>
          </p:cNvSpPr>
          <p:nvPr/>
        </p:nvSpPr>
        <p:spPr bwMode="auto">
          <a:xfrm>
            <a:off x="7308850" y="3716338"/>
            <a:ext cx="431800" cy="144462"/>
          </a:xfrm>
          <a:prstGeom prst="roundRect">
            <a:avLst>
              <a:gd name="adj" fmla="val 16667"/>
            </a:avLst>
          </a:prstGeom>
          <a:solidFill>
            <a:srgbClr val="0066FF"/>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445" name="AutoShape 134">
            <a:extLst>
              <a:ext uri="{FF2B5EF4-FFF2-40B4-BE49-F238E27FC236}">
                <a16:creationId xmlns:a16="http://schemas.microsoft.com/office/drawing/2014/main" id="{1E061683-E95D-4749-B205-FCBB64B19A42}"/>
              </a:ext>
            </a:extLst>
          </p:cNvPr>
          <p:cNvSpPr>
            <a:spLocks noChangeArrowheads="1"/>
          </p:cNvSpPr>
          <p:nvPr/>
        </p:nvSpPr>
        <p:spPr bwMode="auto">
          <a:xfrm>
            <a:off x="7308850" y="4322763"/>
            <a:ext cx="431800" cy="144462"/>
          </a:xfrm>
          <a:prstGeom prst="roundRect">
            <a:avLst>
              <a:gd name="adj" fmla="val 16667"/>
            </a:avLst>
          </a:prstGeom>
          <a:solidFill>
            <a:srgbClr val="33CC33"/>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446" name="AutoShape 135">
            <a:extLst>
              <a:ext uri="{FF2B5EF4-FFF2-40B4-BE49-F238E27FC236}">
                <a16:creationId xmlns:a16="http://schemas.microsoft.com/office/drawing/2014/main" id="{E888E74F-6B31-4494-9192-0B4FAB9084F7}"/>
              </a:ext>
            </a:extLst>
          </p:cNvPr>
          <p:cNvSpPr>
            <a:spLocks noChangeArrowheads="1"/>
          </p:cNvSpPr>
          <p:nvPr/>
        </p:nvSpPr>
        <p:spPr bwMode="auto">
          <a:xfrm>
            <a:off x="7308850" y="4868863"/>
            <a:ext cx="431800" cy="144462"/>
          </a:xfrm>
          <a:prstGeom prst="roundRect">
            <a:avLst>
              <a:gd name="adj" fmla="val 16667"/>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447" name="Text Box 136">
            <a:extLst>
              <a:ext uri="{FF2B5EF4-FFF2-40B4-BE49-F238E27FC236}">
                <a16:creationId xmlns:a16="http://schemas.microsoft.com/office/drawing/2014/main" id="{2EA163F5-43C0-44E6-B233-0D3B62C400EB}"/>
              </a:ext>
            </a:extLst>
          </p:cNvPr>
          <p:cNvSpPr txBox="1">
            <a:spLocks noChangeArrowheads="1"/>
          </p:cNvSpPr>
          <p:nvPr/>
        </p:nvSpPr>
        <p:spPr bwMode="auto">
          <a:xfrm>
            <a:off x="7308850" y="1700213"/>
            <a:ext cx="12239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GB" altLang="en-US" b="1" u="sng">
                <a:solidFill>
                  <a:srgbClr val="2A4602"/>
                </a:solidFill>
                <a:latin typeface="Calibri" panose="020F0502020204030204" pitchFamily="34" charset="0"/>
              </a:rPr>
              <a:t>Key</a:t>
            </a:r>
          </a:p>
        </p:txBody>
      </p:sp>
      <p:sp>
        <p:nvSpPr>
          <p:cNvPr id="13448" name="Text Box 137">
            <a:extLst>
              <a:ext uri="{FF2B5EF4-FFF2-40B4-BE49-F238E27FC236}">
                <a16:creationId xmlns:a16="http://schemas.microsoft.com/office/drawing/2014/main" id="{269C74F7-65A1-4C36-8FEA-CCAE45445BC0}"/>
              </a:ext>
            </a:extLst>
          </p:cNvPr>
          <p:cNvSpPr txBox="1">
            <a:spLocks noChangeArrowheads="1"/>
          </p:cNvSpPr>
          <p:nvPr/>
        </p:nvSpPr>
        <p:spPr bwMode="auto">
          <a:xfrm>
            <a:off x="7885113" y="2276475"/>
            <a:ext cx="954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400">
                <a:latin typeface="Calibri" panose="020F0502020204030204" pitchFamily="34" charset="0"/>
              </a:rPr>
              <a:t>Yes, very</a:t>
            </a:r>
          </a:p>
        </p:txBody>
      </p:sp>
      <p:sp>
        <p:nvSpPr>
          <p:cNvPr id="13449" name="Text Box 138">
            <a:extLst>
              <a:ext uri="{FF2B5EF4-FFF2-40B4-BE49-F238E27FC236}">
                <a16:creationId xmlns:a16="http://schemas.microsoft.com/office/drawing/2014/main" id="{3F7B08A1-E856-4C92-B446-0668704EB765}"/>
              </a:ext>
            </a:extLst>
          </p:cNvPr>
          <p:cNvSpPr txBox="1">
            <a:spLocks noChangeArrowheads="1"/>
          </p:cNvSpPr>
          <p:nvPr/>
        </p:nvSpPr>
        <p:spPr bwMode="auto">
          <a:xfrm>
            <a:off x="7885113" y="2917825"/>
            <a:ext cx="8651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400">
                <a:latin typeface="Calibri" panose="020F0502020204030204" pitchFamily="34" charset="0"/>
              </a:rPr>
              <a:t>Yes, a bit</a:t>
            </a:r>
          </a:p>
        </p:txBody>
      </p:sp>
      <p:sp>
        <p:nvSpPr>
          <p:cNvPr id="13450" name="Text Box 139">
            <a:extLst>
              <a:ext uri="{FF2B5EF4-FFF2-40B4-BE49-F238E27FC236}">
                <a16:creationId xmlns:a16="http://schemas.microsoft.com/office/drawing/2014/main" id="{5E86AAB5-3C6E-43F9-AA7F-E787993892FE}"/>
              </a:ext>
            </a:extLst>
          </p:cNvPr>
          <p:cNvSpPr txBox="1">
            <a:spLocks noChangeArrowheads="1"/>
          </p:cNvSpPr>
          <p:nvPr/>
        </p:nvSpPr>
        <p:spPr bwMode="auto">
          <a:xfrm>
            <a:off x="7885113" y="3581400"/>
            <a:ext cx="8651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400">
                <a:latin typeface="Calibri" panose="020F0502020204030204" pitchFamily="34" charset="0"/>
              </a:rPr>
              <a:t>Perhaps</a:t>
            </a:r>
          </a:p>
        </p:txBody>
      </p:sp>
      <p:sp>
        <p:nvSpPr>
          <p:cNvPr id="13451" name="Text Box 140">
            <a:extLst>
              <a:ext uri="{FF2B5EF4-FFF2-40B4-BE49-F238E27FC236}">
                <a16:creationId xmlns:a16="http://schemas.microsoft.com/office/drawing/2014/main" id="{71161F4A-8295-4CC3-9550-ABFE04649439}"/>
              </a:ext>
            </a:extLst>
          </p:cNvPr>
          <p:cNvSpPr txBox="1">
            <a:spLocks noChangeArrowheads="1"/>
          </p:cNvSpPr>
          <p:nvPr/>
        </p:nvSpPr>
        <p:spPr bwMode="auto">
          <a:xfrm>
            <a:off x="7885113" y="4214813"/>
            <a:ext cx="954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400">
                <a:latin typeface="Calibri" panose="020F0502020204030204" pitchFamily="34" charset="0"/>
              </a:rPr>
              <a:t>Not really</a:t>
            </a:r>
          </a:p>
        </p:txBody>
      </p:sp>
      <p:sp>
        <p:nvSpPr>
          <p:cNvPr id="13452" name="Text Box 141">
            <a:extLst>
              <a:ext uri="{FF2B5EF4-FFF2-40B4-BE49-F238E27FC236}">
                <a16:creationId xmlns:a16="http://schemas.microsoft.com/office/drawing/2014/main" id="{929231A2-1BC7-4A0F-B928-59A37778D4F1}"/>
              </a:ext>
            </a:extLst>
          </p:cNvPr>
          <p:cNvSpPr txBox="1">
            <a:spLocks noChangeArrowheads="1"/>
          </p:cNvSpPr>
          <p:nvPr/>
        </p:nvSpPr>
        <p:spPr bwMode="auto">
          <a:xfrm>
            <a:off x="7885113" y="4762500"/>
            <a:ext cx="8651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1400">
                <a:latin typeface="Calibri" panose="020F0502020204030204" pitchFamily="34" charset="0"/>
              </a:rPr>
              <a:t>Not at all</a:t>
            </a:r>
          </a:p>
        </p:txBody>
      </p:sp>
      <p:sp>
        <p:nvSpPr>
          <p:cNvPr id="13453" name="AutoShape 142">
            <a:extLst>
              <a:ext uri="{FF2B5EF4-FFF2-40B4-BE49-F238E27FC236}">
                <a16:creationId xmlns:a16="http://schemas.microsoft.com/office/drawing/2014/main" id="{3071DE17-28F9-45BF-8D94-4F290078BDEF}"/>
              </a:ext>
            </a:extLst>
          </p:cNvPr>
          <p:cNvSpPr>
            <a:spLocks noChangeArrowheads="1"/>
          </p:cNvSpPr>
          <p:nvPr/>
        </p:nvSpPr>
        <p:spPr bwMode="auto">
          <a:xfrm>
            <a:off x="7092950" y="1700213"/>
            <a:ext cx="1800225" cy="3529012"/>
          </a:xfrm>
          <a:prstGeom prst="roundRect">
            <a:avLst>
              <a:gd name="adj" fmla="val 7449"/>
            </a:avLst>
          </a:prstGeom>
          <a:noFill/>
          <a:ln w="57150" cmpd="thinThick">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GB" altLang="en-US">
              <a:latin typeface="Calibri" panose="020F0502020204030204" pitchFamily="34" charset="0"/>
            </a:endParaRPr>
          </a:p>
        </p:txBody>
      </p:sp>
      <p:sp>
        <p:nvSpPr>
          <p:cNvPr id="13454" name="Text Box 143">
            <a:extLst>
              <a:ext uri="{FF2B5EF4-FFF2-40B4-BE49-F238E27FC236}">
                <a16:creationId xmlns:a16="http://schemas.microsoft.com/office/drawing/2014/main" id="{F35E1C18-46F0-46E6-810A-8297EAF60213}"/>
              </a:ext>
            </a:extLst>
          </p:cNvPr>
          <p:cNvSpPr txBox="1">
            <a:spLocks noChangeArrowheads="1"/>
          </p:cNvSpPr>
          <p:nvPr/>
        </p:nvSpPr>
        <p:spPr bwMode="auto">
          <a:xfrm>
            <a:off x="1260475" y="762000"/>
            <a:ext cx="50641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n-US" sz="3200" b="1">
                <a:latin typeface="Calibri" panose="020F0502020204030204" pitchFamily="34" charset="0"/>
              </a:rPr>
              <a:t>Are criminals different? </a:t>
            </a:r>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58374"/>
                    </p:tgtEl>
                  </p:cond>
                </p:stCondLst>
                <p:endSync evt="end" delay="0">
                  <p:rtn val="all"/>
                </p:endSync>
                <p:childTnLst>
                  <p:par>
                    <p:cTn id="3" fill="hold" nodeType="clickPar">
                      <p:stCondLst>
                        <p:cond delay="0"/>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373"/>
                                        </p:tgtEl>
                                        <p:attrNameLst>
                                          <p:attrName>style.visibility</p:attrName>
                                        </p:attrNameLst>
                                      </p:cBhvr>
                                      <p:to>
                                        <p:strVal val="visible"/>
                                      </p:to>
                                    </p:set>
                                    <p:animEffect transition="in" filter="fade">
                                      <p:cBhvr>
                                        <p:cTn id="7" dur="1000"/>
                                        <p:tgtEl>
                                          <p:spTgt spid="583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8375"/>
                                        </p:tgtEl>
                                        <p:attrNameLst>
                                          <p:attrName>style.visibility</p:attrName>
                                        </p:attrNameLst>
                                      </p:cBhvr>
                                      <p:to>
                                        <p:strVal val="visible"/>
                                      </p:to>
                                    </p:set>
                                    <p:animEffect transition="in" filter="fade">
                                      <p:cBhvr>
                                        <p:cTn id="12" dur="1000"/>
                                        <p:tgtEl>
                                          <p:spTgt spid="583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8376"/>
                                        </p:tgtEl>
                                        <p:attrNameLst>
                                          <p:attrName>style.visibility</p:attrName>
                                        </p:attrNameLst>
                                      </p:cBhvr>
                                      <p:to>
                                        <p:strVal val="visible"/>
                                      </p:to>
                                    </p:set>
                                    <p:animEffect transition="in" filter="fade">
                                      <p:cBhvr>
                                        <p:cTn id="17" dur="1000"/>
                                        <p:tgtEl>
                                          <p:spTgt spid="583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8377"/>
                                        </p:tgtEl>
                                        <p:attrNameLst>
                                          <p:attrName>style.visibility</p:attrName>
                                        </p:attrNameLst>
                                      </p:cBhvr>
                                      <p:to>
                                        <p:strVal val="visible"/>
                                      </p:to>
                                    </p:set>
                                    <p:animEffect transition="in" filter="fade">
                                      <p:cBhvr>
                                        <p:cTn id="22" dur="1000"/>
                                        <p:tgtEl>
                                          <p:spTgt spid="5837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8378"/>
                                        </p:tgtEl>
                                        <p:attrNameLst>
                                          <p:attrName>style.visibility</p:attrName>
                                        </p:attrNameLst>
                                      </p:cBhvr>
                                      <p:to>
                                        <p:strVal val="visible"/>
                                      </p:to>
                                    </p:set>
                                    <p:animEffect transition="in" filter="fade">
                                      <p:cBhvr>
                                        <p:cTn id="27" dur="1000"/>
                                        <p:tgtEl>
                                          <p:spTgt spid="5837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8379"/>
                                        </p:tgtEl>
                                        <p:attrNameLst>
                                          <p:attrName>style.visibility</p:attrName>
                                        </p:attrNameLst>
                                      </p:cBhvr>
                                      <p:to>
                                        <p:strVal val="visible"/>
                                      </p:to>
                                    </p:set>
                                    <p:animEffect transition="in" filter="fade">
                                      <p:cBhvr>
                                        <p:cTn id="32" dur="1000"/>
                                        <p:tgtEl>
                                          <p:spTgt spid="5837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8380"/>
                                        </p:tgtEl>
                                        <p:attrNameLst>
                                          <p:attrName>style.visibility</p:attrName>
                                        </p:attrNameLst>
                                      </p:cBhvr>
                                      <p:to>
                                        <p:strVal val="visible"/>
                                      </p:to>
                                    </p:set>
                                    <p:animEffect transition="in" filter="fade">
                                      <p:cBhvr>
                                        <p:cTn id="37" dur="1000"/>
                                        <p:tgtEl>
                                          <p:spTgt spid="5838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8381"/>
                                        </p:tgtEl>
                                        <p:attrNameLst>
                                          <p:attrName>style.visibility</p:attrName>
                                        </p:attrNameLst>
                                      </p:cBhvr>
                                      <p:to>
                                        <p:strVal val="visible"/>
                                      </p:to>
                                    </p:set>
                                    <p:animEffect transition="in" filter="fade">
                                      <p:cBhvr>
                                        <p:cTn id="42" dur="1000"/>
                                        <p:tgtEl>
                                          <p:spTgt spid="5838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8382"/>
                                        </p:tgtEl>
                                        <p:attrNameLst>
                                          <p:attrName>style.visibility</p:attrName>
                                        </p:attrNameLst>
                                      </p:cBhvr>
                                      <p:to>
                                        <p:strVal val="visible"/>
                                      </p:to>
                                    </p:set>
                                    <p:animEffect transition="in" filter="fade">
                                      <p:cBhvr>
                                        <p:cTn id="47" dur="1000"/>
                                        <p:tgtEl>
                                          <p:spTgt spid="5838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8383"/>
                                        </p:tgtEl>
                                        <p:attrNameLst>
                                          <p:attrName>style.visibility</p:attrName>
                                        </p:attrNameLst>
                                      </p:cBhvr>
                                      <p:to>
                                        <p:strVal val="visible"/>
                                      </p:to>
                                    </p:set>
                                    <p:animEffect transition="in" filter="fade">
                                      <p:cBhvr>
                                        <p:cTn id="52" dur="1000"/>
                                        <p:tgtEl>
                                          <p:spTgt spid="5838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58384"/>
                                        </p:tgtEl>
                                        <p:attrNameLst>
                                          <p:attrName>style.visibility</p:attrName>
                                        </p:attrNameLst>
                                      </p:cBhvr>
                                      <p:to>
                                        <p:strVal val="visible"/>
                                      </p:to>
                                    </p:set>
                                    <p:animEffect transition="in" filter="fade">
                                      <p:cBhvr>
                                        <p:cTn id="57" dur="1000"/>
                                        <p:tgtEl>
                                          <p:spTgt spid="5838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58385"/>
                                        </p:tgtEl>
                                        <p:attrNameLst>
                                          <p:attrName>style.visibility</p:attrName>
                                        </p:attrNameLst>
                                      </p:cBhvr>
                                      <p:to>
                                        <p:strVal val="visible"/>
                                      </p:to>
                                    </p:set>
                                    <p:animEffect transition="in" filter="fade">
                                      <p:cBhvr>
                                        <p:cTn id="62" dur="1000"/>
                                        <p:tgtEl>
                                          <p:spTgt spid="5838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58386"/>
                                        </p:tgtEl>
                                        <p:attrNameLst>
                                          <p:attrName>style.visibility</p:attrName>
                                        </p:attrNameLst>
                                      </p:cBhvr>
                                      <p:to>
                                        <p:strVal val="visible"/>
                                      </p:to>
                                    </p:set>
                                    <p:animEffect transition="in" filter="fade">
                                      <p:cBhvr>
                                        <p:cTn id="67" dur="1000"/>
                                        <p:tgtEl>
                                          <p:spTgt spid="5838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58387"/>
                                        </p:tgtEl>
                                        <p:attrNameLst>
                                          <p:attrName>style.visibility</p:attrName>
                                        </p:attrNameLst>
                                      </p:cBhvr>
                                      <p:to>
                                        <p:strVal val="visible"/>
                                      </p:to>
                                    </p:set>
                                    <p:animEffect transition="in" filter="fade">
                                      <p:cBhvr>
                                        <p:cTn id="72" dur="1000"/>
                                        <p:tgtEl>
                                          <p:spTgt spid="58387"/>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58388"/>
                                        </p:tgtEl>
                                        <p:attrNameLst>
                                          <p:attrName>style.visibility</p:attrName>
                                        </p:attrNameLst>
                                      </p:cBhvr>
                                      <p:to>
                                        <p:strVal val="visible"/>
                                      </p:to>
                                    </p:set>
                                    <p:animEffect transition="in" filter="fade">
                                      <p:cBhvr>
                                        <p:cTn id="77" dur="1000"/>
                                        <p:tgtEl>
                                          <p:spTgt spid="58388"/>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58389"/>
                                        </p:tgtEl>
                                        <p:attrNameLst>
                                          <p:attrName>style.visibility</p:attrName>
                                        </p:attrNameLst>
                                      </p:cBhvr>
                                      <p:to>
                                        <p:strVal val="visible"/>
                                      </p:to>
                                    </p:set>
                                    <p:animEffect transition="in" filter="fade">
                                      <p:cBhvr>
                                        <p:cTn id="82" dur="1000"/>
                                        <p:tgtEl>
                                          <p:spTgt spid="58389"/>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58390"/>
                                        </p:tgtEl>
                                        <p:attrNameLst>
                                          <p:attrName>style.visibility</p:attrName>
                                        </p:attrNameLst>
                                      </p:cBhvr>
                                      <p:to>
                                        <p:strVal val="visible"/>
                                      </p:to>
                                    </p:set>
                                    <p:animEffect transition="in" filter="fade">
                                      <p:cBhvr>
                                        <p:cTn id="87" dur="1000"/>
                                        <p:tgtEl>
                                          <p:spTgt spid="58390"/>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58391"/>
                                        </p:tgtEl>
                                        <p:attrNameLst>
                                          <p:attrName>style.visibility</p:attrName>
                                        </p:attrNameLst>
                                      </p:cBhvr>
                                      <p:to>
                                        <p:strVal val="visible"/>
                                      </p:to>
                                    </p:set>
                                    <p:animEffect transition="in" filter="fade">
                                      <p:cBhvr>
                                        <p:cTn id="92" dur="1000"/>
                                        <p:tgtEl>
                                          <p:spTgt spid="58391"/>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58392"/>
                                        </p:tgtEl>
                                        <p:attrNameLst>
                                          <p:attrName>style.visibility</p:attrName>
                                        </p:attrNameLst>
                                      </p:cBhvr>
                                      <p:to>
                                        <p:strVal val="visible"/>
                                      </p:to>
                                    </p:set>
                                    <p:animEffect transition="in" filter="fade">
                                      <p:cBhvr>
                                        <p:cTn id="97" dur="1000"/>
                                        <p:tgtEl>
                                          <p:spTgt spid="58392"/>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58412"/>
                                        </p:tgtEl>
                                        <p:attrNameLst>
                                          <p:attrName>style.visibility</p:attrName>
                                        </p:attrNameLst>
                                      </p:cBhvr>
                                      <p:to>
                                        <p:strVal val="visible"/>
                                      </p:to>
                                    </p:set>
                                    <p:animEffect transition="in" filter="fade">
                                      <p:cBhvr>
                                        <p:cTn id="102" dur="1000"/>
                                        <p:tgtEl>
                                          <p:spTgt spid="58412"/>
                                        </p:tgtEl>
                                      </p:cBhvr>
                                    </p:animEffect>
                                  </p:childTnLst>
                                </p:cTn>
                              </p:par>
                            </p:childTnLst>
                          </p:cTn>
                        </p:par>
                      </p:childTnLst>
                    </p:cTn>
                  </p:par>
                </p:childTnLst>
              </p:cTn>
              <p:nextCondLst>
                <p:cond evt="onClick" delay="0">
                  <p:tgtEl>
                    <p:spTgt spid="58374"/>
                  </p:tgtEl>
                </p:cond>
              </p:nextCondLst>
            </p:seq>
            <p:seq concurrent="1" nextAc="seek">
              <p:cTn id="103" restart="whenNotActive" fill="hold" evtFilter="cancelBubble" nodeType="interactiveSeq">
                <p:stCondLst>
                  <p:cond evt="onClick" delay="0">
                    <p:tgtEl>
                      <p:spTgt spid="58415"/>
                    </p:tgtEl>
                  </p:cond>
                </p:stCondLst>
                <p:endSync evt="end" delay="0">
                  <p:rtn val="all"/>
                </p:endSync>
                <p:childTnLst>
                  <p:par>
                    <p:cTn id="104" fill="hold" nodeType="clickPar">
                      <p:stCondLst>
                        <p:cond delay="0"/>
                      </p:stCondLst>
                      <p:childTnLst>
                        <p:par>
                          <p:cTn id="105" fill="hold" nodeType="withGroup">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58414"/>
                                        </p:tgtEl>
                                        <p:attrNameLst>
                                          <p:attrName>style.visibility</p:attrName>
                                        </p:attrNameLst>
                                      </p:cBhvr>
                                      <p:to>
                                        <p:strVal val="visible"/>
                                      </p:to>
                                    </p:set>
                                    <p:animEffect transition="in" filter="fade">
                                      <p:cBhvr>
                                        <p:cTn id="108" dur="1000"/>
                                        <p:tgtEl>
                                          <p:spTgt spid="58414"/>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0" presetClass="entr" presetSubtype="0" fill="hold" grpId="0" nodeType="clickEffect">
                                  <p:stCondLst>
                                    <p:cond delay="0"/>
                                  </p:stCondLst>
                                  <p:childTnLst>
                                    <p:set>
                                      <p:cBhvr>
                                        <p:cTn id="112" dur="1" fill="hold">
                                          <p:stCondLst>
                                            <p:cond delay="0"/>
                                          </p:stCondLst>
                                        </p:cTn>
                                        <p:tgtEl>
                                          <p:spTgt spid="58416"/>
                                        </p:tgtEl>
                                        <p:attrNameLst>
                                          <p:attrName>style.visibility</p:attrName>
                                        </p:attrNameLst>
                                      </p:cBhvr>
                                      <p:to>
                                        <p:strVal val="visible"/>
                                      </p:to>
                                    </p:set>
                                    <p:animEffect transition="in" filter="fade">
                                      <p:cBhvr>
                                        <p:cTn id="113" dur="1000"/>
                                        <p:tgtEl>
                                          <p:spTgt spid="58416"/>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58417"/>
                                        </p:tgtEl>
                                        <p:attrNameLst>
                                          <p:attrName>style.visibility</p:attrName>
                                        </p:attrNameLst>
                                      </p:cBhvr>
                                      <p:to>
                                        <p:strVal val="visible"/>
                                      </p:to>
                                    </p:set>
                                    <p:animEffect transition="in" filter="fade">
                                      <p:cBhvr>
                                        <p:cTn id="118" dur="1000"/>
                                        <p:tgtEl>
                                          <p:spTgt spid="58417"/>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58418"/>
                                        </p:tgtEl>
                                        <p:attrNameLst>
                                          <p:attrName>style.visibility</p:attrName>
                                        </p:attrNameLst>
                                      </p:cBhvr>
                                      <p:to>
                                        <p:strVal val="visible"/>
                                      </p:to>
                                    </p:set>
                                    <p:animEffect transition="in" filter="fade">
                                      <p:cBhvr>
                                        <p:cTn id="123" dur="1000"/>
                                        <p:tgtEl>
                                          <p:spTgt spid="58418"/>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0" presetClass="entr" presetSubtype="0" fill="hold" grpId="0" nodeType="clickEffect">
                                  <p:stCondLst>
                                    <p:cond delay="0"/>
                                  </p:stCondLst>
                                  <p:childTnLst>
                                    <p:set>
                                      <p:cBhvr>
                                        <p:cTn id="127" dur="1" fill="hold">
                                          <p:stCondLst>
                                            <p:cond delay="0"/>
                                          </p:stCondLst>
                                        </p:cTn>
                                        <p:tgtEl>
                                          <p:spTgt spid="58419"/>
                                        </p:tgtEl>
                                        <p:attrNameLst>
                                          <p:attrName>style.visibility</p:attrName>
                                        </p:attrNameLst>
                                      </p:cBhvr>
                                      <p:to>
                                        <p:strVal val="visible"/>
                                      </p:to>
                                    </p:set>
                                    <p:animEffect transition="in" filter="fade">
                                      <p:cBhvr>
                                        <p:cTn id="128" dur="1000"/>
                                        <p:tgtEl>
                                          <p:spTgt spid="5841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58420"/>
                                        </p:tgtEl>
                                        <p:attrNameLst>
                                          <p:attrName>style.visibility</p:attrName>
                                        </p:attrNameLst>
                                      </p:cBhvr>
                                      <p:to>
                                        <p:strVal val="visible"/>
                                      </p:to>
                                    </p:set>
                                    <p:animEffect transition="in" filter="fade">
                                      <p:cBhvr>
                                        <p:cTn id="133" dur="1000"/>
                                        <p:tgtEl>
                                          <p:spTgt spid="58420"/>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0" presetClass="entr" presetSubtype="0" fill="hold" grpId="0" nodeType="clickEffect">
                                  <p:stCondLst>
                                    <p:cond delay="0"/>
                                  </p:stCondLst>
                                  <p:childTnLst>
                                    <p:set>
                                      <p:cBhvr>
                                        <p:cTn id="137" dur="1" fill="hold">
                                          <p:stCondLst>
                                            <p:cond delay="0"/>
                                          </p:stCondLst>
                                        </p:cTn>
                                        <p:tgtEl>
                                          <p:spTgt spid="58421"/>
                                        </p:tgtEl>
                                        <p:attrNameLst>
                                          <p:attrName>style.visibility</p:attrName>
                                        </p:attrNameLst>
                                      </p:cBhvr>
                                      <p:to>
                                        <p:strVal val="visible"/>
                                      </p:to>
                                    </p:set>
                                    <p:animEffect transition="in" filter="fade">
                                      <p:cBhvr>
                                        <p:cTn id="138" dur="1000"/>
                                        <p:tgtEl>
                                          <p:spTgt spid="58421"/>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10" presetClass="entr" presetSubtype="0" fill="hold" grpId="0" nodeType="clickEffect">
                                  <p:stCondLst>
                                    <p:cond delay="0"/>
                                  </p:stCondLst>
                                  <p:childTnLst>
                                    <p:set>
                                      <p:cBhvr>
                                        <p:cTn id="142" dur="1" fill="hold">
                                          <p:stCondLst>
                                            <p:cond delay="0"/>
                                          </p:stCondLst>
                                        </p:cTn>
                                        <p:tgtEl>
                                          <p:spTgt spid="58422"/>
                                        </p:tgtEl>
                                        <p:attrNameLst>
                                          <p:attrName>style.visibility</p:attrName>
                                        </p:attrNameLst>
                                      </p:cBhvr>
                                      <p:to>
                                        <p:strVal val="visible"/>
                                      </p:to>
                                    </p:set>
                                    <p:animEffect transition="in" filter="fade">
                                      <p:cBhvr>
                                        <p:cTn id="143" dur="1000"/>
                                        <p:tgtEl>
                                          <p:spTgt spid="58422"/>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10" presetClass="entr" presetSubtype="0" fill="hold" grpId="0" nodeType="clickEffect">
                                  <p:stCondLst>
                                    <p:cond delay="0"/>
                                  </p:stCondLst>
                                  <p:childTnLst>
                                    <p:set>
                                      <p:cBhvr>
                                        <p:cTn id="147" dur="1" fill="hold">
                                          <p:stCondLst>
                                            <p:cond delay="0"/>
                                          </p:stCondLst>
                                        </p:cTn>
                                        <p:tgtEl>
                                          <p:spTgt spid="58423"/>
                                        </p:tgtEl>
                                        <p:attrNameLst>
                                          <p:attrName>style.visibility</p:attrName>
                                        </p:attrNameLst>
                                      </p:cBhvr>
                                      <p:to>
                                        <p:strVal val="visible"/>
                                      </p:to>
                                    </p:set>
                                    <p:animEffect transition="in" filter="fade">
                                      <p:cBhvr>
                                        <p:cTn id="148" dur="1000"/>
                                        <p:tgtEl>
                                          <p:spTgt spid="58423"/>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10" presetClass="entr" presetSubtype="0" fill="hold" grpId="0" nodeType="clickEffect">
                                  <p:stCondLst>
                                    <p:cond delay="0"/>
                                  </p:stCondLst>
                                  <p:childTnLst>
                                    <p:set>
                                      <p:cBhvr>
                                        <p:cTn id="152" dur="1" fill="hold">
                                          <p:stCondLst>
                                            <p:cond delay="0"/>
                                          </p:stCondLst>
                                        </p:cTn>
                                        <p:tgtEl>
                                          <p:spTgt spid="58424"/>
                                        </p:tgtEl>
                                        <p:attrNameLst>
                                          <p:attrName>style.visibility</p:attrName>
                                        </p:attrNameLst>
                                      </p:cBhvr>
                                      <p:to>
                                        <p:strVal val="visible"/>
                                      </p:to>
                                    </p:set>
                                    <p:animEffect transition="in" filter="fade">
                                      <p:cBhvr>
                                        <p:cTn id="153" dur="1000"/>
                                        <p:tgtEl>
                                          <p:spTgt spid="58424"/>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10" presetClass="entr" presetSubtype="0" fill="hold" grpId="0" nodeType="clickEffect">
                                  <p:stCondLst>
                                    <p:cond delay="0"/>
                                  </p:stCondLst>
                                  <p:childTnLst>
                                    <p:set>
                                      <p:cBhvr>
                                        <p:cTn id="157" dur="1" fill="hold">
                                          <p:stCondLst>
                                            <p:cond delay="0"/>
                                          </p:stCondLst>
                                        </p:cTn>
                                        <p:tgtEl>
                                          <p:spTgt spid="58425"/>
                                        </p:tgtEl>
                                        <p:attrNameLst>
                                          <p:attrName>style.visibility</p:attrName>
                                        </p:attrNameLst>
                                      </p:cBhvr>
                                      <p:to>
                                        <p:strVal val="visible"/>
                                      </p:to>
                                    </p:set>
                                    <p:animEffect transition="in" filter="fade">
                                      <p:cBhvr>
                                        <p:cTn id="158" dur="1000"/>
                                        <p:tgtEl>
                                          <p:spTgt spid="58425"/>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10" presetClass="entr" presetSubtype="0" fill="hold" grpId="0" nodeType="clickEffect">
                                  <p:stCondLst>
                                    <p:cond delay="0"/>
                                  </p:stCondLst>
                                  <p:childTnLst>
                                    <p:set>
                                      <p:cBhvr>
                                        <p:cTn id="162" dur="1" fill="hold">
                                          <p:stCondLst>
                                            <p:cond delay="0"/>
                                          </p:stCondLst>
                                        </p:cTn>
                                        <p:tgtEl>
                                          <p:spTgt spid="58426"/>
                                        </p:tgtEl>
                                        <p:attrNameLst>
                                          <p:attrName>style.visibility</p:attrName>
                                        </p:attrNameLst>
                                      </p:cBhvr>
                                      <p:to>
                                        <p:strVal val="visible"/>
                                      </p:to>
                                    </p:set>
                                    <p:animEffect transition="in" filter="fade">
                                      <p:cBhvr>
                                        <p:cTn id="163" dur="1000"/>
                                        <p:tgtEl>
                                          <p:spTgt spid="58426"/>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58427"/>
                                        </p:tgtEl>
                                        <p:attrNameLst>
                                          <p:attrName>style.visibility</p:attrName>
                                        </p:attrNameLst>
                                      </p:cBhvr>
                                      <p:to>
                                        <p:strVal val="visible"/>
                                      </p:to>
                                    </p:set>
                                    <p:animEffect transition="in" filter="fade">
                                      <p:cBhvr>
                                        <p:cTn id="168" dur="1000"/>
                                        <p:tgtEl>
                                          <p:spTgt spid="58427"/>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10" presetClass="entr" presetSubtype="0" fill="hold" grpId="0" nodeType="clickEffect">
                                  <p:stCondLst>
                                    <p:cond delay="0"/>
                                  </p:stCondLst>
                                  <p:childTnLst>
                                    <p:set>
                                      <p:cBhvr>
                                        <p:cTn id="172" dur="1" fill="hold">
                                          <p:stCondLst>
                                            <p:cond delay="0"/>
                                          </p:stCondLst>
                                        </p:cTn>
                                        <p:tgtEl>
                                          <p:spTgt spid="58428"/>
                                        </p:tgtEl>
                                        <p:attrNameLst>
                                          <p:attrName>style.visibility</p:attrName>
                                        </p:attrNameLst>
                                      </p:cBhvr>
                                      <p:to>
                                        <p:strVal val="visible"/>
                                      </p:to>
                                    </p:set>
                                    <p:animEffect transition="in" filter="fade">
                                      <p:cBhvr>
                                        <p:cTn id="173" dur="1000"/>
                                        <p:tgtEl>
                                          <p:spTgt spid="58428"/>
                                        </p:tgtEl>
                                      </p:cBhvr>
                                    </p:animEffec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10" presetClass="entr" presetSubtype="0" fill="hold" grpId="0" nodeType="clickEffect">
                                  <p:stCondLst>
                                    <p:cond delay="0"/>
                                  </p:stCondLst>
                                  <p:childTnLst>
                                    <p:set>
                                      <p:cBhvr>
                                        <p:cTn id="177" dur="1" fill="hold">
                                          <p:stCondLst>
                                            <p:cond delay="0"/>
                                          </p:stCondLst>
                                        </p:cTn>
                                        <p:tgtEl>
                                          <p:spTgt spid="58429"/>
                                        </p:tgtEl>
                                        <p:attrNameLst>
                                          <p:attrName>style.visibility</p:attrName>
                                        </p:attrNameLst>
                                      </p:cBhvr>
                                      <p:to>
                                        <p:strVal val="visible"/>
                                      </p:to>
                                    </p:set>
                                    <p:animEffect transition="in" filter="fade">
                                      <p:cBhvr>
                                        <p:cTn id="178" dur="1000"/>
                                        <p:tgtEl>
                                          <p:spTgt spid="58429"/>
                                        </p:tgtEl>
                                      </p:cBhvr>
                                    </p:animEffec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10" presetClass="entr" presetSubtype="0" fill="hold" grpId="0" nodeType="clickEffect">
                                  <p:stCondLst>
                                    <p:cond delay="0"/>
                                  </p:stCondLst>
                                  <p:childTnLst>
                                    <p:set>
                                      <p:cBhvr>
                                        <p:cTn id="182" dur="1" fill="hold">
                                          <p:stCondLst>
                                            <p:cond delay="0"/>
                                          </p:stCondLst>
                                        </p:cTn>
                                        <p:tgtEl>
                                          <p:spTgt spid="58430"/>
                                        </p:tgtEl>
                                        <p:attrNameLst>
                                          <p:attrName>style.visibility</p:attrName>
                                        </p:attrNameLst>
                                      </p:cBhvr>
                                      <p:to>
                                        <p:strVal val="visible"/>
                                      </p:to>
                                    </p:set>
                                    <p:animEffect transition="in" filter="fade">
                                      <p:cBhvr>
                                        <p:cTn id="183" dur="1000"/>
                                        <p:tgtEl>
                                          <p:spTgt spid="58430"/>
                                        </p:tgtEl>
                                      </p:cBhvr>
                                    </p:animEffect>
                                  </p:childTnLst>
                                </p:cTn>
                              </p:par>
                            </p:childTnLst>
                          </p:cTn>
                        </p:par>
                      </p:childTnLst>
                    </p:cTn>
                  </p:par>
                  <p:par>
                    <p:cTn id="184" fill="hold" nodeType="clickPar">
                      <p:stCondLst>
                        <p:cond delay="indefinite"/>
                      </p:stCondLst>
                      <p:childTnLst>
                        <p:par>
                          <p:cTn id="185" fill="hold" nodeType="withGroup">
                            <p:stCondLst>
                              <p:cond delay="0"/>
                            </p:stCondLst>
                            <p:childTnLst>
                              <p:par>
                                <p:cTn id="186" presetID="10" presetClass="entr" presetSubtype="0" fill="hold" grpId="0" nodeType="clickEffect">
                                  <p:stCondLst>
                                    <p:cond delay="0"/>
                                  </p:stCondLst>
                                  <p:childTnLst>
                                    <p:set>
                                      <p:cBhvr>
                                        <p:cTn id="187" dur="1" fill="hold">
                                          <p:stCondLst>
                                            <p:cond delay="0"/>
                                          </p:stCondLst>
                                        </p:cTn>
                                        <p:tgtEl>
                                          <p:spTgt spid="58431"/>
                                        </p:tgtEl>
                                        <p:attrNameLst>
                                          <p:attrName>style.visibility</p:attrName>
                                        </p:attrNameLst>
                                      </p:cBhvr>
                                      <p:to>
                                        <p:strVal val="visible"/>
                                      </p:to>
                                    </p:set>
                                    <p:animEffect transition="in" filter="fade">
                                      <p:cBhvr>
                                        <p:cTn id="188" dur="1000"/>
                                        <p:tgtEl>
                                          <p:spTgt spid="58431"/>
                                        </p:tgtEl>
                                      </p:cBhvr>
                                    </p:animEffect>
                                  </p:childTnLst>
                                </p:cTn>
                              </p:par>
                            </p:childTnLst>
                          </p:cTn>
                        </p:par>
                      </p:childTnLst>
                    </p:cTn>
                  </p:par>
                  <p:par>
                    <p:cTn id="189" fill="hold" nodeType="clickPar">
                      <p:stCondLst>
                        <p:cond delay="indefinite"/>
                      </p:stCondLst>
                      <p:childTnLst>
                        <p:par>
                          <p:cTn id="190" fill="hold" nodeType="withGroup">
                            <p:stCondLst>
                              <p:cond delay="0"/>
                            </p:stCondLst>
                            <p:childTnLst>
                              <p:par>
                                <p:cTn id="191" presetID="10" presetClass="entr" presetSubtype="0" fill="hold" grpId="0" nodeType="clickEffect">
                                  <p:stCondLst>
                                    <p:cond delay="0"/>
                                  </p:stCondLst>
                                  <p:childTnLst>
                                    <p:set>
                                      <p:cBhvr>
                                        <p:cTn id="192" dur="1" fill="hold">
                                          <p:stCondLst>
                                            <p:cond delay="0"/>
                                          </p:stCondLst>
                                        </p:cTn>
                                        <p:tgtEl>
                                          <p:spTgt spid="58432"/>
                                        </p:tgtEl>
                                        <p:attrNameLst>
                                          <p:attrName>style.visibility</p:attrName>
                                        </p:attrNameLst>
                                      </p:cBhvr>
                                      <p:to>
                                        <p:strVal val="visible"/>
                                      </p:to>
                                    </p:set>
                                    <p:animEffect transition="in" filter="fade">
                                      <p:cBhvr>
                                        <p:cTn id="193" dur="1000"/>
                                        <p:tgtEl>
                                          <p:spTgt spid="58432"/>
                                        </p:tgtEl>
                                      </p:cBhvr>
                                    </p:animEffect>
                                  </p:childTnLst>
                                </p:cTn>
                              </p:par>
                            </p:childTnLst>
                          </p:cTn>
                        </p:par>
                      </p:childTnLst>
                    </p:cTn>
                  </p:par>
                  <p:par>
                    <p:cTn id="194" fill="hold" nodeType="clickPar">
                      <p:stCondLst>
                        <p:cond delay="indefinite"/>
                      </p:stCondLst>
                      <p:childTnLst>
                        <p:par>
                          <p:cTn id="195" fill="hold" nodeType="withGroup">
                            <p:stCondLst>
                              <p:cond delay="0"/>
                            </p:stCondLst>
                            <p:childTnLst>
                              <p:par>
                                <p:cTn id="196" presetID="10" presetClass="entr" presetSubtype="0" fill="hold" grpId="0" nodeType="clickEffect">
                                  <p:stCondLst>
                                    <p:cond delay="0"/>
                                  </p:stCondLst>
                                  <p:childTnLst>
                                    <p:set>
                                      <p:cBhvr>
                                        <p:cTn id="197" dur="1" fill="hold">
                                          <p:stCondLst>
                                            <p:cond delay="0"/>
                                          </p:stCondLst>
                                        </p:cTn>
                                        <p:tgtEl>
                                          <p:spTgt spid="58433"/>
                                        </p:tgtEl>
                                        <p:attrNameLst>
                                          <p:attrName>style.visibility</p:attrName>
                                        </p:attrNameLst>
                                      </p:cBhvr>
                                      <p:to>
                                        <p:strVal val="visible"/>
                                      </p:to>
                                    </p:set>
                                    <p:animEffect transition="in" filter="fade">
                                      <p:cBhvr>
                                        <p:cTn id="198" dur="1000"/>
                                        <p:tgtEl>
                                          <p:spTgt spid="58433"/>
                                        </p:tgtEl>
                                      </p:cBhvr>
                                    </p:animEffect>
                                  </p:childTnLst>
                                </p:cTn>
                              </p:par>
                            </p:childTnLst>
                          </p:cTn>
                        </p:par>
                      </p:childTnLst>
                    </p:cTn>
                  </p:par>
                  <p:par>
                    <p:cTn id="199" fill="hold" nodeType="clickPar">
                      <p:stCondLst>
                        <p:cond delay="indefinite"/>
                      </p:stCondLst>
                      <p:childTnLst>
                        <p:par>
                          <p:cTn id="200" fill="hold" nodeType="withGroup">
                            <p:stCondLst>
                              <p:cond delay="0"/>
                            </p:stCondLst>
                            <p:childTnLst>
                              <p:par>
                                <p:cTn id="201" presetID="10" presetClass="entr" presetSubtype="0" fill="hold" grpId="0" nodeType="clickEffect">
                                  <p:stCondLst>
                                    <p:cond delay="0"/>
                                  </p:stCondLst>
                                  <p:childTnLst>
                                    <p:set>
                                      <p:cBhvr>
                                        <p:cTn id="202" dur="1" fill="hold">
                                          <p:stCondLst>
                                            <p:cond delay="0"/>
                                          </p:stCondLst>
                                        </p:cTn>
                                        <p:tgtEl>
                                          <p:spTgt spid="58434"/>
                                        </p:tgtEl>
                                        <p:attrNameLst>
                                          <p:attrName>style.visibility</p:attrName>
                                        </p:attrNameLst>
                                      </p:cBhvr>
                                      <p:to>
                                        <p:strVal val="visible"/>
                                      </p:to>
                                    </p:set>
                                    <p:animEffect transition="in" filter="fade">
                                      <p:cBhvr>
                                        <p:cTn id="203" dur="1000"/>
                                        <p:tgtEl>
                                          <p:spTgt spid="58434"/>
                                        </p:tgtEl>
                                      </p:cBhvr>
                                    </p:animEffect>
                                  </p:childTnLst>
                                </p:cTn>
                              </p:par>
                            </p:childTnLst>
                          </p:cTn>
                        </p:par>
                      </p:childTnLst>
                    </p:cTn>
                  </p:par>
                </p:childTnLst>
              </p:cTn>
              <p:nextCondLst>
                <p:cond evt="onClick" delay="0">
                  <p:tgtEl>
                    <p:spTgt spid="58415"/>
                  </p:tgtEl>
                </p:cond>
              </p:nextCondLst>
            </p:seq>
            <p:seq concurrent="1" nextAc="seek">
              <p:cTn id="204" restart="whenNotActive" fill="hold" evtFilter="cancelBubble" nodeType="interactiveSeq">
                <p:stCondLst>
                  <p:cond evt="onClick" delay="0">
                    <p:tgtEl>
                      <p:spTgt spid="58436"/>
                    </p:tgtEl>
                  </p:cond>
                </p:stCondLst>
                <p:endSync evt="end" delay="0">
                  <p:rtn val="all"/>
                </p:endSync>
                <p:childTnLst>
                  <p:par>
                    <p:cTn id="205" fill="hold" nodeType="clickPar">
                      <p:stCondLst>
                        <p:cond delay="0"/>
                      </p:stCondLst>
                      <p:childTnLst>
                        <p:par>
                          <p:cTn id="206" fill="hold" nodeType="withGroup">
                            <p:stCondLst>
                              <p:cond delay="0"/>
                            </p:stCondLst>
                            <p:childTnLst>
                              <p:par>
                                <p:cTn id="207" presetID="10" presetClass="entr" presetSubtype="0" fill="hold" grpId="0" nodeType="clickEffect">
                                  <p:stCondLst>
                                    <p:cond delay="0"/>
                                  </p:stCondLst>
                                  <p:childTnLst>
                                    <p:set>
                                      <p:cBhvr>
                                        <p:cTn id="208" dur="1" fill="hold">
                                          <p:stCondLst>
                                            <p:cond delay="0"/>
                                          </p:stCondLst>
                                        </p:cTn>
                                        <p:tgtEl>
                                          <p:spTgt spid="58435"/>
                                        </p:tgtEl>
                                        <p:attrNameLst>
                                          <p:attrName>style.visibility</p:attrName>
                                        </p:attrNameLst>
                                      </p:cBhvr>
                                      <p:to>
                                        <p:strVal val="visible"/>
                                      </p:to>
                                    </p:set>
                                    <p:animEffect transition="in" filter="fade">
                                      <p:cBhvr>
                                        <p:cTn id="209" dur="1000"/>
                                        <p:tgtEl>
                                          <p:spTgt spid="58435"/>
                                        </p:tgtEl>
                                      </p:cBhvr>
                                    </p:animEffect>
                                  </p:childTnLst>
                                </p:cTn>
                              </p:par>
                            </p:childTnLst>
                          </p:cTn>
                        </p:par>
                      </p:childTnLst>
                    </p:cTn>
                  </p:par>
                  <p:par>
                    <p:cTn id="210" fill="hold" nodeType="clickPar">
                      <p:stCondLst>
                        <p:cond delay="indefinite"/>
                      </p:stCondLst>
                      <p:childTnLst>
                        <p:par>
                          <p:cTn id="211" fill="hold" nodeType="withGroup">
                            <p:stCondLst>
                              <p:cond delay="0"/>
                            </p:stCondLst>
                            <p:childTnLst>
                              <p:par>
                                <p:cTn id="212" presetID="10" presetClass="entr" presetSubtype="0" fill="hold" grpId="0" nodeType="clickEffect">
                                  <p:stCondLst>
                                    <p:cond delay="0"/>
                                  </p:stCondLst>
                                  <p:childTnLst>
                                    <p:set>
                                      <p:cBhvr>
                                        <p:cTn id="213" dur="1" fill="hold">
                                          <p:stCondLst>
                                            <p:cond delay="0"/>
                                          </p:stCondLst>
                                        </p:cTn>
                                        <p:tgtEl>
                                          <p:spTgt spid="58437"/>
                                        </p:tgtEl>
                                        <p:attrNameLst>
                                          <p:attrName>style.visibility</p:attrName>
                                        </p:attrNameLst>
                                      </p:cBhvr>
                                      <p:to>
                                        <p:strVal val="visible"/>
                                      </p:to>
                                    </p:set>
                                    <p:animEffect transition="in" filter="fade">
                                      <p:cBhvr>
                                        <p:cTn id="214" dur="1000"/>
                                        <p:tgtEl>
                                          <p:spTgt spid="58437"/>
                                        </p:tgtEl>
                                      </p:cBhvr>
                                    </p:animEffect>
                                  </p:childTnLst>
                                </p:cTn>
                              </p:par>
                            </p:childTnLst>
                          </p:cTn>
                        </p:par>
                      </p:childTnLst>
                    </p:cTn>
                  </p:par>
                  <p:par>
                    <p:cTn id="215" fill="hold" nodeType="clickPar">
                      <p:stCondLst>
                        <p:cond delay="indefinite"/>
                      </p:stCondLst>
                      <p:childTnLst>
                        <p:par>
                          <p:cTn id="216" fill="hold" nodeType="withGroup">
                            <p:stCondLst>
                              <p:cond delay="0"/>
                            </p:stCondLst>
                            <p:childTnLst>
                              <p:par>
                                <p:cTn id="217" presetID="10" presetClass="entr" presetSubtype="0" fill="hold" grpId="0" nodeType="clickEffect">
                                  <p:stCondLst>
                                    <p:cond delay="0"/>
                                  </p:stCondLst>
                                  <p:childTnLst>
                                    <p:set>
                                      <p:cBhvr>
                                        <p:cTn id="218" dur="1" fill="hold">
                                          <p:stCondLst>
                                            <p:cond delay="0"/>
                                          </p:stCondLst>
                                        </p:cTn>
                                        <p:tgtEl>
                                          <p:spTgt spid="58438"/>
                                        </p:tgtEl>
                                        <p:attrNameLst>
                                          <p:attrName>style.visibility</p:attrName>
                                        </p:attrNameLst>
                                      </p:cBhvr>
                                      <p:to>
                                        <p:strVal val="visible"/>
                                      </p:to>
                                    </p:set>
                                    <p:animEffect transition="in" filter="fade">
                                      <p:cBhvr>
                                        <p:cTn id="219" dur="1000"/>
                                        <p:tgtEl>
                                          <p:spTgt spid="58438"/>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10" presetClass="entr" presetSubtype="0" fill="hold" grpId="0" nodeType="clickEffect">
                                  <p:stCondLst>
                                    <p:cond delay="0"/>
                                  </p:stCondLst>
                                  <p:childTnLst>
                                    <p:set>
                                      <p:cBhvr>
                                        <p:cTn id="223" dur="1" fill="hold">
                                          <p:stCondLst>
                                            <p:cond delay="0"/>
                                          </p:stCondLst>
                                        </p:cTn>
                                        <p:tgtEl>
                                          <p:spTgt spid="58439"/>
                                        </p:tgtEl>
                                        <p:attrNameLst>
                                          <p:attrName>style.visibility</p:attrName>
                                        </p:attrNameLst>
                                      </p:cBhvr>
                                      <p:to>
                                        <p:strVal val="visible"/>
                                      </p:to>
                                    </p:set>
                                    <p:animEffect transition="in" filter="fade">
                                      <p:cBhvr>
                                        <p:cTn id="224" dur="1000"/>
                                        <p:tgtEl>
                                          <p:spTgt spid="58439"/>
                                        </p:tgtEl>
                                      </p:cBhvr>
                                    </p:animEffect>
                                  </p:childTnLst>
                                </p:cTn>
                              </p:par>
                            </p:childTnLst>
                          </p:cTn>
                        </p:par>
                      </p:childTnLst>
                    </p:cTn>
                  </p:par>
                  <p:par>
                    <p:cTn id="225" fill="hold" nodeType="clickPar">
                      <p:stCondLst>
                        <p:cond delay="indefinite"/>
                      </p:stCondLst>
                      <p:childTnLst>
                        <p:par>
                          <p:cTn id="226" fill="hold" nodeType="withGroup">
                            <p:stCondLst>
                              <p:cond delay="0"/>
                            </p:stCondLst>
                            <p:childTnLst>
                              <p:par>
                                <p:cTn id="227" presetID="10" presetClass="entr" presetSubtype="0" fill="hold" grpId="0" nodeType="clickEffect">
                                  <p:stCondLst>
                                    <p:cond delay="0"/>
                                  </p:stCondLst>
                                  <p:childTnLst>
                                    <p:set>
                                      <p:cBhvr>
                                        <p:cTn id="228" dur="1" fill="hold">
                                          <p:stCondLst>
                                            <p:cond delay="0"/>
                                          </p:stCondLst>
                                        </p:cTn>
                                        <p:tgtEl>
                                          <p:spTgt spid="58440"/>
                                        </p:tgtEl>
                                        <p:attrNameLst>
                                          <p:attrName>style.visibility</p:attrName>
                                        </p:attrNameLst>
                                      </p:cBhvr>
                                      <p:to>
                                        <p:strVal val="visible"/>
                                      </p:to>
                                    </p:set>
                                    <p:animEffect transition="in" filter="fade">
                                      <p:cBhvr>
                                        <p:cTn id="229" dur="1000"/>
                                        <p:tgtEl>
                                          <p:spTgt spid="58440"/>
                                        </p:tgtEl>
                                      </p:cBhvr>
                                    </p:animEffect>
                                  </p:childTnLst>
                                </p:cTn>
                              </p:par>
                            </p:childTnLst>
                          </p:cTn>
                        </p:par>
                      </p:childTnLst>
                    </p:cTn>
                  </p:par>
                  <p:par>
                    <p:cTn id="230" fill="hold" nodeType="clickPar">
                      <p:stCondLst>
                        <p:cond delay="indefinite"/>
                      </p:stCondLst>
                      <p:childTnLst>
                        <p:par>
                          <p:cTn id="231" fill="hold" nodeType="withGroup">
                            <p:stCondLst>
                              <p:cond delay="0"/>
                            </p:stCondLst>
                            <p:childTnLst>
                              <p:par>
                                <p:cTn id="232" presetID="10" presetClass="entr" presetSubtype="0" fill="hold" grpId="0" nodeType="clickEffect">
                                  <p:stCondLst>
                                    <p:cond delay="0"/>
                                  </p:stCondLst>
                                  <p:childTnLst>
                                    <p:set>
                                      <p:cBhvr>
                                        <p:cTn id="233" dur="1" fill="hold">
                                          <p:stCondLst>
                                            <p:cond delay="0"/>
                                          </p:stCondLst>
                                        </p:cTn>
                                        <p:tgtEl>
                                          <p:spTgt spid="58441"/>
                                        </p:tgtEl>
                                        <p:attrNameLst>
                                          <p:attrName>style.visibility</p:attrName>
                                        </p:attrNameLst>
                                      </p:cBhvr>
                                      <p:to>
                                        <p:strVal val="visible"/>
                                      </p:to>
                                    </p:set>
                                    <p:animEffect transition="in" filter="fade">
                                      <p:cBhvr>
                                        <p:cTn id="234" dur="1000"/>
                                        <p:tgtEl>
                                          <p:spTgt spid="58441"/>
                                        </p:tgtEl>
                                      </p:cBhvr>
                                    </p:animEffect>
                                  </p:childTnLst>
                                </p:cTn>
                              </p:par>
                            </p:childTnLst>
                          </p:cTn>
                        </p:par>
                      </p:childTnLst>
                    </p:cTn>
                  </p:par>
                  <p:par>
                    <p:cTn id="235" fill="hold" nodeType="clickPar">
                      <p:stCondLst>
                        <p:cond delay="indefinite"/>
                      </p:stCondLst>
                      <p:childTnLst>
                        <p:par>
                          <p:cTn id="236" fill="hold" nodeType="withGroup">
                            <p:stCondLst>
                              <p:cond delay="0"/>
                            </p:stCondLst>
                            <p:childTnLst>
                              <p:par>
                                <p:cTn id="237" presetID="10" presetClass="entr" presetSubtype="0" fill="hold" grpId="0" nodeType="clickEffect">
                                  <p:stCondLst>
                                    <p:cond delay="0"/>
                                  </p:stCondLst>
                                  <p:childTnLst>
                                    <p:set>
                                      <p:cBhvr>
                                        <p:cTn id="238" dur="1" fill="hold">
                                          <p:stCondLst>
                                            <p:cond delay="0"/>
                                          </p:stCondLst>
                                        </p:cTn>
                                        <p:tgtEl>
                                          <p:spTgt spid="58442"/>
                                        </p:tgtEl>
                                        <p:attrNameLst>
                                          <p:attrName>style.visibility</p:attrName>
                                        </p:attrNameLst>
                                      </p:cBhvr>
                                      <p:to>
                                        <p:strVal val="visible"/>
                                      </p:to>
                                    </p:set>
                                    <p:animEffect transition="in" filter="fade">
                                      <p:cBhvr>
                                        <p:cTn id="239" dur="1000"/>
                                        <p:tgtEl>
                                          <p:spTgt spid="58442"/>
                                        </p:tgtEl>
                                      </p:cBhvr>
                                    </p:animEffect>
                                  </p:childTnLst>
                                </p:cTn>
                              </p:par>
                            </p:childTnLst>
                          </p:cTn>
                        </p:par>
                      </p:childTnLst>
                    </p:cTn>
                  </p:par>
                  <p:par>
                    <p:cTn id="240" fill="hold" nodeType="clickPar">
                      <p:stCondLst>
                        <p:cond delay="indefinite"/>
                      </p:stCondLst>
                      <p:childTnLst>
                        <p:par>
                          <p:cTn id="241" fill="hold" nodeType="withGroup">
                            <p:stCondLst>
                              <p:cond delay="0"/>
                            </p:stCondLst>
                            <p:childTnLst>
                              <p:par>
                                <p:cTn id="242" presetID="10" presetClass="entr" presetSubtype="0" fill="hold" grpId="0" nodeType="clickEffect">
                                  <p:stCondLst>
                                    <p:cond delay="0"/>
                                  </p:stCondLst>
                                  <p:childTnLst>
                                    <p:set>
                                      <p:cBhvr>
                                        <p:cTn id="243" dur="1" fill="hold">
                                          <p:stCondLst>
                                            <p:cond delay="0"/>
                                          </p:stCondLst>
                                        </p:cTn>
                                        <p:tgtEl>
                                          <p:spTgt spid="58443"/>
                                        </p:tgtEl>
                                        <p:attrNameLst>
                                          <p:attrName>style.visibility</p:attrName>
                                        </p:attrNameLst>
                                      </p:cBhvr>
                                      <p:to>
                                        <p:strVal val="visible"/>
                                      </p:to>
                                    </p:set>
                                    <p:animEffect transition="in" filter="fade">
                                      <p:cBhvr>
                                        <p:cTn id="244" dur="1000"/>
                                        <p:tgtEl>
                                          <p:spTgt spid="58443"/>
                                        </p:tgtEl>
                                      </p:cBhvr>
                                    </p:animEffect>
                                  </p:childTnLst>
                                </p:cTn>
                              </p:par>
                            </p:childTnLst>
                          </p:cTn>
                        </p:par>
                      </p:childTnLst>
                    </p:cTn>
                  </p:par>
                  <p:par>
                    <p:cTn id="245" fill="hold" nodeType="clickPar">
                      <p:stCondLst>
                        <p:cond delay="indefinite"/>
                      </p:stCondLst>
                      <p:childTnLst>
                        <p:par>
                          <p:cTn id="246" fill="hold" nodeType="withGroup">
                            <p:stCondLst>
                              <p:cond delay="0"/>
                            </p:stCondLst>
                            <p:childTnLst>
                              <p:par>
                                <p:cTn id="247" presetID="10" presetClass="entr" presetSubtype="0" fill="hold" grpId="0" nodeType="clickEffect">
                                  <p:stCondLst>
                                    <p:cond delay="0"/>
                                  </p:stCondLst>
                                  <p:childTnLst>
                                    <p:set>
                                      <p:cBhvr>
                                        <p:cTn id="248" dur="1" fill="hold">
                                          <p:stCondLst>
                                            <p:cond delay="0"/>
                                          </p:stCondLst>
                                        </p:cTn>
                                        <p:tgtEl>
                                          <p:spTgt spid="58444"/>
                                        </p:tgtEl>
                                        <p:attrNameLst>
                                          <p:attrName>style.visibility</p:attrName>
                                        </p:attrNameLst>
                                      </p:cBhvr>
                                      <p:to>
                                        <p:strVal val="visible"/>
                                      </p:to>
                                    </p:set>
                                    <p:animEffect transition="in" filter="fade">
                                      <p:cBhvr>
                                        <p:cTn id="249" dur="1000"/>
                                        <p:tgtEl>
                                          <p:spTgt spid="58444"/>
                                        </p:tgtEl>
                                      </p:cBhvr>
                                    </p:animEffect>
                                  </p:childTnLst>
                                </p:cTn>
                              </p:par>
                            </p:childTnLst>
                          </p:cTn>
                        </p:par>
                      </p:childTnLst>
                    </p:cTn>
                  </p:par>
                  <p:par>
                    <p:cTn id="250" fill="hold" nodeType="clickPar">
                      <p:stCondLst>
                        <p:cond delay="indefinite"/>
                      </p:stCondLst>
                      <p:childTnLst>
                        <p:par>
                          <p:cTn id="251" fill="hold" nodeType="withGroup">
                            <p:stCondLst>
                              <p:cond delay="0"/>
                            </p:stCondLst>
                            <p:childTnLst>
                              <p:par>
                                <p:cTn id="252" presetID="10" presetClass="entr" presetSubtype="0" fill="hold" grpId="0" nodeType="clickEffect">
                                  <p:stCondLst>
                                    <p:cond delay="0"/>
                                  </p:stCondLst>
                                  <p:childTnLst>
                                    <p:set>
                                      <p:cBhvr>
                                        <p:cTn id="253" dur="1" fill="hold">
                                          <p:stCondLst>
                                            <p:cond delay="0"/>
                                          </p:stCondLst>
                                        </p:cTn>
                                        <p:tgtEl>
                                          <p:spTgt spid="58445"/>
                                        </p:tgtEl>
                                        <p:attrNameLst>
                                          <p:attrName>style.visibility</p:attrName>
                                        </p:attrNameLst>
                                      </p:cBhvr>
                                      <p:to>
                                        <p:strVal val="visible"/>
                                      </p:to>
                                    </p:set>
                                    <p:animEffect transition="in" filter="fade">
                                      <p:cBhvr>
                                        <p:cTn id="254" dur="1000"/>
                                        <p:tgtEl>
                                          <p:spTgt spid="58445"/>
                                        </p:tgtEl>
                                      </p:cBhvr>
                                    </p:animEffect>
                                  </p:childTnLst>
                                </p:cTn>
                              </p:par>
                            </p:childTnLst>
                          </p:cTn>
                        </p:par>
                      </p:childTnLst>
                    </p:cTn>
                  </p:par>
                  <p:par>
                    <p:cTn id="255" fill="hold" nodeType="clickPar">
                      <p:stCondLst>
                        <p:cond delay="indefinite"/>
                      </p:stCondLst>
                      <p:childTnLst>
                        <p:par>
                          <p:cTn id="256" fill="hold" nodeType="withGroup">
                            <p:stCondLst>
                              <p:cond delay="0"/>
                            </p:stCondLst>
                            <p:childTnLst>
                              <p:par>
                                <p:cTn id="257" presetID="10" presetClass="entr" presetSubtype="0" fill="hold" grpId="0" nodeType="clickEffect">
                                  <p:stCondLst>
                                    <p:cond delay="0"/>
                                  </p:stCondLst>
                                  <p:childTnLst>
                                    <p:set>
                                      <p:cBhvr>
                                        <p:cTn id="258" dur="1" fill="hold">
                                          <p:stCondLst>
                                            <p:cond delay="0"/>
                                          </p:stCondLst>
                                        </p:cTn>
                                        <p:tgtEl>
                                          <p:spTgt spid="58446"/>
                                        </p:tgtEl>
                                        <p:attrNameLst>
                                          <p:attrName>style.visibility</p:attrName>
                                        </p:attrNameLst>
                                      </p:cBhvr>
                                      <p:to>
                                        <p:strVal val="visible"/>
                                      </p:to>
                                    </p:set>
                                    <p:animEffect transition="in" filter="fade">
                                      <p:cBhvr>
                                        <p:cTn id="259" dur="1000"/>
                                        <p:tgtEl>
                                          <p:spTgt spid="58446"/>
                                        </p:tgtEl>
                                      </p:cBhvr>
                                    </p:animEffect>
                                  </p:childTnLst>
                                </p:cTn>
                              </p:par>
                            </p:childTnLst>
                          </p:cTn>
                        </p:par>
                      </p:childTnLst>
                    </p:cTn>
                  </p:par>
                  <p:par>
                    <p:cTn id="260" fill="hold" nodeType="clickPar">
                      <p:stCondLst>
                        <p:cond delay="indefinite"/>
                      </p:stCondLst>
                      <p:childTnLst>
                        <p:par>
                          <p:cTn id="261" fill="hold" nodeType="withGroup">
                            <p:stCondLst>
                              <p:cond delay="0"/>
                            </p:stCondLst>
                            <p:childTnLst>
                              <p:par>
                                <p:cTn id="262" presetID="10" presetClass="entr" presetSubtype="0" fill="hold" grpId="0" nodeType="clickEffect">
                                  <p:stCondLst>
                                    <p:cond delay="0"/>
                                  </p:stCondLst>
                                  <p:childTnLst>
                                    <p:set>
                                      <p:cBhvr>
                                        <p:cTn id="263" dur="1" fill="hold">
                                          <p:stCondLst>
                                            <p:cond delay="0"/>
                                          </p:stCondLst>
                                        </p:cTn>
                                        <p:tgtEl>
                                          <p:spTgt spid="58447"/>
                                        </p:tgtEl>
                                        <p:attrNameLst>
                                          <p:attrName>style.visibility</p:attrName>
                                        </p:attrNameLst>
                                      </p:cBhvr>
                                      <p:to>
                                        <p:strVal val="visible"/>
                                      </p:to>
                                    </p:set>
                                    <p:animEffect transition="in" filter="fade">
                                      <p:cBhvr>
                                        <p:cTn id="264" dur="1000"/>
                                        <p:tgtEl>
                                          <p:spTgt spid="58447"/>
                                        </p:tgtEl>
                                      </p:cBhvr>
                                    </p:animEffect>
                                  </p:childTnLst>
                                </p:cTn>
                              </p:par>
                            </p:childTnLst>
                          </p:cTn>
                        </p:par>
                      </p:childTnLst>
                    </p:cTn>
                  </p:par>
                  <p:par>
                    <p:cTn id="265" fill="hold" nodeType="clickPar">
                      <p:stCondLst>
                        <p:cond delay="indefinite"/>
                      </p:stCondLst>
                      <p:childTnLst>
                        <p:par>
                          <p:cTn id="266" fill="hold" nodeType="withGroup">
                            <p:stCondLst>
                              <p:cond delay="0"/>
                            </p:stCondLst>
                            <p:childTnLst>
                              <p:par>
                                <p:cTn id="267" presetID="10" presetClass="entr" presetSubtype="0" fill="hold" grpId="0" nodeType="clickEffect">
                                  <p:stCondLst>
                                    <p:cond delay="0"/>
                                  </p:stCondLst>
                                  <p:childTnLst>
                                    <p:set>
                                      <p:cBhvr>
                                        <p:cTn id="268" dur="1" fill="hold">
                                          <p:stCondLst>
                                            <p:cond delay="0"/>
                                          </p:stCondLst>
                                        </p:cTn>
                                        <p:tgtEl>
                                          <p:spTgt spid="58448"/>
                                        </p:tgtEl>
                                        <p:attrNameLst>
                                          <p:attrName>style.visibility</p:attrName>
                                        </p:attrNameLst>
                                      </p:cBhvr>
                                      <p:to>
                                        <p:strVal val="visible"/>
                                      </p:to>
                                    </p:set>
                                    <p:animEffect transition="in" filter="fade">
                                      <p:cBhvr>
                                        <p:cTn id="269" dur="1000"/>
                                        <p:tgtEl>
                                          <p:spTgt spid="58448"/>
                                        </p:tgtEl>
                                      </p:cBhvr>
                                    </p:animEffect>
                                  </p:childTnLst>
                                </p:cTn>
                              </p:par>
                            </p:childTnLst>
                          </p:cTn>
                        </p:par>
                      </p:childTnLst>
                    </p:cTn>
                  </p:par>
                  <p:par>
                    <p:cTn id="270" fill="hold" nodeType="clickPar">
                      <p:stCondLst>
                        <p:cond delay="indefinite"/>
                      </p:stCondLst>
                      <p:childTnLst>
                        <p:par>
                          <p:cTn id="271" fill="hold" nodeType="withGroup">
                            <p:stCondLst>
                              <p:cond delay="0"/>
                            </p:stCondLst>
                            <p:childTnLst>
                              <p:par>
                                <p:cTn id="272" presetID="10" presetClass="entr" presetSubtype="0" fill="hold" grpId="0" nodeType="clickEffect">
                                  <p:stCondLst>
                                    <p:cond delay="0"/>
                                  </p:stCondLst>
                                  <p:childTnLst>
                                    <p:set>
                                      <p:cBhvr>
                                        <p:cTn id="273" dur="1" fill="hold">
                                          <p:stCondLst>
                                            <p:cond delay="0"/>
                                          </p:stCondLst>
                                        </p:cTn>
                                        <p:tgtEl>
                                          <p:spTgt spid="58449"/>
                                        </p:tgtEl>
                                        <p:attrNameLst>
                                          <p:attrName>style.visibility</p:attrName>
                                        </p:attrNameLst>
                                      </p:cBhvr>
                                      <p:to>
                                        <p:strVal val="visible"/>
                                      </p:to>
                                    </p:set>
                                    <p:animEffect transition="in" filter="fade">
                                      <p:cBhvr>
                                        <p:cTn id="274" dur="1000"/>
                                        <p:tgtEl>
                                          <p:spTgt spid="58449"/>
                                        </p:tgtEl>
                                      </p:cBhvr>
                                    </p:animEffect>
                                  </p:childTnLst>
                                </p:cTn>
                              </p:par>
                            </p:childTnLst>
                          </p:cTn>
                        </p:par>
                      </p:childTnLst>
                    </p:cTn>
                  </p:par>
                  <p:par>
                    <p:cTn id="275" fill="hold" nodeType="clickPar">
                      <p:stCondLst>
                        <p:cond delay="indefinite"/>
                      </p:stCondLst>
                      <p:childTnLst>
                        <p:par>
                          <p:cTn id="276" fill="hold" nodeType="withGroup">
                            <p:stCondLst>
                              <p:cond delay="0"/>
                            </p:stCondLst>
                            <p:childTnLst>
                              <p:par>
                                <p:cTn id="277" presetID="10" presetClass="entr" presetSubtype="0" fill="hold" grpId="0" nodeType="clickEffect">
                                  <p:stCondLst>
                                    <p:cond delay="0"/>
                                  </p:stCondLst>
                                  <p:childTnLst>
                                    <p:set>
                                      <p:cBhvr>
                                        <p:cTn id="278" dur="1" fill="hold">
                                          <p:stCondLst>
                                            <p:cond delay="0"/>
                                          </p:stCondLst>
                                        </p:cTn>
                                        <p:tgtEl>
                                          <p:spTgt spid="58450"/>
                                        </p:tgtEl>
                                        <p:attrNameLst>
                                          <p:attrName>style.visibility</p:attrName>
                                        </p:attrNameLst>
                                      </p:cBhvr>
                                      <p:to>
                                        <p:strVal val="visible"/>
                                      </p:to>
                                    </p:set>
                                    <p:animEffect transition="in" filter="fade">
                                      <p:cBhvr>
                                        <p:cTn id="279" dur="1000"/>
                                        <p:tgtEl>
                                          <p:spTgt spid="58450"/>
                                        </p:tgtEl>
                                      </p:cBhvr>
                                    </p:animEffect>
                                  </p:childTnLst>
                                </p:cTn>
                              </p:par>
                            </p:childTnLst>
                          </p:cTn>
                        </p:par>
                      </p:childTnLst>
                    </p:cTn>
                  </p:par>
                  <p:par>
                    <p:cTn id="280" fill="hold" nodeType="clickPar">
                      <p:stCondLst>
                        <p:cond delay="indefinite"/>
                      </p:stCondLst>
                      <p:childTnLst>
                        <p:par>
                          <p:cTn id="281" fill="hold" nodeType="withGroup">
                            <p:stCondLst>
                              <p:cond delay="0"/>
                            </p:stCondLst>
                            <p:childTnLst>
                              <p:par>
                                <p:cTn id="282" presetID="10" presetClass="entr" presetSubtype="0" fill="hold" grpId="0" nodeType="clickEffect">
                                  <p:stCondLst>
                                    <p:cond delay="0"/>
                                  </p:stCondLst>
                                  <p:childTnLst>
                                    <p:set>
                                      <p:cBhvr>
                                        <p:cTn id="283" dur="1" fill="hold">
                                          <p:stCondLst>
                                            <p:cond delay="0"/>
                                          </p:stCondLst>
                                        </p:cTn>
                                        <p:tgtEl>
                                          <p:spTgt spid="58451"/>
                                        </p:tgtEl>
                                        <p:attrNameLst>
                                          <p:attrName>style.visibility</p:attrName>
                                        </p:attrNameLst>
                                      </p:cBhvr>
                                      <p:to>
                                        <p:strVal val="visible"/>
                                      </p:to>
                                    </p:set>
                                    <p:animEffect transition="in" filter="fade">
                                      <p:cBhvr>
                                        <p:cTn id="284" dur="1000"/>
                                        <p:tgtEl>
                                          <p:spTgt spid="58451"/>
                                        </p:tgtEl>
                                      </p:cBhvr>
                                    </p:animEffect>
                                  </p:childTnLst>
                                </p:cTn>
                              </p:par>
                            </p:childTnLst>
                          </p:cTn>
                        </p:par>
                      </p:childTnLst>
                    </p:cTn>
                  </p:par>
                  <p:par>
                    <p:cTn id="285" fill="hold" nodeType="clickPar">
                      <p:stCondLst>
                        <p:cond delay="indefinite"/>
                      </p:stCondLst>
                      <p:childTnLst>
                        <p:par>
                          <p:cTn id="286" fill="hold" nodeType="withGroup">
                            <p:stCondLst>
                              <p:cond delay="0"/>
                            </p:stCondLst>
                            <p:childTnLst>
                              <p:par>
                                <p:cTn id="287" presetID="10" presetClass="entr" presetSubtype="0" fill="hold" grpId="0" nodeType="clickEffect">
                                  <p:stCondLst>
                                    <p:cond delay="0"/>
                                  </p:stCondLst>
                                  <p:childTnLst>
                                    <p:set>
                                      <p:cBhvr>
                                        <p:cTn id="288" dur="1" fill="hold">
                                          <p:stCondLst>
                                            <p:cond delay="0"/>
                                          </p:stCondLst>
                                        </p:cTn>
                                        <p:tgtEl>
                                          <p:spTgt spid="58452"/>
                                        </p:tgtEl>
                                        <p:attrNameLst>
                                          <p:attrName>style.visibility</p:attrName>
                                        </p:attrNameLst>
                                      </p:cBhvr>
                                      <p:to>
                                        <p:strVal val="visible"/>
                                      </p:to>
                                    </p:set>
                                    <p:animEffect transition="in" filter="fade">
                                      <p:cBhvr>
                                        <p:cTn id="289" dur="1000"/>
                                        <p:tgtEl>
                                          <p:spTgt spid="58452"/>
                                        </p:tgtEl>
                                      </p:cBhvr>
                                    </p:animEffect>
                                  </p:childTnLst>
                                </p:cTn>
                              </p:par>
                            </p:childTnLst>
                          </p:cTn>
                        </p:par>
                      </p:childTnLst>
                    </p:cTn>
                  </p:par>
                  <p:par>
                    <p:cTn id="290" fill="hold" nodeType="clickPar">
                      <p:stCondLst>
                        <p:cond delay="indefinite"/>
                      </p:stCondLst>
                      <p:childTnLst>
                        <p:par>
                          <p:cTn id="291" fill="hold" nodeType="withGroup">
                            <p:stCondLst>
                              <p:cond delay="0"/>
                            </p:stCondLst>
                            <p:childTnLst>
                              <p:par>
                                <p:cTn id="292" presetID="10" presetClass="entr" presetSubtype="0" fill="hold" grpId="0" nodeType="clickEffect">
                                  <p:stCondLst>
                                    <p:cond delay="0"/>
                                  </p:stCondLst>
                                  <p:childTnLst>
                                    <p:set>
                                      <p:cBhvr>
                                        <p:cTn id="293" dur="1" fill="hold">
                                          <p:stCondLst>
                                            <p:cond delay="0"/>
                                          </p:stCondLst>
                                        </p:cTn>
                                        <p:tgtEl>
                                          <p:spTgt spid="58453"/>
                                        </p:tgtEl>
                                        <p:attrNameLst>
                                          <p:attrName>style.visibility</p:attrName>
                                        </p:attrNameLst>
                                      </p:cBhvr>
                                      <p:to>
                                        <p:strVal val="visible"/>
                                      </p:to>
                                    </p:set>
                                    <p:animEffect transition="in" filter="fade">
                                      <p:cBhvr>
                                        <p:cTn id="294" dur="1000"/>
                                        <p:tgtEl>
                                          <p:spTgt spid="58453"/>
                                        </p:tgtEl>
                                      </p:cBhvr>
                                    </p:animEffect>
                                  </p:childTnLst>
                                </p:cTn>
                              </p:par>
                            </p:childTnLst>
                          </p:cTn>
                        </p:par>
                      </p:childTnLst>
                    </p:cTn>
                  </p:par>
                  <p:par>
                    <p:cTn id="295" fill="hold" nodeType="clickPar">
                      <p:stCondLst>
                        <p:cond delay="indefinite"/>
                      </p:stCondLst>
                      <p:childTnLst>
                        <p:par>
                          <p:cTn id="296" fill="hold" nodeType="withGroup">
                            <p:stCondLst>
                              <p:cond delay="0"/>
                            </p:stCondLst>
                            <p:childTnLst>
                              <p:par>
                                <p:cTn id="297" presetID="10" presetClass="entr" presetSubtype="0" fill="hold" grpId="0" nodeType="clickEffect">
                                  <p:stCondLst>
                                    <p:cond delay="0"/>
                                  </p:stCondLst>
                                  <p:childTnLst>
                                    <p:set>
                                      <p:cBhvr>
                                        <p:cTn id="298" dur="1" fill="hold">
                                          <p:stCondLst>
                                            <p:cond delay="0"/>
                                          </p:stCondLst>
                                        </p:cTn>
                                        <p:tgtEl>
                                          <p:spTgt spid="58454"/>
                                        </p:tgtEl>
                                        <p:attrNameLst>
                                          <p:attrName>style.visibility</p:attrName>
                                        </p:attrNameLst>
                                      </p:cBhvr>
                                      <p:to>
                                        <p:strVal val="visible"/>
                                      </p:to>
                                    </p:set>
                                    <p:animEffect transition="in" filter="fade">
                                      <p:cBhvr>
                                        <p:cTn id="299" dur="1000"/>
                                        <p:tgtEl>
                                          <p:spTgt spid="58454"/>
                                        </p:tgtEl>
                                      </p:cBhvr>
                                    </p:animEffect>
                                  </p:childTnLst>
                                </p:cTn>
                              </p:par>
                            </p:childTnLst>
                          </p:cTn>
                        </p:par>
                      </p:childTnLst>
                    </p:cTn>
                  </p:par>
                  <p:par>
                    <p:cTn id="300" fill="hold" nodeType="clickPar">
                      <p:stCondLst>
                        <p:cond delay="indefinite"/>
                      </p:stCondLst>
                      <p:childTnLst>
                        <p:par>
                          <p:cTn id="301" fill="hold" nodeType="withGroup">
                            <p:stCondLst>
                              <p:cond delay="0"/>
                            </p:stCondLst>
                            <p:childTnLst>
                              <p:par>
                                <p:cTn id="302" presetID="10" presetClass="entr" presetSubtype="0" fill="hold" grpId="0" nodeType="clickEffect">
                                  <p:stCondLst>
                                    <p:cond delay="0"/>
                                  </p:stCondLst>
                                  <p:childTnLst>
                                    <p:set>
                                      <p:cBhvr>
                                        <p:cTn id="303" dur="1" fill="hold">
                                          <p:stCondLst>
                                            <p:cond delay="0"/>
                                          </p:stCondLst>
                                        </p:cTn>
                                        <p:tgtEl>
                                          <p:spTgt spid="58455"/>
                                        </p:tgtEl>
                                        <p:attrNameLst>
                                          <p:attrName>style.visibility</p:attrName>
                                        </p:attrNameLst>
                                      </p:cBhvr>
                                      <p:to>
                                        <p:strVal val="visible"/>
                                      </p:to>
                                    </p:set>
                                    <p:animEffect transition="in" filter="fade">
                                      <p:cBhvr>
                                        <p:cTn id="304" dur="1000"/>
                                        <p:tgtEl>
                                          <p:spTgt spid="58455"/>
                                        </p:tgtEl>
                                      </p:cBhvr>
                                    </p:animEffect>
                                  </p:childTnLst>
                                </p:cTn>
                              </p:par>
                            </p:childTnLst>
                          </p:cTn>
                        </p:par>
                      </p:childTnLst>
                    </p:cTn>
                  </p:par>
                </p:childTnLst>
              </p:cTn>
              <p:nextCondLst>
                <p:cond evt="onClick" delay="0">
                  <p:tgtEl>
                    <p:spTgt spid="58436"/>
                  </p:tgtEl>
                </p:cond>
              </p:nextCondLst>
            </p:seq>
            <p:seq concurrent="1" nextAc="seek">
              <p:cTn id="305" restart="whenNotActive" fill="hold" evtFilter="cancelBubble" nodeType="interactiveSeq">
                <p:stCondLst>
                  <p:cond evt="onClick" delay="0">
                    <p:tgtEl>
                      <p:spTgt spid="58457"/>
                    </p:tgtEl>
                  </p:cond>
                </p:stCondLst>
                <p:endSync evt="end" delay="0">
                  <p:rtn val="all"/>
                </p:endSync>
                <p:childTnLst>
                  <p:par>
                    <p:cTn id="306" fill="hold" nodeType="clickPar">
                      <p:stCondLst>
                        <p:cond delay="0"/>
                      </p:stCondLst>
                      <p:childTnLst>
                        <p:par>
                          <p:cTn id="307" fill="hold" nodeType="withGroup">
                            <p:stCondLst>
                              <p:cond delay="0"/>
                            </p:stCondLst>
                            <p:childTnLst>
                              <p:par>
                                <p:cTn id="308" presetID="10" presetClass="entr" presetSubtype="0" fill="hold" grpId="0" nodeType="clickEffect">
                                  <p:stCondLst>
                                    <p:cond delay="0"/>
                                  </p:stCondLst>
                                  <p:childTnLst>
                                    <p:set>
                                      <p:cBhvr>
                                        <p:cTn id="309" dur="1" fill="hold">
                                          <p:stCondLst>
                                            <p:cond delay="0"/>
                                          </p:stCondLst>
                                        </p:cTn>
                                        <p:tgtEl>
                                          <p:spTgt spid="58456"/>
                                        </p:tgtEl>
                                        <p:attrNameLst>
                                          <p:attrName>style.visibility</p:attrName>
                                        </p:attrNameLst>
                                      </p:cBhvr>
                                      <p:to>
                                        <p:strVal val="visible"/>
                                      </p:to>
                                    </p:set>
                                    <p:animEffect transition="in" filter="fade">
                                      <p:cBhvr>
                                        <p:cTn id="310" dur="1000"/>
                                        <p:tgtEl>
                                          <p:spTgt spid="58456"/>
                                        </p:tgtEl>
                                      </p:cBhvr>
                                    </p:animEffect>
                                  </p:childTnLst>
                                </p:cTn>
                              </p:par>
                            </p:childTnLst>
                          </p:cTn>
                        </p:par>
                      </p:childTnLst>
                    </p:cTn>
                  </p:par>
                  <p:par>
                    <p:cTn id="311" fill="hold" nodeType="clickPar">
                      <p:stCondLst>
                        <p:cond delay="indefinite"/>
                      </p:stCondLst>
                      <p:childTnLst>
                        <p:par>
                          <p:cTn id="312" fill="hold" nodeType="withGroup">
                            <p:stCondLst>
                              <p:cond delay="0"/>
                            </p:stCondLst>
                            <p:childTnLst>
                              <p:par>
                                <p:cTn id="313" presetID="10" presetClass="entr" presetSubtype="0" fill="hold" grpId="0" nodeType="clickEffect">
                                  <p:stCondLst>
                                    <p:cond delay="0"/>
                                  </p:stCondLst>
                                  <p:childTnLst>
                                    <p:set>
                                      <p:cBhvr>
                                        <p:cTn id="314" dur="1" fill="hold">
                                          <p:stCondLst>
                                            <p:cond delay="0"/>
                                          </p:stCondLst>
                                        </p:cTn>
                                        <p:tgtEl>
                                          <p:spTgt spid="58458"/>
                                        </p:tgtEl>
                                        <p:attrNameLst>
                                          <p:attrName>style.visibility</p:attrName>
                                        </p:attrNameLst>
                                      </p:cBhvr>
                                      <p:to>
                                        <p:strVal val="visible"/>
                                      </p:to>
                                    </p:set>
                                    <p:animEffect transition="in" filter="fade">
                                      <p:cBhvr>
                                        <p:cTn id="315" dur="1000"/>
                                        <p:tgtEl>
                                          <p:spTgt spid="58458"/>
                                        </p:tgtEl>
                                      </p:cBhvr>
                                    </p:animEffect>
                                  </p:childTnLst>
                                </p:cTn>
                              </p:par>
                            </p:childTnLst>
                          </p:cTn>
                        </p:par>
                      </p:childTnLst>
                    </p:cTn>
                  </p:par>
                  <p:par>
                    <p:cTn id="316" fill="hold" nodeType="clickPar">
                      <p:stCondLst>
                        <p:cond delay="indefinite"/>
                      </p:stCondLst>
                      <p:childTnLst>
                        <p:par>
                          <p:cTn id="317" fill="hold" nodeType="withGroup">
                            <p:stCondLst>
                              <p:cond delay="0"/>
                            </p:stCondLst>
                            <p:childTnLst>
                              <p:par>
                                <p:cTn id="318" presetID="10" presetClass="entr" presetSubtype="0" fill="hold" grpId="0" nodeType="clickEffect">
                                  <p:stCondLst>
                                    <p:cond delay="0"/>
                                  </p:stCondLst>
                                  <p:childTnLst>
                                    <p:set>
                                      <p:cBhvr>
                                        <p:cTn id="319" dur="1" fill="hold">
                                          <p:stCondLst>
                                            <p:cond delay="0"/>
                                          </p:stCondLst>
                                        </p:cTn>
                                        <p:tgtEl>
                                          <p:spTgt spid="58459"/>
                                        </p:tgtEl>
                                        <p:attrNameLst>
                                          <p:attrName>style.visibility</p:attrName>
                                        </p:attrNameLst>
                                      </p:cBhvr>
                                      <p:to>
                                        <p:strVal val="visible"/>
                                      </p:to>
                                    </p:set>
                                    <p:animEffect transition="in" filter="fade">
                                      <p:cBhvr>
                                        <p:cTn id="320" dur="1000"/>
                                        <p:tgtEl>
                                          <p:spTgt spid="58459"/>
                                        </p:tgtEl>
                                      </p:cBhvr>
                                    </p:animEffect>
                                  </p:childTnLst>
                                </p:cTn>
                              </p:par>
                            </p:childTnLst>
                          </p:cTn>
                        </p:par>
                      </p:childTnLst>
                    </p:cTn>
                  </p:par>
                  <p:par>
                    <p:cTn id="321" fill="hold" nodeType="clickPar">
                      <p:stCondLst>
                        <p:cond delay="indefinite"/>
                      </p:stCondLst>
                      <p:childTnLst>
                        <p:par>
                          <p:cTn id="322" fill="hold" nodeType="withGroup">
                            <p:stCondLst>
                              <p:cond delay="0"/>
                            </p:stCondLst>
                            <p:childTnLst>
                              <p:par>
                                <p:cTn id="323" presetID="10" presetClass="entr" presetSubtype="0" fill="hold" grpId="0" nodeType="clickEffect">
                                  <p:stCondLst>
                                    <p:cond delay="0"/>
                                  </p:stCondLst>
                                  <p:childTnLst>
                                    <p:set>
                                      <p:cBhvr>
                                        <p:cTn id="324" dur="1" fill="hold">
                                          <p:stCondLst>
                                            <p:cond delay="0"/>
                                          </p:stCondLst>
                                        </p:cTn>
                                        <p:tgtEl>
                                          <p:spTgt spid="58460"/>
                                        </p:tgtEl>
                                        <p:attrNameLst>
                                          <p:attrName>style.visibility</p:attrName>
                                        </p:attrNameLst>
                                      </p:cBhvr>
                                      <p:to>
                                        <p:strVal val="visible"/>
                                      </p:to>
                                    </p:set>
                                    <p:animEffect transition="in" filter="fade">
                                      <p:cBhvr>
                                        <p:cTn id="325" dur="1000"/>
                                        <p:tgtEl>
                                          <p:spTgt spid="58460"/>
                                        </p:tgtEl>
                                      </p:cBhvr>
                                    </p:animEffect>
                                  </p:childTnLst>
                                </p:cTn>
                              </p:par>
                            </p:childTnLst>
                          </p:cTn>
                        </p:par>
                      </p:childTnLst>
                    </p:cTn>
                  </p:par>
                  <p:par>
                    <p:cTn id="326" fill="hold" nodeType="clickPar">
                      <p:stCondLst>
                        <p:cond delay="indefinite"/>
                      </p:stCondLst>
                      <p:childTnLst>
                        <p:par>
                          <p:cTn id="327" fill="hold" nodeType="withGroup">
                            <p:stCondLst>
                              <p:cond delay="0"/>
                            </p:stCondLst>
                            <p:childTnLst>
                              <p:par>
                                <p:cTn id="328" presetID="10" presetClass="entr" presetSubtype="0" fill="hold" grpId="0" nodeType="clickEffect">
                                  <p:stCondLst>
                                    <p:cond delay="0"/>
                                  </p:stCondLst>
                                  <p:childTnLst>
                                    <p:set>
                                      <p:cBhvr>
                                        <p:cTn id="329" dur="1" fill="hold">
                                          <p:stCondLst>
                                            <p:cond delay="0"/>
                                          </p:stCondLst>
                                        </p:cTn>
                                        <p:tgtEl>
                                          <p:spTgt spid="58461"/>
                                        </p:tgtEl>
                                        <p:attrNameLst>
                                          <p:attrName>style.visibility</p:attrName>
                                        </p:attrNameLst>
                                      </p:cBhvr>
                                      <p:to>
                                        <p:strVal val="visible"/>
                                      </p:to>
                                    </p:set>
                                    <p:animEffect transition="in" filter="fade">
                                      <p:cBhvr>
                                        <p:cTn id="330" dur="1000"/>
                                        <p:tgtEl>
                                          <p:spTgt spid="58461"/>
                                        </p:tgtEl>
                                      </p:cBhvr>
                                    </p:animEffect>
                                  </p:childTnLst>
                                </p:cTn>
                              </p:par>
                            </p:childTnLst>
                          </p:cTn>
                        </p:par>
                      </p:childTnLst>
                    </p:cTn>
                  </p:par>
                  <p:par>
                    <p:cTn id="331" fill="hold" nodeType="clickPar">
                      <p:stCondLst>
                        <p:cond delay="indefinite"/>
                      </p:stCondLst>
                      <p:childTnLst>
                        <p:par>
                          <p:cTn id="332" fill="hold" nodeType="withGroup">
                            <p:stCondLst>
                              <p:cond delay="0"/>
                            </p:stCondLst>
                            <p:childTnLst>
                              <p:par>
                                <p:cTn id="333" presetID="10" presetClass="entr" presetSubtype="0" fill="hold" grpId="0" nodeType="clickEffect">
                                  <p:stCondLst>
                                    <p:cond delay="0"/>
                                  </p:stCondLst>
                                  <p:childTnLst>
                                    <p:set>
                                      <p:cBhvr>
                                        <p:cTn id="334" dur="1" fill="hold">
                                          <p:stCondLst>
                                            <p:cond delay="0"/>
                                          </p:stCondLst>
                                        </p:cTn>
                                        <p:tgtEl>
                                          <p:spTgt spid="58462"/>
                                        </p:tgtEl>
                                        <p:attrNameLst>
                                          <p:attrName>style.visibility</p:attrName>
                                        </p:attrNameLst>
                                      </p:cBhvr>
                                      <p:to>
                                        <p:strVal val="visible"/>
                                      </p:to>
                                    </p:set>
                                    <p:animEffect transition="in" filter="fade">
                                      <p:cBhvr>
                                        <p:cTn id="335" dur="1000"/>
                                        <p:tgtEl>
                                          <p:spTgt spid="58462"/>
                                        </p:tgtEl>
                                      </p:cBhvr>
                                    </p:animEffect>
                                  </p:childTnLst>
                                </p:cTn>
                              </p:par>
                            </p:childTnLst>
                          </p:cTn>
                        </p:par>
                      </p:childTnLst>
                    </p:cTn>
                  </p:par>
                  <p:par>
                    <p:cTn id="336" fill="hold" nodeType="clickPar">
                      <p:stCondLst>
                        <p:cond delay="indefinite"/>
                      </p:stCondLst>
                      <p:childTnLst>
                        <p:par>
                          <p:cTn id="337" fill="hold" nodeType="withGroup">
                            <p:stCondLst>
                              <p:cond delay="0"/>
                            </p:stCondLst>
                            <p:childTnLst>
                              <p:par>
                                <p:cTn id="338" presetID="10" presetClass="entr" presetSubtype="0" fill="hold" grpId="0" nodeType="clickEffect">
                                  <p:stCondLst>
                                    <p:cond delay="0"/>
                                  </p:stCondLst>
                                  <p:childTnLst>
                                    <p:set>
                                      <p:cBhvr>
                                        <p:cTn id="339" dur="1" fill="hold">
                                          <p:stCondLst>
                                            <p:cond delay="0"/>
                                          </p:stCondLst>
                                        </p:cTn>
                                        <p:tgtEl>
                                          <p:spTgt spid="58463"/>
                                        </p:tgtEl>
                                        <p:attrNameLst>
                                          <p:attrName>style.visibility</p:attrName>
                                        </p:attrNameLst>
                                      </p:cBhvr>
                                      <p:to>
                                        <p:strVal val="visible"/>
                                      </p:to>
                                    </p:set>
                                    <p:animEffect transition="in" filter="fade">
                                      <p:cBhvr>
                                        <p:cTn id="340" dur="1000"/>
                                        <p:tgtEl>
                                          <p:spTgt spid="58463"/>
                                        </p:tgtEl>
                                      </p:cBhvr>
                                    </p:animEffect>
                                  </p:childTnLst>
                                </p:cTn>
                              </p:par>
                            </p:childTnLst>
                          </p:cTn>
                        </p:par>
                      </p:childTnLst>
                    </p:cTn>
                  </p:par>
                  <p:par>
                    <p:cTn id="341" fill="hold" nodeType="clickPar">
                      <p:stCondLst>
                        <p:cond delay="indefinite"/>
                      </p:stCondLst>
                      <p:childTnLst>
                        <p:par>
                          <p:cTn id="342" fill="hold" nodeType="withGroup">
                            <p:stCondLst>
                              <p:cond delay="0"/>
                            </p:stCondLst>
                            <p:childTnLst>
                              <p:par>
                                <p:cTn id="343" presetID="10" presetClass="entr" presetSubtype="0" fill="hold" grpId="0" nodeType="clickEffect">
                                  <p:stCondLst>
                                    <p:cond delay="0"/>
                                  </p:stCondLst>
                                  <p:childTnLst>
                                    <p:set>
                                      <p:cBhvr>
                                        <p:cTn id="344" dur="1" fill="hold">
                                          <p:stCondLst>
                                            <p:cond delay="0"/>
                                          </p:stCondLst>
                                        </p:cTn>
                                        <p:tgtEl>
                                          <p:spTgt spid="58464"/>
                                        </p:tgtEl>
                                        <p:attrNameLst>
                                          <p:attrName>style.visibility</p:attrName>
                                        </p:attrNameLst>
                                      </p:cBhvr>
                                      <p:to>
                                        <p:strVal val="visible"/>
                                      </p:to>
                                    </p:set>
                                    <p:animEffect transition="in" filter="fade">
                                      <p:cBhvr>
                                        <p:cTn id="345" dur="1000"/>
                                        <p:tgtEl>
                                          <p:spTgt spid="58464"/>
                                        </p:tgtEl>
                                      </p:cBhvr>
                                    </p:animEffect>
                                  </p:childTnLst>
                                </p:cTn>
                              </p:par>
                            </p:childTnLst>
                          </p:cTn>
                        </p:par>
                      </p:childTnLst>
                    </p:cTn>
                  </p:par>
                  <p:par>
                    <p:cTn id="346" fill="hold" nodeType="clickPar">
                      <p:stCondLst>
                        <p:cond delay="indefinite"/>
                      </p:stCondLst>
                      <p:childTnLst>
                        <p:par>
                          <p:cTn id="347" fill="hold" nodeType="withGroup">
                            <p:stCondLst>
                              <p:cond delay="0"/>
                            </p:stCondLst>
                            <p:childTnLst>
                              <p:par>
                                <p:cTn id="348" presetID="10" presetClass="entr" presetSubtype="0" fill="hold" grpId="0" nodeType="clickEffect">
                                  <p:stCondLst>
                                    <p:cond delay="0"/>
                                  </p:stCondLst>
                                  <p:childTnLst>
                                    <p:set>
                                      <p:cBhvr>
                                        <p:cTn id="349" dur="1" fill="hold">
                                          <p:stCondLst>
                                            <p:cond delay="0"/>
                                          </p:stCondLst>
                                        </p:cTn>
                                        <p:tgtEl>
                                          <p:spTgt spid="58465"/>
                                        </p:tgtEl>
                                        <p:attrNameLst>
                                          <p:attrName>style.visibility</p:attrName>
                                        </p:attrNameLst>
                                      </p:cBhvr>
                                      <p:to>
                                        <p:strVal val="visible"/>
                                      </p:to>
                                    </p:set>
                                    <p:animEffect transition="in" filter="fade">
                                      <p:cBhvr>
                                        <p:cTn id="350" dur="1000"/>
                                        <p:tgtEl>
                                          <p:spTgt spid="58465"/>
                                        </p:tgtEl>
                                      </p:cBhvr>
                                    </p:animEffect>
                                  </p:childTnLst>
                                </p:cTn>
                              </p:par>
                            </p:childTnLst>
                          </p:cTn>
                        </p:par>
                      </p:childTnLst>
                    </p:cTn>
                  </p:par>
                  <p:par>
                    <p:cTn id="351" fill="hold" nodeType="clickPar">
                      <p:stCondLst>
                        <p:cond delay="indefinite"/>
                      </p:stCondLst>
                      <p:childTnLst>
                        <p:par>
                          <p:cTn id="352" fill="hold" nodeType="withGroup">
                            <p:stCondLst>
                              <p:cond delay="0"/>
                            </p:stCondLst>
                            <p:childTnLst>
                              <p:par>
                                <p:cTn id="353" presetID="10" presetClass="entr" presetSubtype="0" fill="hold" grpId="0" nodeType="clickEffect">
                                  <p:stCondLst>
                                    <p:cond delay="0"/>
                                  </p:stCondLst>
                                  <p:childTnLst>
                                    <p:set>
                                      <p:cBhvr>
                                        <p:cTn id="354" dur="1" fill="hold">
                                          <p:stCondLst>
                                            <p:cond delay="0"/>
                                          </p:stCondLst>
                                        </p:cTn>
                                        <p:tgtEl>
                                          <p:spTgt spid="58466"/>
                                        </p:tgtEl>
                                        <p:attrNameLst>
                                          <p:attrName>style.visibility</p:attrName>
                                        </p:attrNameLst>
                                      </p:cBhvr>
                                      <p:to>
                                        <p:strVal val="visible"/>
                                      </p:to>
                                    </p:set>
                                    <p:animEffect transition="in" filter="fade">
                                      <p:cBhvr>
                                        <p:cTn id="355" dur="1000"/>
                                        <p:tgtEl>
                                          <p:spTgt spid="58466"/>
                                        </p:tgtEl>
                                      </p:cBhvr>
                                    </p:animEffect>
                                  </p:childTnLst>
                                </p:cTn>
                              </p:par>
                            </p:childTnLst>
                          </p:cTn>
                        </p:par>
                      </p:childTnLst>
                    </p:cTn>
                  </p:par>
                  <p:par>
                    <p:cTn id="356" fill="hold" nodeType="clickPar">
                      <p:stCondLst>
                        <p:cond delay="indefinite"/>
                      </p:stCondLst>
                      <p:childTnLst>
                        <p:par>
                          <p:cTn id="357" fill="hold" nodeType="withGroup">
                            <p:stCondLst>
                              <p:cond delay="0"/>
                            </p:stCondLst>
                            <p:childTnLst>
                              <p:par>
                                <p:cTn id="358" presetID="10" presetClass="entr" presetSubtype="0" fill="hold" grpId="0" nodeType="clickEffect">
                                  <p:stCondLst>
                                    <p:cond delay="0"/>
                                  </p:stCondLst>
                                  <p:childTnLst>
                                    <p:set>
                                      <p:cBhvr>
                                        <p:cTn id="359" dur="1" fill="hold">
                                          <p:stCondLst>
                                            <p:cond delay="0"/>
                                          </p:stCondLst>
                                        </p:cTn>
                                        <p:tgtEl>
                                          <p:spTgt spid="58467"/>
                                        </p:tgtEl>
                                        <p:attrNameLst>
                                          <p:attrName>style.visibility</p:attrName>
                                        </p:attrNameLst>
                                      </p:cBhvr>
                                      <p:to>
                                        <p:strVal val="visible"/>
                                      </p:to>
                                    </p:set>
                                    <p:animEffect transition="in" filter="fade">
                                      <p:cBhvr>
                                        <p:cTn id="360" dur="1000"/>
                                        <p:tgtEl>
                                          <p:spTgt spid="58467"/>
                                        </p:tgtEl>
                                      </p:cBhvr>
                                    </p:animEffect>
                                  </p:childTnLst>
                                </p:cTn>
                              </p:par>
                            </p:childTnLst>
                          </p:cTn>
                        </p:par>
                      </p:childTnLst>
                    </p:cTn>
                  </p:par>
                  <p:par>
                    <p:cTn id="361" fill="hold" nodeType="clickPar">
                      <p:stCondLst>
                        <p:cond delay="indefinite"/>
                      </p:stCondLst>
                      <p:childTnLst>
                        <p:par>
                          <p:cTn id="362" fill="hold" nodeType="withGroup">
                            <p:stCondLst>
                              <p:cond delay="0"/>
                            </p:stCondLst>
                            <p:childTnLst>
                              <p:par>
                                <p:cTn id="363" presetID="10" presetClass="entr" presetSubtype="0" fill="hold" grpId="0" nodeType="clickEffect">
                                  <p:stCondLst>
                                    <p:cond delay="0"/>
                                  </p:stCondLst>
                                  <p:childTnLst>
                                    <p:set>
                                      <p:cBhvr>
                                        <p:cTn id="364" dur="1" fill="hold">
                                          <p:stCondLst>
                                            <p:cond delay="0"/>
                                          </p:stCondLst>
                                        </p:cTn>
                                        <p:tgtEl>
                                          <p:spTgt spid="58468"/>
                                        </p:tgtEl>
                                        <p:attrNameLst>
                                          <p:attrName>style.visibility</p:attrName>
                                        </p:attrNameLst>
                                      </p:cBhvr>
                                      <p:to>
                                        <p:strVal val="visible"/>
                                      </p:to>
                                    </p:set>
                                    <p:animEffect transition="in" filter="fade">
                                      <p:cBhvr>
                                        <p:cTn id="365" dur="1000"/>
                                        <p:tgtEl>
                                          <p:spTgt spid="58468"/>
                                        </p:tgtEl>
                                      </p:cBhvr>
                                    </p:animEffect>
                                  </p:childTnLst>
                                </p:cTn>
                              </p:par>
                            </p:childTnLst>
                          </p:cTn>
                        </p:par>
                      </p:childTnLst>
                    </p:cTn>
                  </p:par>
                  <p:par>
                    <p:cTn id="366" fill="hold" nodeType="clickPar">
                      <p:stCondLst>
                        <p:cond delay="indefinite"/>
                      </p:stCondLst>
                      <p:childTnLst>
                        <p:par>
                          <p:cTn id="367" fill="hold" nodeType="withGroup">
                            <p:stCondLst>
                              <p:cond delay="0"/>
                            </p:stCondLst>
                            <p:childTnLst>
                              <p:par>
                                <p:cTn id="368" presetID="10" presetClass="entr" presetSubtype="0" fill="hold" grpId="0" nodeType="clickEffect">
                                  <p:stCondLst>
                                    <p:cond delay="0"/>
                                  </p:stCondLst>
                                  <p:childTnLst>
                                    <p:set>
                                      <p:cBhvr>
                                        <p:cTn id="369" dur="1" fill="hold">
                                          <p:stCondLst>
                                            <p:cond delay="0"/>
                                          </p:stCondLst>
                                        </p:cTn>
                                        <p:tgtEl>
                                          <p:spTgt spid="58469"/>
                                        </p:tgtEl>
                                        <p:attrNameLst>
                                          <p:attrName>style.visibility</p:attrName>
                                        </p:attrNameLst>
                                      </p:cBhvr>
                                      <p:to>
                                        <p:strVal val="visible"/>
                                      </p:to>
                                    </p:set>
                                    <p:animEffect transition="in" filter="fade">
                                      <p:cBhvr>
                                        <p:cTn id="370" dur="1000"/>
                                        <p:tgtEl>
                                          <p:spTgt spid="58469"/>
                                        </p:tgtEl>
                                      </p:cBhvr>
                                    </p:animEffect>
                                  </p:childTnLst>
                                </p:cTn>
                              </p:par>
                            </p:childTnLst>
                          </p:cTn>
                        </p:par>
                      </p:childTnLst>
                    </p:cTn>
                  </p:par>
                  <p:par>
                    <p:cTn id="371" fill="hold" nodeType="clickPar">
                      <p:stCondLst>
                        <p:cond delay="indefinite"/>
                      </p:stCondLst>
                      <p:childTnLst>
                        <p:par>
                          <p:cTn id="372" fill="hold" nodeType="withGroup">
                            <p:stCondLst>
                              <p:cond delay="0"/>
                            </p:stCondLst>
                            <p:childTnLst>
                              <p:par>
                                <p:cTn id="373" presetID="10" presetClass="entr" presetSubtype="0" fill="hold" grpId="0" nodeType="clickEffect">
                                  <p:stCondLst>
                                    <p:cond delay="0"/>
                                  </p:stCondLst>
                                  <p:childTnLst>
                                    <p:set>
                                      <p:cBhvr>
                                        <p:cTn id="374" dur="1" fill="hold">
                                          <p:stCondLst>
                                            <p:cond delay="0"/>
                                          </p:stCondLst>
                                        </p:cTn>
                                        <p:tgtEl>
                                          <p:spTgt spid="58470"/>
                                        </p:tgtEl>
                                        <p:attrNameLst>
                                          <p:attrName>style.visibility</p:attrName>
                                        </p:attrNameLst>
                                      </p:cBhvr>
                                      <p:to>
                                        <p:strVal val="visible"/>
                                      </p:to>
                                    </p:set>
                                    <p:animEffect transition="in" filter="fade">
                                      <p:cBhvr>
                                        <p:cTn id="375" dur="1000"/>
                                        <p:tgtEl>
                                          <p:spTgt spid="58470"/>
                                        </p:tgtEl>
                                      </p:cBhvr>
                                    </p:animEffect>
                                  </p:childTnLst>
                                </p:cTn>
                              </p:par>
                            </p:childTnLst>
                          </p:cTn>
                        </p:par>
                      </p:childTnLst>
                    </p:cTn>
                  </p:par>
                  <p:par>
                    <p:cTn id="376" fill="hold" nodeType="clickPar">
                      <p:stCondLst>
                        <p:cond delay="indefinite"/>
                      </p:stCondLst>
                      <p:childTnLst>
                        <p:par>
                          <p:cTn id="377" fill="hold" nodeType="withGroup">
                            <p:stCondLst>
                              <p:cond delay="0"/>
                            </p:stCondLst>
                            <p:childTnLst>
                              <p:par>
                                <p:cTn id="378" presetID="10" presetClass="entr" presetSubtype="0" fill="hold" grpId="0" nodeType="clickEffect">
                                  <p:stCondLst>
                                    <p:cond delay="0"/>
                                  </p:stCondLst>
                                  <p:childTnLst>
                                    <p:set>
                                      <p:cBhvr>
                                        <p:cTn id="379" dur="1" fill="hold">
                                          <p:stCondLst>
                                            <p:cond delay="0"/>
                                          </p:stCondLst>
                                        </p:cTn>
                                        <p:tgtEl>
                                          <p:spTgt spid="58471"/>
                                        </p:tgtEl>
                                        <p:attrNameLst>
                                          <p:attrName>style.visibility</p:attrName>
                                        </p:attrNameLst>
                                      </p:cBhvr>
                                      <p:to>
                                        <p:strVal val="visible"/>
                                      </p:to>
                                    </p:set>
                                    <p:animEffect transition="in" filter="fade">
                                      <p:cBhvr>
                                        <p:cTn id="380" dur="1000"/>
                                        <p:tgtEl>
                                          <p:spTgt spid="58471"/>
                                        </p:tgtEl>
                                      </p:cBhvr>
                                    </p:animEffect>
                                  </p:childTnLst>
                                </p:cTn>
                              </p:par>
                            </p:childTnLst>
                          </p:cTn>
                        </p:par>
                      </p:childTnLst>
                    </p:cTn>
                  </p:par>
                  <p:par>
                    <p:cTn id="381" fill="hold" nodeType="clickPar">
                      <p:stCondLst>
                        <p:cond delay="indefinite"/>
                      </p:stCondLst>
                      <p:childTnLst>
                        <p:par>
                          <p:cTn id="382" fill="hold" nodeType="withGroup">
                            <p:stCondLst>
                              <p:cond delay="0"/>
                            </p:stCondLst>
                            <p:childTnLst>
                              <p:par>
                                <p:cTn id="383" presetID="10" presetClass="entr" presetSubtype="0" fill="hold" grpId="0" nodeType="clickEffect">
                                  <p:stCondLst>
                                    <p:cond delay="0"/>
                                  </p:stCondLst>
                                  <p:childTnLst>
                                    <p:set>
                                      <p:cBhvr>
                                        <p:cTn id="384" dur="1" fill="hold">
                                          <p:stCondLst>
                                            <p:cond delay="0"/>
                                          </p:stCondLst>
                                        </p:cTn>
                                        <p:tgtEl>
                                          <p:spTgt spid="58472"/>
                                        </p:tgtEl>
                                        <p:attrNameLst>
                                          <p:attrName>style.visibility</p:attrName>
                                        </p:attrNameLst>
                                      </p:cBhvr>
                                      <p:to>
                                        <p:strVal val="visible"/>
                                      </p:to>
                                    </p:set>
                                    <p:animEffect transition="in" filter="fade">
                                      <p:cBhvr>
                                        <p:cTn id="385" dur="1000"/>
                                        <p:tgtEl>
                                          <p:spTgt spid="58472"/>
                                        </p:tgtEl>
                                      </p:cBhvr>
                                    </p:animEffect>
                                  </p:childTnLst>
                                </p:cTn>
                              </p:par>
                            </p:childTnLst>
                          </p:cTn>
                        </p:par>
                      </p:childTnLst>
                    </p:cTn>
                  </p:par>
                  <p:par>
                    <p:cTn id="386" fill="hold" nodeType="clickPar">
                      <p:stCondLst>
                        <p:cond delay="indefinite"/>
                      </p:stCondLst>
                      <p:childTnLst>
                        <p:par>
                          <p:cTn id="387" fill="hold" nodeType="withGroup">
                            <p:stCondLst>
                              <p:cond delay="0"/>
                            </p:stCondLst>
                            <p:childTnLst>
                              <p:par>
                                <p:cTn id="388" presetID="10" presetClass="entr" presetSubtype="0" fill="hold" grpId="0" nodeType="clickEffect">
                                  <p:stCondLst>
                                    <p:cond delay="0"/>
                                  </p:stCondLst>
                                  <p:childTnLst>
                                    <p:set>
                                      <p:cBhvr>
                                        <p:cTn id="389" dur="1" fill="hold">
                                          <p:stCondLst>
                                            <p:cond delay="0"/>
                                          </p:stCondLst>
                                        </p:cTn>
                                        <p:tgtEl>
                                          <p:spTgt spid="58473"/>
                                        </p:tgtEl>
                                        <p:attrNameLst>
                                          <p:attrName>style.visibility</p:attrName>
                                        </p:attrNameLst>
                                      </p:cBhvr>
                                      <p:to>
                                        <p:strVal val="visible"/>
                                      </p:to>
                                    </p:set>
                                    <p:animEffect transition="in" filter="fade">
                                      <p:cBhvr>
                                        <p:cTn id="390" dur="1000"/>
                                        <p:tgtEl>
                                          <p:spTgt spid="58473"/>
                                        </p:tgtEl>
                                      </p:cBhvr>
                                    </p:animEffect>
                                  </p:childTnLst>
                                </p:cTn>
                              </p:par>
                            </p:childTnLst>
                          </p:cTn>
                        </p:par>
                      </p:childTnLst>
                    </p:cTn>
                  </p:par>
                  <p:par>
                    <p:cTn id="391" fill="hold" nodeType="clickPar">
                      <p:stCondLst>
                        <p:cond delay="indefinite"/>
                      </p:stCondLst>
                      <p:childTnLst>
                        <p:par>
                          <p:cTn id="392" fill="hold" nodeType="withGroup">
                            <p:stCondLst>
                              <p:cond delay="0"/>
                            </p:stCondLst>
                            <p:childTnLst>
                              <p:par>
                                <p:cTn id="393" presetID="10" presetClass="entr" presetSubtype="0" fill="hold" grpId="0" nodeType="clickEffect">
                                  <p:stCondLst>
                                    <p:cond delay="0"/>
                                  </p:stCondLst>
                                  <p:childTnLst>
                                    <p:set>
                                      <p:cBhvr>
                                        <p:cTn id="394" dur="1" fill="hold">
                                          <p:stCondLst>
                                            <p:cond delay="0"/>
                                          </p:stCondLst>
                                        </p:cTn>
                                        <p:tgtEl>
                                          <p:spTgt spid="58474"/>
                                        </p:tgtEl>
                                        <p:attrNameLst>
                                          <p:attrName>style.visibility</p:attrName>
                                        </p:attrNameLst>
                                      </p:cBhvr>
                                      <p:to>
                                        <p:strVal val="visible"/>
                                      </p:to>
                                    </p:set>
                                    <p:animEffect transition="in" filter="fade">
                                      <p:cBhvr>
                                        <p:cTn id="395" dur="1000"/>
                                        <p:tgtEl>
                                          <p:spTgt spid="58474"/>
                                        </p:tgtEl>
                                      </p:cBhvr>
                                    </p:animEffect>
                                  </p:childTnLst>
                                </p:cTn>
                              </p:par>
                            </p:childTnLst>
                          </p:cTn>
                        </p:par>
                      </p:childTnLst>
                    </p:cTn>
                  </p:par>
                  <p:par>
                    <p:cTn id="396" fill="hold" nodeType="clickPar">
                      <p:stCondLst>
                        <p:cond delay="indefinite"/>
                      </p:stCondLst>
                      <p:childTnLst>
                        <p:par>
                          <p:cTn id="397" fill="hold" nodeType="withGroup">
                            <p:stCondLst>
                              <p:cond delay="0"/>
                            </p:stCondLst>
                            <p:childTnLst>
                              <p:par>
                                <p:cTn id="398" presetID="10" presetClass="entr" presetSubtype="0" fill="hold" grpId="0" nodeType="clickEffect">
                                  <p:stCondLst>
                                    <p:cond delay="0"/>
                                  </p:stCondLst>
                                  <p:childTnLst>
                                    <p:set>
                                      <p:cBhvr>
                                        <p:cTn id="399" dur="1" fill="hold">
                                          <p:stCondLst>
                                            <p:cond delay="0"/>
                                          </p:stCondLst>
                                        </p:cTn>
                                        <p:tgtEl>
                                          <p:spTgt spid="58475"/>
                                        </p:tgtEl>
                                        <p:attrNameLst>
                                          <p:attrName>style.visibility</p:attrName>
                                        </p:attrNameLst>
                                      </p:cBhvr>
                                      <p:to>
                                        <p:strVal val="visible"/>
                                      </p:to>
                                    </p:set>
                                    <p:animEffect transition="in" filter="fade">
                                      <p:cBhvr>
                                        <p:cTn id="400" dur="1000"/>
                                        <p:tgtEl>
                                          <p:spTgt spid="58475"/>
                                        </p:tgtEl>
                                      </p:cBhvr>
                                    </p:animEffect>
                                  </p:childTnLst>
                                </p:cTn>
                              </p:par>
                            </p:childTnLst>
                          </p:cTn>
                        </p:par>
                      </p:childTnLst>
                    </p:cTn>
                  </p:par>
                  <p:par>
                    <p:cTn id="401" fill="hold" nodeType="clickPar">
                      <p:stCondLst>
                        <p:cond delay="indefinite"/>
                      </p:stCondLst>
                      <p:childTnLst>
                        <p:par>
                          <p:cTn id="402" fill="hold" nodeType="withGroup">
                            <p:stCondLst>
                              <p:cond delay="0"/>
                            </p:stCondLst>
                            <p:childTnLst>
                              <p:par>
                                <p:cTn id="403" presetID="10" presetClass="entr" presetSubtype="0" fill="hold" grpId="0" nodeType="clickEffect">
                                  <p:stCondLst>
                                    <p:cond delay="0"/>
                                  </p:stCondLst>
                                  <p:childTnLst>
                                    <p:set>
                                      <p:cBhvr>
                                        <p:cTn id="404" dur="1" fill="hold">
                                          <p:stCondLst>
                                            <p:cond delay="0"/>
                                          </p:stCondLst>
                                        </p:cTn>
                                        <p:tgtEl>
                                          <p:spTgt spid="58476"/>
                                        </p:tgtEl>
                                        <p:attrNameLst>
                                          <p:attrName>style.visibility</p:attrName>
                                        </p:attrNameLst>
                                      </p:cBhvr>
                                      <p:to>
                                        <p:strVal val="visible"/>
                                      </p:to>
                                    </p:set>
                                    <p:animEffect transition="in" filter="fade">
                                      <p:cBhvr>
                                        <p:cTn id="405" dur="1000"/>
                                        <p:tgtEl>
                                          <p:spTgt spid="58476"/>
                                        </p:tgtEl>
                                      </p:cBhvr>
                                    </p:animEffect>
                                  </p:childTnLst>
                                </p:cTn>
                              </p:par>
                            </p:childTnLst>
                          </p:cTn>
                        </p:par>
                      </p:childTnLst>
                    </p:cTn>
                  </p:par>
                </p:childTnLst>
              </p:cTn>
              <p:nextCondLst>
                <p:cond evt="onClick" delay="0">
                  <p:tgtEl>
                    <p:spTgt spid="58457"/>
                  </p:tgtEl>
                </p:cond>
              </p:nextCondLst>
            </p:seq>
            <p:seq concurrent="1" nextAc="seek">
              <p:cTn id="406" restart="whenNotActive" fill="hold" evtFilter="cancelBubble" nodeType="interactiveSeq">
                <p:stCondLst>
                  <p:cond evt="onClick" delay="0">
                    <p:tgtEl>
                      <p:spTgt spid="58478"/>
                    </p:tgtEl>
                  </p:cond>
                </p:stCondLst>
                <p:endSync evt="end" delay="0">
                  <p:rtn val="all"/>
                </p:endSync>
                <p:childTnLst>
                  <p:par>
                    <p:cTn id="407" fill="hold" nodeType="clickPar">
                      <p:stCondLst>
                        <p:cond delay="0"/>
                      </p:stCondLst>
                      <p:childTnLst>
                        <p:par>
                          <p:cTn id="408" fill="hold" nodeType="withGroup">
                            <p:stCondLst>
                              <p:cond delay="0"/>
                            </p:stCondLst>
                            <p:childTnLst>
                              <p:par>
                                <p:cTn id="409" presetID="10" presetClass="entr" presetSubtype="0" fill="hold" grpId="0" nodeType="clickEffect">
                                  <p:stCondLst>
                                    <p:cond delay="0"/>
                                  </p:stCondLst>
                                  <p:childTnLst>
                                    <p:set>
                                      <p:cBhvr>
                                        <p:cTn id="410" dur="1" fill="hold">
                                          <p:stCondLst>
                                            <p:cond delay="0"/>
                                          </p:stCondLst>
                                        </p:cTn>
                                        <p:tgtEl>
                                          <p:spTgt spid="58477"/>
                                        </p:tgtEl>
                                        <p:attrNameLst>
                                          <p:attrName>style.visibility</p:attrName>
                                        </p:attrNameLst>
                                      </p:cBhvr>
                                      <p:to>
                                        <p:strVal val="visible"/>
                                      </p:to>
                                    </p:set>
                                    <p:animEffect transition="in" filter="fade">
                                      <p:cBhvr>
                                        <p:cTn id="411" dur="1000"/>
                                        <p:tgtEl>
                                          <p:spTgt spid="58477"/>
                                        </p:tgtEl>
                                      </p:cBhvr>
                                    </p:animEffect>
                                  </p:childTnLst>
                                </p:cTn>
                              </p:par>
                            </p:childTnLst>
                          </p:cTn>
                        </p:par>
                      </p:childTnLst>
                    </p:cTn>
                  </p:par>
                  <p:par>
                    <p:cTn id="412" fill="hold" nodeType="clickPar">
                      <p:stCondLst>
                        <p:cond delay="indefinite"/>
                      </p:stCondLst>
                      <p:childTnLst>
                        <p:par>
                          <p:cTn id="413" fill="hold" nodeType="withGroup">
                            <p:stCondLst>
                              <p:cond delay="0"/>
                            </p:stCondLst>
                            <p:childTnLst>
                              <p:par>
                                <p:cTn id="414" presetID="10" presetClass="entr" presetSubtype="0" fill="hold" grpId="0" nodeType="clickEffect">
                                  <p:stCondLst>
                                    <p:cond delay="0"/>
                                  </p:stCondLst>
                                  <p:childTnLst>
                                    <p:set>
                                      <p:cBhvr>
                                        <p:cTn id="415" dur="1" fill="hold">
                                          <p:stCondLst>
                                            <p:cond delay="0"/>
                                          </p:stCondLst>
                                        </p:cTn>
                                        <p:tgtEl>
                                          <p:spTgt spid="58479"/>
                                        </p:tgtEl>
                                        <p:attrNameLst>
                                          <p:attrName>style.visibility</p:attrName>
                                        </p:attrNameLst>
                                      </p:cBhvr>
                                      <p:to>
                                        <p:strVal val="visible"/>
                                      </p:to>
                                    </p:set>
                                    <p:animEffect transition="in" filter="fade">
                                      <p:cBhvr>
                                        <p:cTn id="416" dur="1000"/>
                                        <p:tgtEl>
                                          <p:spTgt spid="58479"/>
                                        </p:tgtEl>
                                      </p:cBhvr>
                                    </p:animEffect>
                                  </p:childTnLst>
                                </p:cTn>
                              </p:par>
                            </p:childTnLst>
                          </p:cTn>
                        </p:par>
                      </p:childTnLst>
                    </p:cTn>
                  </p:par>
                  <p:par>
                    <p:cTn id="417" fill="hold" nodeType="clickPar">
                      <p:stCondLst>
                        <p:cond delay="indefinite"/>
                      </p:stCondLst>
                      <p:childTnLst>
                        <p:par>
                          <p:cTn id="418" fill="hold" nodeType="withGroup">
                            <p:stCondLst>
                              <p:cond delay="0"/>
                            </p:stCondLst>
                            <p:childTnLst>
                              <p:par>
                                <p:cTn id="419" presetID="10" presetClass="entr" presetSubtype="0" fill="hold" grpId="0" nodeType="clickEffect">
                                  <p:stCondLst>
                                    <p:cond delay="0"/>
                                  </p:stCondLst>
                                  <p:childTnLst>
                                    <p:set>
                                      <p:cBhvr>
                                        <p:cTn id="420" dur="1" fill="hold">
                                          <p:stCondLst>
                                            <p:cond delay="0"/>
                                          </p:stCondLst>
                                        </p:cTn>
                                        <p:tgtEl>
                                          <p:spTgt spid="58480"/>
                                        </p:tgtEl>
                                        <p:attrNameLst>
                                          <p:attrName>style.visibility</p:attrName>
                                        </p:attrNameLst>
                                      </p:cBhvr>
                                      <p:to>
                                        <p:strVal val="visible"/>
                                      </p:to>
                                    </p:set>
                                    <p:animEffect transition="in" filter="fade">
                                      <p:cBhvr>
                                        <p:cTn id="421" dur="1000"/>
                                        <p:tgtEl>
                                          <p:spTgt spid="58480"/>
                                        </p:tgtEl>
                                      </p:cBhvr>
                                    </p:animEffect>
                                  </p:childTnLst>
                                </p:cTn>
                              </p:par>
                            </p:childTnLst>
                          </p:cTn>
                        </p:par>
                      </p:childTnLst>
                    </p:cTn>
                  </p:par>
                  <p:par>
                    <p:cTn id="422" fill="hold" nodeType="clickPar">
                      <p:stCondLst>
                        <p:cond delay="indefinite"/>
                      </p:stCondLst>
                      <p:childTnLst>
                        <p:par>
                          <p:cTn id="423" fill="hold" nodeType="withGroup">
                            <p:stCondLst>
                              <p:cond delay="0"/>
                            </p:stCondLst>
                            <p:childTnLst>
                              <p:par>
                                <p:cTn id="424" presetID="10" presetClass="entr" presetSubtype="0" fill="hold" grpId="0" nodeType="clickEffect">
                                  <p:stCondLst>
                                    <p:cond delay="0"/>
                                  </p:stCondLst>
                                  <p:childTnLst>
                                    <p:set>
                                      <p:cBhvr>
                                        <p:cTn id="425" dur="1" fill="hold">
                                          <p:stCondLst>
                                            <p:cond delay="0"/>
                                          </p:stCondLst>
                                        </p:cTn>
                                        <p:tgtEl>
                                          <p:spTgt spid="58481"/>
                                        </p:tgtEl>
                                        <p:attrNameLst>
                                          <p:attrName>style.visibility</p:attrName>
                                        </p:attrNameLst>
                                      </p:cBhvr>
                                      <p:to>
                                        <p:strVal val="visible"/>
                                      </p:to>
                                    </p:set>
                                    <p:animEffect transition="in" filter="fade">
                                      <p:cBhvr>
                                        <p:cTn id="426" dur="1000"/>
                                        <p:tgtEl>
                                          <p:spTgt spid="58481"/>
                                        </p:tgtEl>
                                      </p:cBhvr>
                                    </p:animEffect>
                                  </p:childTnLst>
                                </p:cTn>
                              </p:par>
                            </p:childTnLst>
                          </p:cTn>
                        </p:par>
                      </p:childTnLst>
                    </p:cTn>
                  </p:par>
                  <p:par>
                    <p:cTn id="427" fill="hold" nodeType="clickPar">
                      <p:stCondLst>
                        <p:cond delay="indefinite"/>
                      </p:stCondLst>
                      <p:childTnLst>
                        <p:par>
                          <p:cTn id="428" fill="hold" nodeType="withGroup">
                            <p:stCondLst>
                              <p:cond delay="0"/>
                            </p:stCondLst>
                            <p:childTnLst>
                              <p:par>
                                <p:cTn id="429" presetID="10" presetClass="entr" presetSubtype="0" fill="hold" grpId="0" nodeType="clickEffect">
                                  <p:stCondLst>
                                    <p:cond delay="0"/>
                                  </p:stCondLst>
                                  <p:childTnLst>
                                    <p:set>
                                      <p:cBhvr>
                                        <p:cTn id="430" dur="1" fill="hold">
                                          <p:stCondLst>
                                            <p:cond delay="0"/>
                                          </p:stCondLst>
                                        </p:cTn>
                                        <p:tgtEl>
                                          <p:spTgt spid="58482"/>
                                        </p:tgtEl>
                                        <p:attrNameLst>
                                          <p:attrName>style.visibility</p:attrName>
                                        </p:attrNameLst>
                                      </p:cBhvr>
                                      <p:to>
                                        <p:strVal val="visible"/>
                                      </p:to>
                                    </p:set>
                                    <p:animEffect transition="in" filter="fade">
                                      <p:cBhvr>
                                        <p:cTn id="431" dur="1000"/>
                                        <p:tgtEl>
                                          <p:spTgt spid="58482"/>
                                        </p:tgtEl>
                                      </p:cBhvr>
                                    </p:animEffect>
                                  </p:childTnLst>
                                </p:cTn>
                              </p:par>
                            </p:childTnLst>
                          </p:cTn>
                        </p:par>
                      </p:childTnLst>
                    </p:cTn>
                  </p:par>
                  <p:par>
                    <p:cTn id="432" fill="hold" nodeType="clickPar">
                      <p:stCondLst>
                        <p:cond delay="indefinite"/>
                      </p:stCondLst>
                      <p:childTnLst>
                        <p:par>
                          <p:cTn id="433" fill="hold" nodeType="withGroup">
                            <p:stCondLst>
                              <p:cond delay="0"/>
                            </p:stCondLst>
                            <p:childTnLst>
                              <p:par>
                                <p:cTn id="434" presetID="10" presetClass="entr" presetSubtype="0" fill="hold" grpId="0" nodeType="clickEffect">
                                  <p:stCondLst>
                                    <p:cond delay="0"/>
                                  </p:stCondLst>
                                  <p:childTnLst>
                                    <p:set>
                                      <p:cBhvr>
                                        <p:cTn id="435" dur="1" fill="hold">
                                          <p:stCondLst>
                                            <p:cond delay="0"/>
                                          </p:stCondLst>
                                        </p:cTn>
                                        <p:tgtEl>
                                          <p:spTgt spid="58483"/>
                                        </p:tgtEl>
                                        <p:attrNameLst>
                                          <p:attrName>style.visibility</p:attrName>
                                        </p:attrNameLst>
                                      </p:cBhvr>
                                      <p:to>
                                        <p:strVal val="visible"/>
                                      </p:to>
                                    </p:set>
                                    <p:animEffect transition="in" filter="fade">
                                      <p:cBhvr>
                                        <p:cTn id="436" dur="1000"/>
                                        <p:tgtEl>
                                          <p:spTgt spid="58483"/>
                                        </p:tgtEl>
                                      </p:cBhvr>
                                    </p:animEffect>
                                  </p:childTnLst>
                                </p:cTn>
                              </p:par>
                            </p:childTnLst>
                          </p:cTn>
                        </p:par>
                      </p:childTnLst>
                    </p:cTn>
                  </p:par>
                  <p:par>
                    <p:cTn id="437" fill="hold" nodeType="clickPar">
                      <p:stCondLst>
                        <p:cond delay="indefinite"/>
                      </p:stCondLst>
                      <p:childTnLst>
                        <p:par>
                          <p:cTn id="438" fill="hold" nodeType="withGroup">
                            <p:stCondLst>
                              <p:cond delay="0"/>
                            </p:stCondLst>
                            <p:childTnLst>
                              <p:par>
                                <p:cTn id="439" presetID="10" presetClass="entr" presetSubtype="0" fill="hold" grpId="0" nodeType="clickEffect">
                                  <p:stCondLst>
                                    <p:cond delay="0"/>
                                  </p:stCondLst>
                                  <p:childTnLst>
                                    <p:set>
                                      <p:cBhvr>
                                        <p:cTn id="440" dur="1" fill="hold">
                                          <p:stCondLst>
                                            <p:cond delay="0"/>
                                          </p:stCondLst>
                                        </p:cTn>
                                        <p:tgtEl>
                                          <p:spTgt spid="58484"/>
                                        </p:tgtEl>
                                        <p:attrNameLst>
                                          <p:attrName>style.visibility</p:attrName>
                                        </p:attrNameLst>
                                      </p:cBhvr>
                                      <p:to>
                                        <p:strVal val="visible"/>
                                      </p:to>
                                    </p:set>
                                    <p:animEffect transition="in" filter="fade">
                                      <p:cBhvr>
                                        <p:cTn id="441" dur="1000"/>
                                        <p:tgtEl>
                                          <p:spTgt spid="58484"/>
                                        </p:tgtEl>
                                      </p:cBhvr>
                                    </p:animEffect>
                                  </p:childTnLst>
                                </p:cTn>
                              </p:par>
                            </p:childTnLst>
                          </p:cTn>
                        </p:par>
                      </p:childTnLst>
                    </p:cTn>
                  </p:par>
                  <p:par>
                    <p:cTn id="442" fill="hold" nodeType="clickPar">
                      <p:stCondLst>
                        <p:cond delay="indefinite"/>
                      </p:stCondLst>
                      <p:childTnLst>
                        <p:par>
                          <p:cTn id="443" fill="hold" nodeType="withGroup">
                            <p:stCondLst>
                              <p:cond delay="0"/>
                            </p:stCondLst>
                            <p:childTnLst>
                              <p:par>
                                <p:cTn id="444" presetID="10" presetClass="entr" presetSubtype="0" fill="hold" grpId="0" nodeType="clickEffect">
                                  <p:stCondLst>
                                    <p:cond delay="0"/>
                                  </p:stCondLst>
                                  <p:childTnLst>
                                    <p:set>
                                      <p:cBhvr>
                                        <p:cTn id="445" dur="1" fill="hold">
                                          <p:stCondLst>
                                            <p:cond delay="0"/>
                                          </p:stCondLst>
                                        </p:cTn>
                                        <p:tgtEl>
                                          <p:spTgt spid="58485"/>
                                        </p:tgtEl>
                                        <p:attrNameLst>
                                          <p:attrName>style.visibility</p:attrName>
                                        </p:attrNameLst>
                                      </p:cBhvr>
                                      <p:to>
                                        <p:strVal val="visible"/>
                                      </p:to>
                                    </p:set>
                                    <p:animEffect transition="in" filter="fade">
                                      <p:cBhvr>
                                        <p:cTn id="446" dur="1000"/>
                                        <p:tgtEl>
                                          <p:spTgt spid="58485"/>
                                        </p:tgtEl>
                                      </p:cBhvr>
                                    </p:animEffect>
                                  </p:childTnLst>
                                </p:cTn>
                              </p:par>
                            </p:childTnLst>
                          </p:cTn>
                        </p:par>
                      </p:childTnLst>
                    </p:cTn>
                  </p:par>
                  <p:par>
                    <p:cTn id="447" fill="hold" nodeType="clickPar">
                      <p:stCondLst>
                        <p:cond delay="indefinite"/>
                      </p:stCondLst>
                      <p:childTnLst>
                        <p:par>
                          <p:cTn id="448" fill="hold" nodeType="withGroup">
                            <p:stCondLst>
                              <p:cond delay="0"/>
                            </p:stCondLst>
                            <p:childTnLst>
                              <p:par>
                                <p:cTn id="449" presetID="10" presetClass="entr" presetSubtype="0" fill="hold" grpId="0" nodeType="clickEffect">
                                  <p:stCondLst>
                                    <p:cond delay="0"/>
                                  </p:stCondLst>
                                  <p:childTnLst>
                                    <p:set>
                                      <p:cBhvr>
                                        <p:cTn id="450" dur="1" fill="hold">
                                          <p:stCondLst>
                                            <p:cond delay="0"/>
                                          </p:stCondLst>
                                        </p:cTn>
                                        <p:tgtEl>
                                          <p:spTgt spid="58486"/>
                                        </p:tgtEl>
                                        <p:attrNameLst>
                                          <p:attrName>style.visibility</p:attrName>
                                        </p:attrNameLst>
                                      </p:cBhvr>
                                      <p:to>
                                        <p:strVal val="visible"/>
                                      </p:to>
                                    </p:set>
                                    <p:animEffect transition="in" filter="fade">
                                      <p:cBhvr>
                                        <p:cTn id="451" dur="1000"/>
                                        <p:tgtEl>
                                          <p:spTgt spid="58486"/>
                                        </p:tgtEl>
                                      </p:cBhvr>
                                    </p:animEffect>
                                  </p:childTnLst>
                                </p:cTn>
                              </p:par>
                            </p:childTnLst>
                          </p:cTn>
                        </p:par>
                      </p:childTnLst>
                    </p:cTn>
                  </p:par>
                  <p:par>
                    <p:cTn id="452" fill="hold" nodeType="clickPar">
                      <p:stCondLst>
                        <p:cond delay="indefinite"/>
                      </p:stCondLst>
                      <p:childTnLst>
                        <p:par>
                          <p:cTn id="453" fill="hold" nodeType="withGroup">
                            <p:stCondLst>
                              <p:cond delay="0"/>
                            </p:stCondLst>
                            <p:childTnLst>
                              <p:par>
                                <p:cTn id="454" presetID="10" presetClass="entr" presetSubtype="0" fill="hold" grpId="0" nodeType="clickEffect">
                                  <p:stCondLst>
                                    <p:cond delay="0"/>
                                  </p:stCondLst>
                                  <p:childTnLst>
                                    <p:set>
                                      <p:cBhvr>
                                        <p:cTn id="455" dur="1" fill="hold">
                                          <p:stCondLst>
                                            <p:cond delay="0"/>
                                          </p:stCondLst>
                                        </p:cTn>
                                        <p:tgtEl>
                                          <p:spTgt spid="58487"/>
                                        </p:tgtEl>
                                        <p:attrNameLst>
                                          <p:attrName>style.visibility</p:attrName>
                                        </p:attrNameLst>
                                      </p:cBhvr>
                                      <p:to>
                                        <p:strVal val="visible"/>
                                      </p:to>
                                    </p:set>
                                    <p:animEffect transition="in" filter="fade">
                                      <p:cBhvr>
                                        <p:cTn id="456" dur="1000"/>
                                        <p:tgtEl>
                                          <p:spTgt spid="58487"/>
                                        </p:tgtEl>
                                      </p:cBhvr>
                                    </p:animEffect>
                                  </p:childTnLst>
                                </p:cTn>
                              </p:par>
                            </p:childTnLst>
                          </p:cTn>
                        </p:par>
                      </p:childTnLst>
                    </p:cTn>
                  </p:par>
                  <p:par>
                    <p:cTn id="457" fill="hold" nodeType="clickPar">
                      <p:stCondLst>
                        <p:cond delay="indefinite"/>
                      </p:stCondLst>
                      <p:childTnLst>
                        <p:par>
                          <p:cTn id="458" fill="hold" nodeType="withGroup">
                            <p:stCondLst>
                              <p:cond delay="0"/>
                            </p:stCondLst>
                            <p:childTnLst>
                              <p:par>
                                <p:cTn id="459" presetID="10" presetClass="entr" presetSubtype="0" fill="hold" grpId="0" nodeType="clickEffect">
                                  <p:stCondLst>
                                    <p:cond delay="0"/>
                                  </p:stCondLst>
                                  <p:childTnLst>
                                    <p:set>
                                      <p:cBhvr>
                                        <p:cTn id="460" dur="1" fill="hold">
                                          <p:stCondLst>
                                            <p:cond delay="0"/>
                                          </p:stCondLst>
                                        </p:cTn>
                                        <p:tgtEl>
                                          <p:spTgt spid="58488"/>
                                        </p:tgtEl>
                                        <p:attrNameLst>
                                          <p:attrName>style.visibility</p:attrName>
                                        </p:attrNameLst>
                                      </p:cBhvr>
                                      <p:to>
                                        <p:strVal val="visible"/>
                                      </p:to>
                                    </p:set>
                                    <p:animEffect transition="in" filter="fade">
                                      <p:cBhvr>
                                        <p:cTn id="461" dur="1000"/>
                                        <p:tgtEl>
                                          <p:spTgt spid="58488"/>
                                        </p:tgtEl>
                                      </p:cBhvr>
                                    </p:animEffect>
                                  </p:childTnLst>
                                </p:cTn>
                              </p:par>
                            </p:childTnLst>
                          </p:cTn>
                        </p:par>
                      </p:childTnLst>
                    </p:cTn>
                  </p:par>
                  <p:par>
                    <p:cTn id="462" fill="hold" nodeType="clickPar">
                      <p:stCondLst>
                        <p:cond delay="indefinite"/>
                      </p:stCondLst>
                      <p:childTnLst>
                        <p:par>
                          <p:cTn id="463" fill="hold" nodeType="withGroup">
                            <p:stCondLst>
                              <p:cond delay="0"/>
                            </p:stCondLst>
                            <p:childTnLst>
                              <p:par>
                                <p:cTn id="464" presetID="10" presetClass="entr" presetSubtype="0" fill="hold" grpId="0" nodeType="clickEffect">
                                  <p:stCondLst>
                                    <p:cond delay="0"/>
                                  </p:stCondLst>
                                  <p:childTnLst>
                                    <p:set>
                                      <p:cBhvr>
                                        <p:cTn id="465" dur="1" fill="hold">
                                          <p:stCondLst>
                                            <p:cond delay="0"/>
                                          </p:stCondLst>
                                        </p:cTn>
                                        <p:tgtEl>
                                          <p:spTgt spid="58489"/>
                                        </p:tgtEl>
                                        <p:attrNameLst>
                                          <p:attrName>style.visibility</p:attrName>
                                        </p:attrNameLst>
                                      </p:cBhvr>
                                      <p:to>
                                        <p:strVal val="visible"/>
                                      </p:to>
                                    </p:set>
                                    <p:animEffect transition="in" filter="fade">
                                      <p:cBhvr>
                                        <p:cTn id="466" dur="1000"/>
                                        <p:tgtEl>
                                          <p:spTgt spid="58489"/>
                                        </p:tgtEl>
                                      </p:cBhvr>
                                    </p:animEffect>
                                  </p:childTnLst>
                                </p:cTn>
                              </p:par>
                            </p:childTnLst>
                          </p:cTn>
                        </p:par>
                      </p:childTnLst>
                    </p:cTn>
                  </p:par>
                  <p:par>
                    <p:cTn id="467" fill="hold" nodeType="clickPar">
                      <p:stCondLst>
                        <p:cond delay="indefinite"/>
                      </p:stCondLst>
                      <p:childTnLst>
                        <p:par>
                          <p:cTn id="468" fill="hold" nodeType="withGroup">
                            <p:stCondLst>
                              <p:cond delay="0"/>
                            </p:stCondLst>
                            <p:childTnLst>
                              <p:par>
                                <p:cTn id="469" presetID="10" presetClass="entr" presetSubtype="0" fill="hold" grpId="0" nodeType="clickEffect">
                                  <p:stCondLst>
                                    <p:cond delay="0"/>
                                  </p:stCondLst>
                                  <p:childTnLst>
                                    <p:set>
                                      <p:cBhvr>
                                        <p:cTn id="470" dur="1" fill="hold">
                                          <p:stCondLst>
                                            <p:cond delay="0"/>
                                          </p:stCondLst>
                                        </p:cTn>
                                        <p:tgtEl>
                                          <p:spTgt spid="58490"/>
                                        </p:tgtEl>
                                        <p:attrNameLst>
                                          <p:attrName>style.visibility</p:attrName>
                                        </p:attrNameLst>
                                      </p:cBhvr>
                                      <p:to>
                                        <p:strVal val="visible"/>
                                      </p:to>
                                    </p:set>
                                    <p:animEffect transition="in" filter="fade">
                                      <p:cBhvr>
                                        <p:cTn id="471" dur="1000"/>
                                        <p:tgtEl>
                                          <p:spTgt spid="58490"/>
                                        </p:tgtEl>
                                      </p:cBhvr>
                                    </p:animEffect>
                                  </p:childTnLst>
                                </p:cTn>
                              </p:par>
                            </p:childTnLst>
                          </p:cTn>
                        </p:par>
                      </p:childTnLst>
                    </p:cTn>
                  </p:par>
                  <p:par>
                    <p:cTn id="472" fill="hold" nodeType="clickPar">
                      <p:stCondLst>
                        <p:cond delay="indefinite"/>
                      </p:stCondLst>
                      <p:childTnLst>
                        <p:par>
                          <p:cTn id="473" fill="hold" nodeType="withGroup">
                            <p:stCondLst>
                              <p:cond delay="0"/>
                            </p:stCondLst>
                            <p:childTnLst>
                              <p:par>
                                <p:cTn id="474" presetID="10" presetClass="entr" presetSubtype="0" fill="hold" grpId="0" nodeType="clickEffect">
                                  <p:stCondLst>
                                    <p:cond delay="0"/>
                                  </p:stCondLst>
                                  <p:childTnLst>
                                    <p:set>
                                      <p:cBhvr>
                                        <p:cTn id="475" dur="1" fill="hold">
                                          <p:stCondLst>
                                            <p:cond delay="0"/>
                                          </p:stCondLst>
                                        </p:cTn>
                                        <p:tgtEl>
                                          <p:spTgt spid="58491"/>
                                        </p:tgtEl>
                                        <p:attrNameLst>
                                          <p:attrName>style.visibility</p:attrName>
                                        </p:attrNameLst>
                                      </p:cBhvr>
                                      <p:to>
                                        <p:strVal val="visible"/>
                                      </p:to>
                                    </p:set>
                                    <p:animEffect transition="in" filter="fade">
                                      <p:cBhvr>
                                        <p:cTn id="476" dur="1000"/>
                                        <p:tgtEl>
                                          <p:spTgt spid="58491"/>
                                        </p:tgtEl>
                                      </p:cBhvr>
                                    </p:animEffect>
                                  </p:childTnLst>
                                </p:cTn>
                              </p:par>
                            </p:childTnLst>
                          </p:cTn>
                        </p:par>
                      </p:childTnLst>
                    </p:cTn>
                  </p:par>
                  <p:par>
                    <p:cTn id="477" fill="hold" nodeType="clickPar">
                      <p:stCondLst>
                        <p:cond delay="indefinite"/>
                      </p:stCondLst>
                      <p:childTnLst>
                        <p:par>
                          <p:cTn id="478" fill="hold" nodeType="withGroup">
                            <p:stCondLst>
                              <p:cond delay="0"/>
                            </p:stCondLst>
                            <p:childTnLst>
                              <p:par>
                                <p:cTn id="479" presetID="10" presetClass="entr" presetSubtype="0" fill="hold" grpId="0" nodeType="clickEffect">
                                  <p:stCondLst>
                                    <p:cond delay="0"/>
                                  </p:stCondLst>
                                  <p:childTnLst>
                                    <p:set>
                                      <p:cBhvr>
                                        <p:cTn id="480" dur="1" fill="hold">
                                          <p:stCondLst>
                                            <p:cond delay="0"/>
                                          </p:stCondLst>
                                        </p:cTn>
                                        <p:tgtEl>
                                          <p:spTgt spid="58492"/>
                                        </p:tgtEl>
                                        <p:attrNameLst>
                                          <p:attrName>style.visibility</p:attrName>
                                        </p:attrNameLst>
                                      </p:cBhvr>
                                      <p:to>
                                        <p:strVal val="visible"/>
                                      </p:to>
                                    </p:set>
                                    <p:animEffect transition="in" filter="fade">
                                      <p:cBhvr>
                                        <p:cTn id="481" dur="1000"/>
                                        <p:tgtEl>
                                          <p:spTgt spid="58492"/>
                                        </p:tgtEl>
                                      </p:cBhvr>
                                    </p:animEffect>
                                  </p:childTnLst>
                                </p:cTn>
                              </p:par>
                            </p:childTnLst>
                          </p:cTn>
                        </p:par>
                      </p:childTnLst>
                    </p:cTn>
                  </p:par>
                  <p:par>
                    <p:cTn id="482" fill="hold" nodeType="clickPar">
                      <p:stCondLst>
                        <p:cond delay="indefinite"/>
                      </p:stCondLst>
                      <p:childTnLst>
                        <p:par>
                          <p:cTn id="483" fill="hold" nodeType="withGroup">
                            <p:stCondLst>
                              <p:cond delay="0"/>
                            </p:stCondLst>
                            <p:childTnLst>
                              <p:par>
                                <p:cTn id="484" presetID="10" presetClass="entr" presetSubtype="0" fill="hold" grpId="0" nodeType="clickEffect">
                                  <p:stCondLst>
                                    <p:cond delay="0"/>
                                  </p:stCondLst>
                                  <p:childTnLst>
                                    <p:set>
                                      <p:cBhvr>
                                        <p:cTn id="485" dur="1" fill="hold">
                                          <p:stCondLst>
                                            <p:cond delay="0"/>
                                          </p:stCondLst>
                                        </p:cTn>
                                        <p:tgtEl>
                                          <p:spTgt spid="58493"/>
                                        </p:tgtEl>
                                        <p:attrNameLst>
                                          <p:attrName>style.visibility</p:attrName>
                                        </p:attrNameLst>
                                      </p:cBhvr>
                                      <p:to>
                                        <p:strVal val="visible"/>
                                      </p:to>
                                    </p:set>
                                    <p:animEffect transition="in" filter="fade">
                                      <p:cBhvr>
                                        <p:cTn id="486" dur="1000"/>
                                        <p:tgtEl>
                                          <p:spTgt spid="58493"/>
                                        </p:tgtEl>
                                      </p:cBhvr>
                                    </p:animEffect>
                                  </p:childTnLst>
                                </p:cTn>
                              </p:par>
                            </p:childTnLst>
                          </p:cTn>
                        </p:par>
                      </p:childTnLst>
                    </p:cTn>
                  </p:par>
                  <p:par>
                    <p:cTn id="487" fill="hold" nodeType="clickPar">
                      <p:stCondLst>
                        <p:cond delay="indefinite"/>
                      </p:stCondLst>
                      <p:childTnLst>
                        <p:par>
                          <p:cTn id="488" fill="hold" nodeType="withGroup">
                            <p:stCondLst>
                              <p:cond delay="0"/>
                            </p:stCondLst>
                            <p:childTnLst>
                              <p:par>
                                <p:cTn id="489" presetID="10" presetClass="entr" presetSubtype="0" fill="hold" grpId="0" nodeType="clickEffect">
                                  <p:stCondLst>
                                    <p:cond delay="0"/>
                                  </p:stCondLst>
                                  <p:childTnLst>
                                    <p:set>
                                      <p:cBhvr>
                                        <p:cTn id="490" dur="1" fill="hold">
                                          <p:stCondLst>
                                            <p:cond delay="0"/>
                                          </p:stCondLst>
                                        </p:cTn>
                                        <p:tgtEl>
                                          <p:spTgt spid="58494"/>
                                        </p:tgtEl>
                                        <p:attrNameLst>
                                          <p:attrName>style.visibility</p:attrName>
                                        </p:attrNameLst>
                                      </p:cBhvr>
                                      <p:to>
                                        <p:strVal val="visible"/>
                                      </p:to>
                                    </p:set>
                                    <p:animEffect transition="in" filter="fade">
                                      <p:cBhvr>
                                        <p:cTn id="491" dur="1000"/>
                                        <p:tgtEl>
                                          <p:spTgt spid="58494"/>
                                        </p:tgtEl>
                                      </p:cBhvr>
                                    </p:animEffect>
                                  </p:childTnLst>
                                </p:cTn>
                              </p:par>
                            </p:childTnLst>
                          </p:cTn>
                        </p:par>
                      </p:childTnLst>
                    </p:cTn>
                  </p:par>
                  <p:par>
                    <p:cTn id="492" fill="hold" nodeType="clickPar">
                      <p:stCondLst>
                        <p:cond delay="indefinite"/>
                      </p:stCondLst>
                      <p:childTnLst>
                        <p:par>
                          <p:cTn id="493" fill="hold" nodeType="withGroup">
                            <p:stCondLst>
                              <p:cond delay="0"/>
                            </p:stCondLst>
                            <p:childTnLst>
                              <p:par>
                                <p:cTn id="494" presetID="10" presetClass="entr" presetSubtype="0" fill="hold" grpId="0" nodeType="clickEffect">
                                  <p:stCondLst>
                                    <p:cond delay="0"/>
                                  </p:stCondLst>
                                  <p:childTnLst>
                                    <p:set>
                                      <p:cBhvr>
                                        <p:cTn id="495" dur="1" fill="hold">
                                          <p:stCondLst>
                                            <p:cond delay="0"/>
                                          </p:stCondLst>
                                        </p:cTn>
                                        <p:tgtEl>
                                          <p:spTgt spid="58495"/>
                                        </p:tgtEl>
                                        <p:attrNameLst>
                                          <p:attrName>style.visibility</p:attrName>
                                        </p:attrNameLst>
                                      </p:cBhvr>
                                      <p:to>
                                        <p:strVal val="visible"/>
                                      </p:to>
                                    </p:set>
                                    <p:animEffect transition="in" filter="fade">
                                      <p:cBhvr>
                                        <p:cTn id="496" dur="1000"/>
                                        <p:tgtEl>
                                          <p:spTgt spid="58495"/>
                                        </p:tgtEl>
                                      </p:cBhvr>
                                    </p:animEffect>
                                  </p:childTnLst>
                                </p:cTn>
                              </p:par>
                            </p:childTnLst>
                          </p:cTn>
                        </p:par>
                      </p:childTnLst>
                    </p:cTn>
                  </p:par>
                  <p:par>
                    <p:cTn id="497" fill="hold" nodeType="clickPar">
                      <p:stCondLst>
                        <p:cond delay="indefinite"/>
                      </p:stCondLst>
                      <p:childTnLst>
                        <p:par>
                          <p:cTn id="498" fill="hold" nodeType="withGroup">
                            <p:stCondLst>
                              <p:cond delay="0"/>
                            </p:stCondLst>
                            <p:childTnLst>
                              <p:par>
                                <p:cTn id="499" presetID="10" presetClass="entr" presetSubtype="0" fill="hold" grpId="0" nodeType="clickEffect">
                                  <p:stCondLst>
                                    <p:cond delay="0"/>
                                  </p:stCondLst>
                                  <p:childTnLst>
                                    <p:set>
                                      <p:cBhvr>
                                        <p:cTn id="500" dur="1" fill="hold">
                                          <p:stCondLst>
                                            <p:cond delay="0"/>
                                          </p:stCondLst>
                                        </p:cTn>
                                        <p:tgtEl>
                                          <p:spTgt spid="58496"/>
                                        </p:tgtEl>
                                        <p:attrNameLst>
                                          <p:attrName>style.visibility</p:attrName>
                                        </p:attrNameLst>
                                      </p:cBhvr>
                                      <p:to>
                                        <p:strVal val="visible"/>
                                      </p:to>
                                    </p:set>
                                    <p:animEffect transition="in" filter="fade">
                                      <p:cBhvr>
                                        <p:cTn id="501" dur="1000"/>
                                        <p:tgtEl>
                                          <p:spTgt spid="58496"/>
                                        </p:tgtEl>
                                      </p:cBhvr>
                                    </p:animEffect>
                                  </p:childTnLst>
                                </p:cTn>
                              </p:par>
                            </p:childTnLst>
                          </p:cTn>
                        </p:par>
                      </p:childTnLst>
                    </p:cTn>
                  </p:par>
                  <p:par>
                    <p:cTn id="502" fill="hold" nodeType="clickPar">
                      <p:stCondLst>
                        <p:cond delay="indefinite"/>
                      </p:stCondLst>
                      <p:childTnLst>
                        <p:par>
                          <p:cTn id="503" fill="hold" nodeType="withGroup">
                            <p:stCondLst>
                              <p:cond delay="0"/>
                            </p:stCondLst>
                            <p:childTnLst>
                              <p:par>
                                <p:cTn id="504" presetID="10" presetClass="entr" presetSubtype="0" fill="hold" grpId="0" nodeType="clickEffect">
                                  <p:stCondLst>
                                    <p:cond delay="0"/>
                                  </p:stCondLst>
                                  <p:childTnLst>
                                    <p:set>
                                      <p:cBhvr>
                                        <p:cTn id="505" dur="1" fill="hold">
                                          <p:stCondLst>
                                            <p:cond delay="0"/>
                                          </p:stCondLst>
                                        </p:cTn>
                                        <p:tgtEl>
                                          <p:spTgt spid="58497"/>
                                        </p:tgtEl>
                                        <p:attrNameLst>
                                          <p:attrName>style.visibility</p:attrName>
                                        </p:attrNameLst>
                                      </p:cBhvr>
                                      <p:to>
                                        <p:strVal val="visible"/>
                                      </p:to>
                                    </p:set>
                                    <p:animEffect transition="in" filter="fade">
                                      <p:cBhvr>
                                        <p:cTn id="506" dur="1000"/>
                                        <p:tgtEl>
                                          <p:spTgt spid="58497"/>
                                        </p:tgtEl>
                                      </p:cBhvr>
                                    </p:animEffect>
                                  </p:childTnLst>
                                </p:cTn>
                              </p:par>
                            </p:childTnLst>
                          </p:cTn>
                        </p:par>
                      </p:childTnLst>
                    </p:cTn>
                  </p:par>
                </p:childTnLst>
              </p:cTn>
              <p:nextCondLst>
                <p:cond evt="onClick" delay="0">
                  <p:tgtEl>
                    <p:spTgt spid="58478"/>
                  </p:tgtEl>
                </p:cond>
              </p:nextCondLst>
            </p:seq>
          </p:childTnLst>
        </p:cTn>
      </p:par>
    </p:tnLst>
    <p:bldLst>
      <p:bldP spid="58373" grpId="0" animBg="1"/>
      <p:bldP spid="58375" grpId="0" animBg="1"/>
      <p:bldP spid="58376" grpId="0" animBg="1"/>
      <p:bldP spid="58377" grpId="0" animBg="1"/>
      <p:bldP spid="58378" grpId="0" animBg="1"/>
      <p:bldP spid="58379" grpId="0" animBg="1"/>
      <p:bldP spid="58380" grpId="0" animBg="1"/>
      <p:bldP spid="58381" grpId="0" animBg="1"/>
      <p:bldP spid="58382" grpId="0" animBg="1"/>
      <p:bldP spid="58383" grpId="0" animBg="1"/>
      <p:bldP spid="58384" grpId="0" animBg="1"/>
      <p:bldP spid="58385" grpId="0" animBg="1"/>
      <p:bldP spid="58386" grpId="0" animBg="1"/>
      <p:bldP spid="58387" grpId="0" animBg="1"/>
      <p:bldP spid="58388" grpId="0" animBg="1"/>
      <p:bldP spid="58389" grpId="0" animBg="1"/>
      <p:bldP spid="58390" grpId="0" animBg="1"/>
      <p:bldP spid="58391" grpId="0" animBg="1"/>
      <p:bldP spid="58392" grpId="0" animBg="1"/>
      <p:bldP spid="58412" grpId="0" animBg="1"/>
      <p:bldP spid="58414" grpId="0" animBg="1"/>
      <p:bldP spid="58416" grpId="0" animBg="1"/>
      <p:bldP spid="58417" grpId="0" animBg="1"/>
      <p:bldP spid="58418" grpId="0" animBg="1"/>
      <p:bldP spid="58419" grpId="0" animBg="1"/>
      <p:bldP spid="58420" grpId="0" animBg="1"/>
      <p:bldP spid="58421" grpId="0" animBg="1"/>
      <p:bldP spid="58422" grpId="0" animBg="1"/>
      <p:bldP spid="58423" grpId="0" animBg="1"/>
      <p:bldP spid="58424" grpId="0" animBg="1"/>
      <p:bldP spid="58425" grpId="0" animBg="1"/>
      <p:bldP spid="58426" grpId="0" animBg="1"/>
      <p:bldP spid="58427" grpId="0" animBg="1"/>
      <p:bldP spid="58428" grpId="0" animBg="1"/>
      <p:bldP spid="58429" grpId="0" animBg="1"/>
      <p:bldP spid="58430" grpId="0" animBg="1"/>
      <p:bldP spid="58431" grpId="0" animBg="1"/>
      <p:bldP spid="58432" grpId="0" animBg="1"/>
      <p:bldP spid="58433" grpId="0" animBg="1"/>
      <p:bldP spid="58434" grpId="0" animBg="1"/>
      <p:bldP spid="58435" grpId="0" animBg="1"/>
      <p:bldP spid="58437" grpId="0" animBg="1"/>
      <p:bldP spid="58438" grpId="0" animBg="1"/>
      <p:bldP spid="58439" grpId="0" animBg="1"/>
      <p:bldP spid="58440" grpId="0" animBg="1"/>
      <p:bldP spid="58441" grpId="0" animBg="1"/>
      <p:bldP spid="58442" grpId="0" animBg="1"/>
      <p:bldP spid="58443" grpId="0" animBg="1"/>
      <p:bldP spid="58444" grpId="0" animBg="1"/>
      <p:bldP spid="58445" grpId="0" animBg="1"/>
      <p:bldP spid="58446" grpId="0" animBg="1"/>
      <p:bldP spid="58447" grpId="0" animBg="1"/>
      <p:bldP spid="58448" grpId="0" animBg="1"/>
      <p:bldP spid="58449" grpId="0" animBg="1"/>
      <p:bldP spid="58450" grpId="0" animBg="1"/>
      <p:bldP spid="58451" grpId="0" animBg="1"/>
      <p:bldP spid="58452" grpId="0" animBg="1"/>
      <p:bldP spid="58453" grpId="0" animBg="1"/>
      <p:bldP spid="58454" grpId="0" animBg="1"/>
      <p:bldP spid="58455" grpId="0" animBg="1"/>
      <p:bldP spid="58456" grpId="0" animBg="1"/>
      <p:bldP spid="58458" grpId="0" animBg="1"/>
      <p:bldP spid="58459" grpId="0" animBg="1"/>
      <p:bldP spid="58460" grpId="0" animBg="1"/>
      <p:bldP spid="58461" grpId="0" animBg="1"/>
      <p:bldP spid="58462" grpId="0" animBg="1"/>
      <p:bldP spid="58463" grpId="0" animBg="1"/>
      <p:bldP spid="58464" grpId="0" animBg="1"/>
      <p:bldP spid="58465" grpId="0" animBg="1"/>
      <p:bldP spid="58466" grpId="0" animBg="1"/>
      <p:bldP spid="58467" grpId="0" animBg="1"/>
      <p:bldP spid="58468" grpId="0" animBg="1"/>
      <p:bldP spid="58469" grpId="0" animBg="1"/>
      <p:bldP spid="58470" grpId="0" animBg="1"/>
      <p:bldP spid="58471" grpId="0" animBg="1"/>
      <p:bldP spid="58472" grpId="0" animBg="1"/>
      <p:bldP spid="58473" grpId="0" animBg="1"/>
      <p:bldP spid="58474" grpId="0" animBg="1"/>
      <p:bldP spid="58475" grpId="0" animBg="1"/>
      <p:bldP spid="58476" grpId="0" animBg="1"/>
      <p:bldP spid="58477" grpId="0" animBg="1"/>
      <p:bldP spid="58479" grpId="0" animBg="1"/>
      <p:bldP spid="58480" grpId="0" animBg="1"/>
      <p:bldP spid="58481" grpId="0" animBg="1"/>
      <p:bldP spid="58482" grpId="0" animBg="1"/>
      <p:bldP spid="58483" grpId="0" animBg="1"/>
      <p:bldP spid="58484" grpId="0" animBg="1"/>
      <p:bldP spid="58485" grpId="0" animBg="1"/>
      <p:bldP spid="58486" grpId="0" animBg="1"/>
      <p:bldP spid="58487" grpId="0" animBg="1"/>
      <p:bldP spid="58488" grpId="0" animBg="1"/>
      <p:bldP spid="58489" grpId="0" animBg="1"/>
      <p:bldP spid="58490" grpId="0" animBg="1"/>
      <p:bldP spid="58491" grpId="0" animBg="1"/>
      <p:bldP spid="58492" grpId="0" animBg="1"/>
      <p:bldP spid="58493" grpId="0" animBg="1"/>
      <p:bldP spid="58494" grpId="0" animBg="1"/>
      <p:bldP spid="58495" grpId="0" animBg="1"/>
      <p:bldP spid="58496" grpId="0" animBg="1"/>
      <p:bldP spid="5849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a:extLst>
              <a:ext uri="{FF2B5EF4-FFF2-40B4-BE49-F238E27FC236}">
                <a16:creationId xmlns:a16="http://schemas.microsoft.com/office/drawing/2014/main" id="{E203E853-2DE8-47B3-B819-970A601FAA82}"/>
              </a:ext>
            </a:extLst>
          </p:cNvPr>
          <p:cNvSpPr>
            <a:spLocks noGrp="1"/>
          </p:cNvSpPr>
          <p:nvPr>
            <p:ph type="ctrTitle"/>
          </p:nvPr>
        </p:nvSpPr>
        <p:spPr>
          <a:xfrm>
            <a:off x="1524000" y="1828800"/>
            <a:ext cx="7162800" cy="1470025"/>
          </a:xfrm>
        </p:spPr>
        <p:txBody>
          <a:bodyPr/>
          <a:lstStyle/>
          <a:p>
            <a:pPr eaLnBrk="1" hangingPunct="1"/>
            <a:r>
              <a:rPr lang="en-GB" altLang="en-US" b="1"/>
              <a:t>What are biological theories of criminality?</a:t>
            </a:r>
          </a:p>
        </p:txBody>
      </p:sp>
      <p:sp>
        <p:nvSpPr>
          <p:cNvPr id="5" name="Subtitle 4">
            <a:extLst>
              <a:ext uri="{FF2B5EF4-FFF2-40B4-BE49-F238E27FC236}">
                <a16:creationId xmlns:a16="http://schemas.microsoft.com/office/drawing/2014/main" id="{086DEED3-E276-497A-9FD6-875212AAEEBC}"/>
              </a:ext>
            </a:extLst>
          </p:cNvPr>
          <p:cNvSpPr>
            <a:spLocks noGrp="1"/>
          </p:cNvSpPr>
          <p:nvPr>
            <p:ph type="subTitle" idx="1"/>
          </p:nvPr>
        </p:nvSpPr>
        <p:spPr>
          <a:xfrm>
            <a:off x="1905000" y="3886200"/>
            <a:ext cx="6400800" cy="1752600"/>
          </a:xfrm>
        </p:spPr>
        <p:txBody>
          <a:bodyPr rtlCol="0">
            <a:normAutofit/>
          </a:bodyPr>
          <a:lstStyle/>
          <a:p>
            <a:pPr eaLnBrk="1" fontAlgn="auto" hangingPunct="1">
              <a:spcAft>
                <a:spcPts val="0"/>
              </a:spcAft>
              <a:defRPr/>
            </a:pPr>
            <a:r>
              <a:rPr lang="en-GB" dirty="0"/>
              <a:t>Assessment criteria 1</a:t>
            </a:r>
          </a:p>
          <a:p>
            <a:pPr eaLnBrk="1" fontAlgn="auto" hangingPunct="1">
              <a:spcAft>
                <a:spcPts val="0"/>
              </a:spcAft>
              <a:defRPr/>
            </a:pPr>
            <a:r>
              <a:rPr lang="en-GB" dirty="0"/>
              <a:t>Describe biological theories of criminality.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263FC-B887-43EF-BB6C-F7559E226883}"/>
              </a:ext>
            </a:extLst>
          </p:cNvPr>
          <p:cNvSpPr>
            <a:spLocks noGrp="1"/>
          </p:cNvSpPr>
          <p:nvPr>
            <p:ph type="title"/>
          </p:nvPr>
        </p:nvSpPr>
        <p:spPr>
          <a:xfrm>
            <a:off x="1295400" y="274638"/>
            <a:ext cx="7391400" cy="1143000"/>
          </a:xfrm>
        </p:spPr>
        <p:txBody>
          <a:bodyPr rtlCol="0">
            <a:normAutofit fontScale="90000"/>
          </a:bodyPr>
          <a:lstStyle/>
          <a:p>
            <a:pPr eaLnBrk="1" fontAlgn="auto" hangingPunct="1">
              <a:spcAft>
                <a:spcPts val="0"/>
              </a:spcAft>
              <a:defRPr/>
            </a:pPr>
            <a:r>
              <a:rPr lang="en-GB" b="1" dirty="0"/>
              <a:t>Assumptions of biological theories of crime</a:t>
            </a:r>
          </a:p>
        </p:txBody>
      </p:sp>
      <p:sp>
        <p:nvSpPr>
          <p:cNvPr id="3" name="Content Placeholder 2">
            <a:extLst>
              <a:ext uri="{FF2B5EF4-FFF2-40B4-BE49-F238E27FC236}">
                <a16:creationId xmlns:a16="http://schemas.microsoft.com/office/drawing/2014/main" id="{D68218B0-DA0C-4341-AD0C-CD87A60A4EA6}"/>
              </a:ext>
            </a:extLst>
          </p:cNvPr>
          <p:cNvSpPr>
            <a:spLocks noGrp="1"/>
          </p:cNvSpPr>
          <p:nvPr>
            <p:ph idx="1"/>
          </p:nvPr>
        </p:nvSpPr>
        <p:spPr>
          <a:xfrm>
            <a:off x="1295400" y="1600200"/>
            <a:ext cx="7391400" cy="4525963"/>
          </a:xfrm>
        </p:spPr>
        <p:txBody>
          <a:bodyPr rtlCol="0">
            <a:normAutofit lnSpcReduction="10000"/>
          </a:bodyPr>
          <a:lstStyle/>
          <a:p>
            <a:pPr eaLnBrk="1" fontAlgn="auto" hangingPunct="1">
              <a:spcAft>
                <a:spcPts val="0"/>
              </a:spcAft>
              <a:defRPr/>
            </a:pPr>
            <a:r>
              <a:rPr lang="en-GB" dirty="0"/>
              <a:t>Physical characteristics make some people more likely to commit crime than others.</a:t>
            </a:r>
          </a:p>
          <a:p>
            <a:pPr eaLnBrk="1" fontAlgn="auto" hangingPunct="1">
              <a:spcAft>
                <a:spcPts val="0"/>
              </a:spcAft>
              <a:defRPr/>
            </a:pPr>
            <a:endParaRPr lang="en-GB" dirty="0"/>
          </a:p>
          <a:p>
            <a:pPr eaLnBrk="1" fontAlgn="auto" hangingPunct="1">
              <a:spcAft>
                <a:spcPts val="0"/>
              </a:spcAft>
              <a:defRPr/>
            </a:pPr>
            <a:r>
              <a:rPr lang="en-GB" dirty="0"/>
              <a:t>Criminal tendencies can be inherited.</a:t>
            </a:r>
          </a:p>
          <a:p>
            <a:pPr eaLnBrk="1" fontAlgn="auto" hangingPunct="1">
              <a:spcAft>
                <a:spcPts val="0"/>
              </a:spcAft>
              <a:defRPr/>
            </a:pPr>
            <a:endParaRPr lang="en-GB" dirty="0"/>
          </a:p>
          <a:p>
            <a:pPr eaLnBrk="1" fontAlgn="auto" hangingPunct="1">
              <a:spcAft>
                <a:spcPts val="0"/>
              </a:spcAft>
              <a:defRPr/>
            </a:pPr>
            <a:r>
              <a:rPr lang="en-GB" dirty="0"/>
              <a:t>Investigation of the person’s genetic material, brain or body will reveal criminal tendencies.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F539FAD9-F9FC-47A2-9931-F8B475DAE8CA}"/>
              </a:ext>
            </a:extLst>
          </p:cNvPr>
          <p:cNvSpPr>
            <a:spLocks noGrp="1"/>
          </p:cNvSpPr>
          <p:nvPr>
            <p:ph type="title"/>
          </p:nvPr>
        </p:nvSpPr>
        <p:spPr/>
        <p:txBody>
          <a:bodyPr/>
          <a:lstStyle/>
          <a:p>
            <a:pPr eaLnBrk="1" hangingPunct="1"/>
            <a:r>
              <a:rPr lang="en-GB" altLang="en-US" b="1"/>
              <a:t>Key names to research</a:t>
            </a:r>
          </a:p>
        </p:txBody>
      </p:sp>
      <p:sp>
        <p:nvSpPr>
          <p:cNvPr id="16387" name="Content Placeholder 2">
            <a:extLst>
              <a:ext uri="{FF2B5EF4-FFF2-40B4-BE49-F238E27FC236}">
                <a16:creationId xmlns:a16="http://schemas.microsoft.com/office/drawing/2014/main" id="{136D5882-2592-432B-A464-3CF032C803CA}"/>
              </a:ext>
            </a:extLst>
          </p:cNvPr>
          <p:cNvSpPr>
            <a:spLocks noGrp="1"/>
          </p:cNvSpPr>
          <p:nvPr>
            <p:ph idx="1"/>
          </p:nvPr>
        </p:nvSpPr>
        <p:spPr>
          <a:xfrm>
            <a:off x="1981200" y="1600200"/>
            <a:ext cx="6705600" cy="4525963"/>
          </a:xfrm>
        </p:spPr>
        <p:txBody>
          <a:bodyPr/>
          <a:lstStyle/>
          <a:p>
            <a:pPr eaLnBrk="1" hangingPunct="1"/>
            <a:r>
              <a:rPr lang="en-GB" altLang="en-US"/>
              <a:t>Johan Casper Lavater</a:t>
            </a:r>
          </a:p>
          <a:p>
            <a:pPr eaLnBrk="1" hangingPunct="1"/>
            <a:endParaRPr lang="en-GB" altLang="en-US"/>
          </a:p>
          <a:p>
            <a:pPr eaLnBrk="1" hangingPunct="1"/>
            <a:r>
              <a:rPr lang="en-GB" altLang="en-US"/>
              <a:t>Cesare Lombroso</a:t>
            </a:r>
          </a:p>
          <a:p>
            <a:pPr eaLnBrk="1" hangingPunct="1"/>
            <a:endParaRPr lang="en-GB" altLang="en-US"/>
          </a:p>
          <a:p>
            <a:pPr eaLnBrk="1" hangingPunct="1"/>
            <a:r>
              <a:rPr lang="en-GB" altLang="en-US"/>
              <a:t>Charles Goring</a:t>
            </a:r>
          </a:p>
          <a:p>
            <a:pPr eaLnBrk="1" hangingPunct="1"/>
            <a:endParaRPr lang="en-GB" altLang="en-US"/>
          </a:p>
          <a:p>
            <a:pPr eaLnBrk="1" hangingPunct="1"/>
            <a:r>
              <a:rPr lang="en-GB" altLang="en-US"/>
              <a:t>William Sheldon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id="{E7754017-8CE8-44AA-81FD-418BCAA8531C}"/>
              </a:ext>
            </a:extLst>
          </p:cNvPr>
          <p:cNvSpPr/>
          <p:nvPr/>
        </p:nvSpPr>
        <p:spPr>
          <a:xfrm>
            <a:off x="1295400" y="3200400"/>
            <a:ext cx="2667000" cy="2667000"/>
          </a:xfrm>
          <a:prstGeom prst="ellipse">
            <a:avLst/>
          </a:prstGeom>
          <a:ln w="76200"/>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GB"/>
          </a:p>
        </p:txBody>
      </p:sp>
      <p:sp>
        <p:nvSpPr>
          <p:cNvPr id="14" name="5-Point Star 13">
            <a:extLst>
              <a:ext uri="{FF2B5EF4-FFF2-40B4-BE49-F238E27FC236}">
                <a16:creationId xmlns:a16="http://schemas.microsoft.com/office/drawing/2014/main" id="{4BC19286-E218-4AD6-BD08-E4BB96998835}"/>
              </a:ext>
            </a:extLst>
          </p:cNvPr>
          <p:cNvSpPr/>
          <p:nvPr/>
        </p:nvSpPr>
        <p:spPr>
          <a:xfrm>
            <a:off x="1354138" y="3182938"/>
            <a:ext cx="2554287" cy="2408237"/>
          </a:xfrm>
          <a:prstGeom prst="star5">
            <a:avLst>
              <a:gd name="adj" fmla="val 0"/>
              <a:gd name="hf" fmla="val 105146"/>
              <a:gd name="vf" fmla="val 11055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412" name="Title 5">
            <a:extLst>
              <a:ext uri="{FF2B5EF4-FFF2-40B4-BE49-F238E27FC236}">
                <a16:creationId xmlns:a16="http://schemas.microsoft.com/office/drawing/2014/main" id="{61D154CA-B57A-4455-B5A1-C933A071FA3D}"/>
              </a:ext>
            </a:extLst>
          </p:cNvPr>
          <p:cNvSpPr>
            <a:spLocks noGrp="1"/>
          </p:cNvSpPr>
          <p:nvPr>
            <p:ph type="title"/>
          </p:nvPr>
        </p:nvSpPr>
        <p:spPr>
          <a:xfrm>
            <a:off x="990600" y="228600"/>
            <a:ext cx="2438400" cy="1143000"/>
          </a:xfrm>
        </p:spPr>
        <p:txBody>
          <a:bodyPr/>
          <a:lstStyle/>
          <a:p>
            <a:pPr eaLnBrk="1" hangingPunct="1"/>
            <a:r>
              <a:rPr lang="en-GB" altLang="en-US" b="1"/>
              <a:t>Tasks</a:t>
            </a:r>
          </a:p>
        </p:txBody>
      </p:sp>
      <p:sp>
        <p:nvSpPr>
          <p:cNvPr id="17413" name="Subtitle 6">
            <a:extLst>
              <a:ext uri="{FF2B5EF4-FFF2-40B4-BE49-F238E27FC236}">
                <a16:creationId xmlns:a16="http://schemas.microsoft.com/office/drawing/2014/main" id="{7C568ED2-32F5-462E-AD99-57AF07C6E3E2}"/>
              </a:ext>
            </a:extLst>
          </p:cNvPr>
          <p:cNvSpPr>
            <a:spLocks noGrp="1"/>
          </p:cNvSpPr>
          <p:nvPr>
            <p:ph sz="half" idx="1"/>
          </p:nvPr>
        </p:nvSpPr>
        <p:spPr>
          <a:xfrm>
            <a:off x="1143000" y="1066800"/>
            <a:ext cx="3290888" cy="1066800"/>
          </a:xfrm>
        </p:spPr>
        <p:txBody>
          <a:bodyPr/>
          <a:lstStyle/>
          <a:p>
            <a:pPr marL="363538" indent="-363538" eaLnBrk="1" hangingPunct="1">
              <a:buFont typeface="Arial" panose="020B0604020202020204" pitchFamily="34" charset="0"/>
              <a:buNone/>
            </a:pPr>
            <a:r>
              <a:rPr lang="en-GB" altLang="en-US"/>
              <a:t>1. Draw a typical criminal.</a:t>
            </a:r>
          </a:p>
        </p:txBody>
      </p:sp>
      <p:sp>
        <p:nvSpPr>
          <p:cNvPr id="5" name="Oval 4">
            <a:extLst>
              <a:ext uri="{FF2B5EF4-FFF2-40B4-BE49-F238E27FC236}">
                <a16:creationId xmlns:a16="http://schemas.microsoft.com/office/drawing/2014/main" id="{C9CC35CC-6877-49EB-8E2C-AF48732D24D6}"/>
              </a:ext>
            </a:extLst>
          </p:cNvPr>
          <p:cNvSpPr/>
          <p:nvPr/>
        </p:nvSpPr>
        <p:spPr>
          <a:xfrm>
            <a:off x="1443038" y="3328988"/>
            <a:ext cx="2362200" cy="2362200"/>
          </a:xfrm>
          <a:prstGeom prst="ellipse">
            <a:avLst/>
          </a:prstGeom>
          <a:ln/>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GB"/>
          </a:p>
        </p:txBody>
      </p:sp>
      <p:grpSp>
        <p:nvGrpSpPr>
          <p:cNvPr id="2" name="Group 10">
            <a:extLst>
              <a:ext uri="{FF2B5EF4-FFF2-40B4-BE49-F238E27FC236}">
                <a16:creationId xmlns:a16="http://schemas.microsoft.com/office/drawing/2014/main" id="{70D307A9-AC13-4C95-A189-095763746C43}"/>
              </a:ext>
            </a:extLst>
          </p:cNvPr>
          <p:cNvGrpSpPr>
            <a:grpSpLocks/>
          </p:cNvGrpSpPr>
          <p:nvPr/>
        </p:nvGrpSpPr>
        <p:grpSpPr bwMode="auto">
          <a:xfrm>
            <a:off x="2509838" y="3367088"/>
            <a:ext cx="228600" cy="2286000"/>
            <a:chOff x="2743200" y="4229100"/>
            <a:chExt cx="228600" cy="2286000"/>
          </a:xfrm>
        </p:grpSpPr>
        <p:sp>
          <p:nvSpPr>
            <p:cNvPr id="9" name="Down Arrow 8">
              <a:extLst>
                <a:ext uri="{FF2B5EF4-FFF2-40B4-BE49-F238E27FC236}">
                  <a16:creationId xmlns:a16="http://schemas.microsoft.com/office/drawing/2014/main" id="{E1592CD6-4FDD-4A9B-A508-CE5D96446F8A}"/>
                </a:ext>
              </a:extLst>
            </p:cNvPr>
            <p:cNvSpPr/>
            <p:nvPr/>
          </p:nvSpPr>
          <p:spPr>
            <a:xfrm rot="10800000">
              <a:off x="2743200" y="4229100"/>
              <a:ext cx="228600" cy="1143000"/>
            </a:xfrm>
            <a:prstGeom prst="downArrow">
              <a:avLst/>
            </a:prstGeom>
            <a:solidFill>
              <a:schemeClr val="bg1"/>
            </a:solidFill>
          </p:spPr>
          <p:style>
            <a:lnRef idx="0">
              <a:schemeClr val="dk1"/>
            </a:lnRef>
            <a:fillRef idx="3">
              <a:schemeClr val="dk1"/>
            </a:fillRef>
            <a:effectRef idx="3">
              <a:schemeClr val="dk1"/>
            </a:effectRef>
            <a:fontRef idx="minor">
              <a:schemeClr val="lt1"/>
            </a:fontRef>
          </p:style>
          <p:txBody>
            <a:bodyPr anchor="ctr"/>
            <a:lstStyle/>
            <a:p>
              <a:pPr algn="ctr" fontAlgn="auto">
                <a:spcBef>
                  <a:spcPts val="0"/>
                </a:spcBef>
                <a:spcAft>
                  <a:spcPts val="0"/>
                </a:spcAft>
                <a:defRPr/>
              </a:pPr>
              <a:endParaRPr lang="en-GB"/>
            </a:p>
          </p:txBody>
        </p:sp>
        <p:sp>
          <p:nvSpPr>
            <p:cNvPr id="10" name="Down Arrow 9">
              <a:extLst>
                <a:ext uri="{FF2B5EF4-FFF2-40B4-BE49-F238E27FC236}">
                  <a16:creationId xmlns:a16="http://schemas.microsoft.com/office/drawing/2014/main" id="{EAF014EE-C577-4955-B32B-EF81FFEE638E}"/>
                </a:ext>
              </a:extLst>
            </p:cNvPr>
            <p:cNvSpPr/>
            <p:nvPr/>
          </p:nvSpPr>
          <p:spPr>
            <a:xfrm>
              <a:off x="2743200" y="5372100"/>
              <a:ext cx="228600" cy="1143000"/>
            </a:xfrm>
            <a:prstGeom prst="downArrow">
              <a:avLst/>
            </a:prstGeom>
            <a:noFill/>
            <a:ln>
              <a:noFill/>
            </a:ln>
          </p:spPr>
          <p:style>
            <a:lnRef idx="0">
              <a:schemeClr val="dk1"/>
            </a:lnRef>
            <a:fillRef idx="3">
              <a:schemeClr val="dk1"/>
            </a:fillRef>
            <a:effectRef idx="3">
              <a:schemeClr val="dk1"/>
            </a:effectRef>
            <a:fontRef idx="minor">
              <a:schemeClr val="lt1"/>
            </a:fontRef>
          </p:style>
          <p:txBody>
            <a:bodyPr anchor="ctr"/>
            <a:lstStyle/>
            <a:p>
              <a:pPr algn="ctr" fontAlgn="auto">
                <a:spcBef>
                  <a:spcPts val="0"/>
                </a:spcBef>
                <a:spcAft>
                  <a:spcPts val="0"/>
                </a:spcAft>
                <a:defRPr/>
              </a:pPr>
              <a:endParaRPr lang="en-GB"/>
            </a:p>
          </p:txBody>
        </p:sp>
      </p:grpSp>
      <p:sp>
        <p:nvSpPr>
          <p:cNvPr id="12" name="Rounded Rectangle 11">
            <a:extLst>
              <a:ext uri="{FF2B5EF4-FFF2-40B4-BE49-F238E27FC236}">
                <a16:creationId xmlns:a16="http://schemas.microsoft.com/office/drawing/2014/main" id="{C7F4A146-08EB-4FA8-96D9-15E70BDF84FD}"/>
              </a:ext>
            </a:extLst>
          </p:cNvPr>
          <p:cNvSpPr/>
          <p:nvPr/>
        </p:nvSpPr>
        <p:spPr>
          <a:xfrm>
            <a:off x="1828800" y="6324600"/>
            <a:ext cx="16002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t>Start the clock</a:t>
            </a:r>
          </a:p>
        </p:txBody>
      </p:sp>
      <p:sp>
        <p:nvSpPr>
          <p:cNvPr id="13" name="Oval 12">
            <a:extLst>
              <a:ext uri="{FF2B5EF4-FFF2-40B4-BE49-F238E27FC236}">
                <a16:creationId xmlns:a16="http://schemas.microsoft.com/office/drawing/2014/main" id="{D6B8485B-1BC2-41CE-B41F-66CF86B8FF14}"/>
              </a:ext>
            </a:extLst>
          </p:cNvPr>
          <p:cNvSpPr/>
          <p:nvPr/>
        </p:nvSpPr>
        <p:spPr>
          <a:xfrm>
            <a:off x="2509158" y="4396014"/>
            <a:ext cx="228600" cy="228600"/>
          </a:xfrm>
          <a:prstGeom prst="ellipse">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endParaRPr lang="en-GB"/>
          </a:p>
        </p:txBody>
      </p:sp>
      <p:sp>
        <p:nvSpPr>
          <p:cNvPr id="17420" name="Rectangle 15">
            <a:extLst>
              <a:ext uri="{FF2B5EF4-FFF2-40B4-BE49-F238E27FC236}">
                <a16:creationId xmlns:a16="http://schemas.microsoft.com/office/drawing/2014/main" id="{E212AEEF-48C2-45FE-B6E0-587A3989B92A}"/>
              </a:ext>
            </a:extLst>
          </p:cNvPr>
          <p:cNvSpPr>
            <a:spLocks noChangeArrowheads="1"/>
          </p:cNvSpPr>
          <p:nvPr/>
        </p:nvSpPr>
        <p:spPr bwMode="auto">
          <a:xfrm>
            <a:off x="1524000" y="5943600"/>
            <a:ext cx="2286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pPr>
            <a:r>
              <a:rPr lang="en-GB" altLang="en-US" sz="2000">
                <a:solidFill>
                  <a:srgbClr val="000000"/>
                </a:solidFill>
                <a:latin typeface="Calibri" panose="020F0502020204030204" pitchFamily="34" charset="0"/>
              </a:rPr>
              <a:t>You have 5 minutes</a:t>
            </a:r>
          </a:p>
        </p:txBody>
      </p:sp>
      <p:sp>
        <p:nvSpPr>
          <p:cNvPr id="17" name="Rounded Rectangle 16">
            <a:extLst>
              <a:ext uri="{FF2B5EF4-FFF2-40B4-BE49-F238E27FC236}">
                <a16:creationId xmlns:a16="http://schemas.microsoft.com/office/drawing/2014/main" id="{6635C94A-24E5-4847-95B5-63B452636551}"/>
              </a:ext>
            </a:extLst>
          </p:cNvPr>
          <p:cNvSpPr/>
          <p:nvPr/>
        </p:nvSpPr>
        <p:spPr>
          <a:xfrm>
            <a:off x="4572000" y="1143000"/>
            <a:ext cx="4114800" cy="5257800"/>
          </a:xfrm>
          <a:prstGeom prst="roundRect">
            <a:avLst>
              <a:gd name="adj" fmla="val 7143"/>
            </a:avLst>
          </a:prstGeom>
          <a:effectLst>
            <a:outerShdw blurRad="50800" dist="38100" algn="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GB"/>
          </a:p>
        </p:txBody>
      </p:sp>
      <p:grpSp>
        <p:nvGrpSpPr>
          <p:cNvPr id="17422" name="Group 19">
            <a:extLst>
              <a:ext uri="{FF2B5EF4-FFF2-40B4-BE49-F238E27FC236}">
                <a16:creationId xmlns:a16="http://schemas.microsoft.com/office/drawing/2014/main" id="{D3E3F0FE-85E2-4493-867B-B70784FA5763}"/>
              </a:ext>
            </a:extLst>
          </p:cNvPr>
          <p:cNvGrpSpPr>
            <a:grpSpLocks/>
          </p:cNvGrpSpPr>
          <p:nvPr/>
        </p:nvGrpSpPr>
        <p:grpSpPr bwMode="auto">
          <a:xfrm rot="18795858" flipV="1">
            <a:off x="8240713" y="1216025"/>
            <a:ext cx="665162" cy="109538"/>
            <a:chOff x="1602" y="1524"/>
            <a:chExt cx="3244" cy="320"/>
          </a:xfrm>
        </p:grpSpPr>
        <p:sp>
          <p:nvSpPr>
            <p:cNvPr id="17423" name="AutoShape 20">
              <a:extLst>
                <a:ext uri="{FF2B5EF4-FFF2-40B4-BE49-F238E27FC236}">
                  <a16:creationId xmlns:a16="http://schemas.microsoft.com/office/drawing/2014/main" id="{AA54CFBF-DEDF-4347-8283-63499D0E3307}"/>
                </a:ext>
              </a:extLst>
            </p:cNvPr>
            <p:cNvSpPr>
              <a:spLocks noChangeArrowheads="1"/>
            </p:cNvSpPr>
            <p:nvPr/>
          </p:nvSpPr>
          <p:spPr bwMode="auto">
            <a:xfrm rot="-5400000">
              <a:off x="1700" y="1434"/>
              <a:ext cx="320" cy="499"/>
            </a:xfrm>
            <a:prstGeom prst="triangle">
              <a:avLst>
                <a:gd name="adj" fmla="val 50000"/>
              </a:avLst>
            </a:prstGeom>
            <a:gradFill rotWithShape="1">
              <a:gsLst>
                <a:gs pos="0">
                  <a:srgbClr val="6A734C"/>
                </a:gs>
                <a:gs pos="50000">
                  <a:srgbClr val="E5F9A5"/>
                </a:gs>
                <a:gs pos="100000">
                  <a:srgbClr val="6A734C"/>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7424" name="Rectangle 21">
              <a:extLst>
                <a:ext uri="{FF2B5EF4-FFF2-40B4-BE49-F238E27FC236}">
                  <a16:creationId xmlns:a16="http://schemas.microsoft.com/office/drawing/2014/main" id="{E8F0EE10-B526-4BCF-9C20-788EB153CAE7}"/>
                </a:ext>
              </a:extLst>
            </p:cNvPr>
            <p:cNvSpPr>
              <a:spLocks noChangeArrowheads="1"/>
            </p:cNvSpPr>
            <p:nvPr/>
          </p:nvSpPr>
          <p:spPr bwMode="auto">
            <a:xfrm>
              <a:off x="2018" y="1616"/>
              <a:ext cx="2812" cy="136"/>
            </a:xfrm>
            <a:prstGeom prst="rect">
              <a:avLst/>
            </a:prstGeom>
            <a:solidFill>
              <a:srgbClr val="6699FF"/>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7425" name="AutoShape 22">
              <a:extLst>
                <a:ext uri="{FF2B5EF4-FFF2-40B4-BE49-F238E27FC236}">
                  <a16:creationId xmlns:a16="http://schemas.microsoft.com/office/drawing/2014/main" id="{77C08FF8-EC24-46A4-82F1-BAB32CDD841E}"/>
                </a:ext>
              </a:extLst>
            </p:cNvPr>
            <p:cNvSpPr>
              <a:spLocks noChangeArrowheads="1"/>
            </p:cNvSpPr>
            <p:nvPr/>
          </p:nvSpPr>
          <p:spPr bwMode="auto">
            <a:xfrm>
              <a:off x="2018" y="1752"/>
              <a:ext cx="2812" cy="9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60 h 21600"/>
                <a:gd name="T14" fmla="*/ 19495 w 21600"/>
                <a:gd name="T15" fmla="*/ 19440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7426" name="AutoShape 23">
              <a:extLst>
                <a:ext uri="{FF2B5EF4-FFF2-40B4-BE49-F238E27FC236}">
                  <a16:creationId xmlns:a16="http://schemas.microsoft.com/office/drawing/2014/main" id="{496A8514-FD18-4404-AC38-1D3B57987A2C}"/>
                </a:ext>
              </a:extLst>
            </p:cNvPr>
            <p:cNvSpPr>
              <a:spLocks noChangeArrowheads="1"/>
            </p:cNvSpPr>
            <p:nvPr/>
          </p:nvSpPr>
          <p:spPr bwMode="auto">
            <a:xfrm flipV="1">
              <a:off x="2018" y="1525"/>
              <a:ext cx="2812" cy="91"/>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6 h 21600"/>
                <a:gd name="T14" fmla="*/ 19495 w 21600"/>
                <a:gd name="T15" fmla="*/ 19464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7427" name="AutoShape 24">
              <a:extLst>
                <a:ext uri="{FF2B5EF4-FFF2-40B4-BE49-F238E27FC236}">
                  <a16:creationId xmlns:a16="http://schemas.microsoft.com/office/drawing/2014/main" id="{55844F1E-6EE8-4B08-82E1-48E72A78CB87}"/>
                </a:ext>
              </a:extLst>
            </p:cNvPr>
            <p:cNvSpPr>
              <a:spLocks noChangeArrowheads="1"/>
            </p:cNvSpPr>
            <p:nvPr/>
          </p:nvSpPr>
          <p:spPr bwMode="auto">
            <a:xfrm>
              <a:off x="4620" y="1525"/>
              <a:ext cx="226" cy="317"/>
            </a:xfrm>
            <a:prstGeom prst="octagon">
              <a:avLst>
                <a:gd name="adj" fmla="val 42037"/>
              </a:avLst>
            </a:prstGeom>
            <a:solidFill>
              <a:srgbClr val="E5F9A5"/>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7428" name="Oval 25">
              <a:extLst>
                <a:ext uri="{FF2B5EF4-FFF2-40B4-BE49-F238E27FC236}">
                  <a16:creationId xmlns:a16="http://schemas.microsoft.com/office/drawing/2014/main" id="{31C4076B-65E7-4FD5-ACAE-CCD65F856137}"/>
                </a:ext>
              </a:extLst>
            </p:cNvPr>
            <p:cNvSpPr>
              <a:spLocks noChangeArrowheads="1"/>
            </p:cNvSpPr>
            <p:nvPr/>
          </p:nvSpPr>
          <p:spPr bwMode="auto">
            <a:xfrm>
              <a:off x="4710" y="1624"/>
              <a:ext cx="70" cy="12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7429" name="AutoShape 26">
              <a:extLst>
                <a:ext uri="{FF2B5EF4-FFF2-40B4-BE49-F238E27FC236}">
                  <a16:creationId xmlns:a16="http://schemas.microsoft.com/office/drawing/2014/main" id="{BED5934D-375D-45D5-B838-C33C1E8EA541}"/>
                </a:ext>
              </a:extLst>
            </p:cNvPr>
            <p:cNvSpPr>
              <a:spLocks noChangeArrowheads="1"/>
            </p:cNvSpPr>
            <p:nvPr/>
          </p:nvSpPr>
          <p:spPr bwMode="auto">
            <a:xfrm rot="-5400000">
              <a:off x="1624" y="1615"/>
              <a:ext cx="91" cy="136"/>
            </a:xfrm>
            <a:prstGeom prst="triangle">
              <a:avLst>
                <a:gd name="adj" fmla="val 50000"/>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gr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nodeType="clickPar">
                      <p:stCondLst>
                        <p:cond delay="0"/>
                      </p:stCondLst>
                      <p:childTnLst>
                        <p:par>
                          <p:cTn id="4" fill="hold" nodeType="withGroup">
                            <p:stCondLst>
                              <p:cond delay="0"/>
                            </p:stCondLst>
                            <p:childTnLst>
                              <p:par>
                                <p:cTn id="5" presetID="8" presetClass="emph" presetSubtype="0" fill="hold" nodeType="clickEffect">
                                  <p:stCondLst>
                                    <p:cond delay="0"/>
                                  </p:stCondLst>
                                  <p:childTnLst>
                                    <p:animRot by="21600000">
                                      <p:cBhvr>
                                        <p:cTn id="6" dur="300000" fill="hold"/>
                                        <p:tgtEl>
                                          <p:spTgt spid="2"/>
                                        </p:tgtEl>
                                        <p:attrNameLst>
                                          <p:attrName>r</p:attrName>
                                        </p:attrNameLst>
                                      </p:cBhvr>
                                    </p:animRot>
                                  </p:childTnLst>
                                </p:cTn>
                              </p:par>
                            </p:childTnLst>
                          </p:cTn>
                        </p:par>
                      </p:childTnLst>
                    </p:cTn>
                  </p:par>
                </p:childTnLst>
              </p:cTn>
              <p:nextCondLst>
                <p:cond evt="onClick" delay="0">
                  <p:tgtEl>
                    <p:spTgt spid="1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1E88E99-645F-413D-B6F0-2F102EFE09EC}"/>
              </a:ext>
            </a:extLst>
          </p:cNvPr>
          <p:cNvSpPr>
            <a:spLocks noGrp="1"/>
          </p:cNvSpPr>
          <p:nvPr>
            <p:ph type="title"/>
          </p:nvPr>
        </p:nvSpPr>
        <p:spPr>
          <a:xfrm>
            <a:off x="1143000" y="152400"/>
            <a:ext cx="1752600" cy="838200"/>
          </a:xfrm>
        </p:spPr>
        <p:txBody>
          <a:bodyPr/>
          <a:lstStyle/>
          <a:p>
            <a:pPr eaLnBrk="1" hangingPunct="1"/>
            <a:r>
              <a:rPr lang="en-GB" altLang="en-US"/>
              <a:t>Tasks</a:t>
            </a:r>
          </a:p>
        </p:txBody>
      </p:sp>
      <p:sp>
        <p:nvSpPr>
          <p:cNvPr id="5" name="Content Placeholder 7">
            <a:extLst>
              <a:ext uri="{FF2B5EF4-FFF2-40B4-BE49-F238E27FC236}">
                <a16:creationId xmlns:a16="http://schemas.microsoft.com/office/drawing/2014/main" id="{E6AA546A-1CCC-4B8B-BDB6-69961B533393}"/>
              </a:ext>
            </a:extLst>
          </p:cNvPr>
          <p:cNvSpPr>
            <a:spLocks noGrp="1"/>
          </p:cNvSpPr>
          <p:nvPr>
            <p:ph sz="half" idx="2"/>
          </p:nvPr>
        </p:nvSpPr>
        <p:spPr>
          <a:xfrm>
            <a:off x="1371600" y="990600"/>
            <a:ext cx="7162800" cy="2590800"/>
          </a:xfrm>
        </p:spPr>
        <p:txBody>
          <a:bodyPr rtlCol="0">
            <a:normAutofit/>
          </a:bodyPr>
          <a:lstStyle/>
          <a:p>
            <a:pPr marL="363538" indent="-363538" eaLnBrk="1" fontAlgn="auto" hangingPunct="1">
              <a:spcAft>
                <a:spcPts val="0"/>
              </a:spcAft>
              <a:buFont typeface="Arial" panose="020B0604020202020204" pitchFamily="34" charset="0"/>
              <a:buNone/>
              <a:defRPr/>
            </a:pPr>
            <a:r>
              <a:rPr lang="en-GB" dirty="0"/>
              <a:t>2. Look at the drawings of others in the group.</a:t>
            </a:r>
          </a:p>
          <a:p>
            <a:pPr marL="363538" indent="-363538" eaLnBrk="1" fontAlgn="auto" hangingPunct="1">
              <a:spcAft>
                <a:spcPts val="0"/>
              </a:spcAft>
              <a:buFont typeface="Arial" panose="020B0604020202020204" pitchFamily="34" charset="0"/>
              <a:buNone/>
              <a:defRPr/>
            </a:pPr>
            <a:endParaRPr lang="en-GB" dirty="0"/>
          </a:p>
          <a:p>
            <a:pPr marL="363538" indent="0" eaLnBrk="1" fontAlgn="auto" hangingPunct="1">
              <a:spcAft>
                <a:spcPts val="0"/>
              </a:spcAft>
              <a:buFont typeface="Arial" panose="020B0604020202020204" pitchFamily="34" charset="0"/>
              <a:buNone/>
              <a:defRPr/>
            </a:pPr>
            <a:r>
              <a:rPr lang="en-GB" dirty="0">
                <a:solidFill>
                  <a:prstClr val="black"/>
                </a:solidFill>
              </a:rPr>
              <a:t>What physical characteristics do the drawings have in common?</a:t>
            </a:r>
            <a:endParaRPr lang="en-GB" dirty="0"/>
          </a:p>
        </p:txBody>
      </p:sp>
      <p:sp>
        <p:nvSpPr>
          <p:cNvPr id="7" name="Rounded Rectangle 6">
            <a:extLst>
              <a:ext uri="{FF2B5EF4-FFF2-40B4-BE49-F238E27FC236}">
                <a16:creationId xmlns:a16="http://schemas.microsoft.com/office/drawing/2014/main" id="{1938F010-2CDE-446D-B7D5-85A27FD82A77}"/>
              </a:ext>
            </a:extLst>
          </p:cNvPr>
          <p:cNvSpPr/>
          <p:nvPr/>
        </p:nvSpPr>
        <p:spPr>
          <a:xfrm>
            <a:off x="1524000" y="3200400"/>
            <a:ext cx="7162800" cy="3429000"/>
          </a:xfrm>
          <a:prstGeom prst="roundRect">
            <a:avLst>
              <a:gd name="adj" fmla="val 7143"/>
            </a:avLst>
          </a:prstGeom>
          <a:effectLst>
            <a:outerShdw blurRad="50800" dist="38100" algn="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GB"/>
          </a:p>
        </p:txBody>
      </p:sp>
      <p:grpSp>
        <p:nvGrpSpPr>
          <p:cNvPr id="18437" name="Group 19">
            <a:extLst>
              <a:ext uri="{FF2B5EF4-FFF2-40B4-BE49-F238E27FC236}">
                <a16:creationId xmlns:a16="http://schemas.microsoft.com/office/drawing/2014/main" id="{74EAEA64-BDC5-4185-AC00-74BB82D5BC61}"/>
              </a:ext>
            </a:extLst>
          </p:cNvPr>
          <p:cNvGrpSpPr>
            <a:grpSpLocks/>
          </p:cNvGrpSpPr>
          <p:nvPr/>
        </p:nvGrpSpPr>
        <p:grpSpPr bwMode="auto">
          <a:xfrm rot="18795858" flipV="1">
            <a:off x="8164513" y="3121025"/>
            <a:ext cx="665162" cy="109538"/>
            <a:chOff x="1602" y="1524"/>
            <a:chExt cx="3244" cy="320"/>
          </a:xfrm>
        </p:grpSpPr>
        <p:sp>
          <p:nvSpPr>
            <p:cNvPr id="18438" name="AutoShape 20">
              <a:extLst>
                <a:ext uri="{FF2B5EF4-FFF2-40B4-BE49-F238E27FC236}">
                  <a16:creationId xmlns:a16="http://schemas.microsoft.com/office/drawing/2014/main" id="{620A73A1-4EB5-49EC-944D-291E88B7CD92}"/>
                </a:ext>
              </a:extLst>
            </p:cNvPr>
            <p:cNvSpPr>
              <a:spLocks noChangeArrowheads="1"/>
            </p:cNvSpPr>
            <p:nvPr/>
          </p:nvSpPr>
          <p:spPr bwMode="auto">
            <a:xfrm rot="-5400000">
              <a:off x="1700" y="1434"/>
              <a:ext cx="320" cy="499"/>
            </a:xfrm>
            <a:prstGeom prst="triangle">
              <a:avLst>
                <a:gd name="adj" fmla="val 50000"/>
              </a:avLst>
            </a:prstGeom>
            <a:gradFill rotWithShape="1">
              <a:gsLst>
                <a:gs pos="0">
                  <a:srgbClr val="6A734C"/>
                </a:gs>
                <a:gs pos="50000">
                  <a:srgbClr val="E5F9A5"/>
                </a:gs>
                <a:gs pos="100000">
                  <a:srgbClr val="6A734C"/>
                </a:gs>
              </a:gsLst>
              <a:lin ang="0" scaled="1"/>
            </a:gra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8439" name="Rectangle 21">
              <a:extLst>
                <a:ext uri="{FF2B5EF4-FFF2-40B4-BE49-F238E27FC236}">
                  <a16:creationId xmlns:a16="http://schemas.microsoft.com/office/drawing/2014/main" id="{A18EDA7B-05B8-408C-98FD-7109F63E1635}"/>
                </a:ext>
              </a:extLst>
            </p:cNvPr>
            <p:cNvSpPr>
              <a:spLocks noChangeArrowheads="1"/>
            </p:cNvSpPr>
            <p:nvPr/>
          </p:nvSpPr>
          <p:spPr bwMode="auto">
            <a:xfrm>
              <a:off x="2018" y="1616"/>
              <a:ext cx="2812" cy="136"/>
            </a:xfrm>
            <a:prstGeom prst="rect">
              <a:avLst/>
            </a:prstGeom>
            <a:solidFill>
              <a:srgbClr val="6699FF"/>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8440" name="AutoShape 22">
              <a:extLst>
                <a:ext uri="{FF2B5EF4-FFF2-40B4-BE49-F238E27FC236}">
                  <a16:creationId xmlns:a16="http://schemas.microsoft.com/office/drawing/2014/main" id="{78313582-FB79-40AD-A5EB-4638F01F2E2C}"/>
                </a:ext>
              </a:extLst>
            </p:cNvPr>
            <p:cNvSpPr>
              <a:spLocks noChangeArrowheads="1"/>
            </p:cNvSpPr>
            <p:nvPr/>
          </p:nvSpPr>
          <p:spPr bwMode="auto">
            <a:xfrm>
              <a:off x="2018" y="1752"/>
              <a:ext cx="2812" cy="9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60 h 21600"/>
                <a:gd name="T14" fmla="*/ 19495 w 21600"/>
                <a:gd name="T15" fmla="*/ 19440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8441" name="AutoShape 23">
              <a:extLst>
                <a:ext uri="{FF2B5EF4-FFF2-40B4-BE49-F238E27FC236}">
                  <a16:creationId xmlns:a16="http://schemas.microsoft.com/office/drawing/2014/main" id="{E85209AC-0F6F-4CF3-8726-5DE1E7DE2C63}"/>
                </a:ext>
              </a:extLst>
            </p:cNvPr>
            <p:cNvSpPr>
              <a:spLocks noChangeArrowheads="1"/>
            </p:cNvSpPr>
            <p:nvPr/>
          </p:nvSpPr>
          <p:spPr bwMode="auto">
            <a:xfrm flipV="1">
              <a:off x="2018" y="1525"/>
              <a:ext cx="2812" cy="91"/>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05 w 21600"/>
                <a:gd name="T13" fmla="*/ 2136 h 21600"/>
                <a:gd name="T14" fmla="*/ 19495 w 21600"/>
                <a:gd name="T15" fmla="*/ 19464 h 21600"/>
              </a:gdLst>
              <a:ahLst/>
              <a:cxnLst>
                <a:cxn ang="T8">
                  <a:pos x="T0" y="T1"/>
                </a:cxn>
                <a:cxn ang="T9">
                  <a:pos x="T2" y="T3"/>
                </a:cxn>
                <a:cxn ang="T10">
                  <a:pos x="T4" y="T5"/>
                </a:cxn>
                <a:cxn ang="T11">
                  <a:pos x="T6" y="T7"/>
                </a:cxn>
              </a:cxnLst>
              <a:rect l="T12" t="T13" r="T14" b="T15"/>
              <a:pathLst>
                <a:path w="21600" h="21600">
                  <a:moveTo>
                    <a:pt x="0" y="0"/>
                  </a:moveTo>
                  <a:lnTo>
                    <a:pt x="615" y="21600"/>
                  </a:lnTo>
                  <a:lnTo>
                    <a:pt x="20985" y="21600"/>
                  </a:lnTo>
                  <a:lnTo>
                    <a:pt x="21600" y="0"/>
                  </a:lnTo>
                  <a:close/>
                </a:path>
              </a:pathLst>
            </a:custGeom>
            <a:gradFill rotWithShape="1">
              <a:gsLst>
                <a:gs pos="0">
                  <a:srgbClr val="6699FF"/>
                </a:gs>
                <a:gs pos="100000">
                  <a:srgbClr val="2F4776"/>
                </a:gs>
              </a:gsLst>
              <a:lin ang="5400000" scaled="1"/>
            </a:gradFill>
            <a:ln w="9525">
              <a:solidFill>
                <a:schemeClr val="tx1"/>
              </a:solidFill>
              <a:miter lim="800000"/>
              <a:headEnd/>
              <a:tailEnd/>
            </a:ln>
          </p:spPr>
          <p:txBody>
            <a:bodyPr wrap="none" anchor="ctr"/>
            <a:lstStyle/>
            <a:p>
              <a:endParaRPr lang="en-GB"/>
            </a:p>
          </p:txBody>
        </p:sp>
        <p:sp>
          <p:nvSpPr>
            <p:cNvPr id="18442" name="AutoShape 24">
              <a:extLst>
                <a:ext uri="{FF2B5EF4-FFF2-40B4-BE49-F238E27FC236}">
                  <a16:creationId xmlns:a16="http://schemas.microsoft.com/office/drawing/2014/main" id="{9FDB1681-C4E3-43EA-9CB7-8EB869DF0F27}"/>
                </a:ext>
              </a:extLst>
            </p:cNvPr>
            <p:cNvSpPr>
              <a:spLocks noChangeArrowheads="1"/>
            </p:cNvSpPr>
            <p:nvPr/>
          </p:nvSpPr>
          <p:spPr bwMode="auto">
            <a:xfrm>
              <a:off x="4620" y="1525"/>
              <a:ext cx="226" cy="317"/>
            </a:xfrm>
            <a:prstGeom prst="octagon">
              <a:avLst>
                <a:gd name="adj" fmla="val 42037"/>
              </a:avLst>
            </a:prstGeom>
            <a:solidFill>
              <a:srgbClr val="E5F9A5"/>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8443" name="Oval 25">
              <a:extLst>
                <a:ext uri="{FF2B5EF4-FFF2-40B4-BE49-F238E27FC236}">
                  <a16:creationId xmlns:a16="http://schemas.microsoft.com/office/drawing/2014/main" id="{C84E82E2-1125-417D-A42A-5DE3CD7F3D2A}"/>
                </a:ext>
              </a:extLst>
            </p:cNvPr>
            <p:cNvSpPr>
              <a:spLocks noChangeArrowheads="1"/>
            </p:cNvSpPr>
            <p:nvPr/>
          </p:nvSpPr>
          <p:spPr bwMode="auto">
            <a:xfrm>
              <a:off x="4710" y="1624"/>
              <a:ext cx="70" cy="12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
          <p:nvSpPr>
            <p:cNvPr id="18444" name="AutoShape 26">
              <a:extLst>
                <a:ext uri="{FF2B5EF4-FFF2-40B4-BE49-F238E27FC236}">
                  <a16:creationId xmlns:a16="http://schemas.microsoft.com/office/drawing/2014/main" id="{3A4356B0-11FB-4644-9676-526C05A2112C}"/>
                </a:ext>
              </a:extLst>
            </p:cNvPr>
            <p:cNvSpPr>
              <a:spLocks noChangeArrowheads="1"/>
            </p:cNvSpPr>
            <p:nvPr/>
          </p:nvSpPr>
          <p:spPr bwMode="auto">
            <a:xfrm rot="-5400000">
              <a:off x="1624" y="1615"/>
              <a:ext cx="91" cy="136"/>
            </a:xfrm>
            <a:prstGeom prst="triangle">
              <a:avLst>
                <a:gd name="adj" fmla="val 50000"/>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E44B285-6384-4985-94C6-FCBA24B56DEF}"/>
              </a:ext>
            </a:extLst>
          </p:cNvPr>
          <p:cNvSpPr>
            <a:spLocks noGrp="1"/>
          </p:cNvSpPr>
          <p:nvPr>
            <p:ph type="title"/>
          </p:nvPr>
        </p:nvSpPr>
        <p:spPr/>
        <p:txBody>
          <a:bodyPr/>
          <a:lstStyle/>
          <a:p>
            <a:pPr eaLnBrk="1" hangingPunct="1"/>
            <a:r>
              <a:rPr lang="en-GB" altLang="en-US" b="1"/>
              <a:t>Principles of research</a:t>
            </a:r>
          </a:p>
        </p:txBody>
      </p:sp>
      <p:sp>
        <p:nvSpPr>
          <p:cNvPr id="3" name="Content Placeholder 2">
            <a:extLst>
              <a:ext uri="{FF2B5EF4-FFF2-40B4-BE49-F238E27FC236}">
                <a16:creationId xmlns:a16="http://schemas.microsoft.com/office/drawing/2014/main" id="{4B9201C4-3ED1-4332-AC77-6DA745E85A1F}"/>
              </a:ext>
            </a:extLst>
          </p:cNvPr>
          <p:cNvSpPr>
            <a:spLocks noGrp="1"/>
          </p:cNvSpPr>
          <p:nvPr>
            <p:ph idx="1"/>
          </p:nvPr>
        </p:nvSpPr>
        <p:spPr>
          <a:xfrm>
            <a:off x="1447800" y="1600200"/>
            <a:ext cx="7239000" cy="4525963"/>
          </a:xfrm>
        </p:spPr>
        <p:txBody>
          <a:bodyPr rtlCol="0">
            <a:normAutofit fontScale="92500" lnSpcReduction="10000"/>
          </a:bodyPr>
          <a:lstStyle/>
          <a:p>
            <a:pPr eaLnBrk="1" fontAlgn="auto" hangingPunct="1">
              <a:spcAft>
                <a:spcPts val="0"/>
              </a:spcAft>
              <a:defRPr/>
            </a:pPr>
            <a:r>
              <a:rPr lang="en-GB" dirty="0"/>
              <a:t>Each of these people followed a simple procedure.</a:t>
            </a:r>
          </a:p>
          <a:p>
            <a:pPr eaLnBrk="1" fontAlgn="auto" hangingPunct="1">
              <a:spcAft>
                <a:spcPts val="0"/>
              </a:spcAft>
              <a:defRPr/>
            </a:pPr>
            <a:endParaRPr lang="en-GB" dirty="0"/>
          </a:p>
          <a:p>
            <a:pPr eaLnBrk="1" fontAlgn="auto" hangingPunct="1">
              <a:spcAft>
                <a:spcPts val="0"/>
              </a:spcAft>
              <a:defRPr/>
            </a:pPr>
            <a:r>
              <a:rPr lang="en-GB" dirty="0"/>
              <a:t>They looked at people in prison and identified traits that made them different from those who were outside prison.</a:t>
            </a:r>
          </a:p>
          <a:p>
            <a:pPr eaLnBrk="1" fontAlgn="auto" hangingPunct="1">
              <a:spcAft>
                <a:spcPts val="0"/>
              </a:spcAft>
              <a:defRPr/>
            </a:pPr>
            <a:endParaRPr lang="en-GB" dirty="0"/>
          </a:p>
          <a:p>
            <a:pPr eaLnBrk="1" fontAlgn="auto" hangingPunct="1">
              <a:spcAft>
                <a:spcPts val="0"/>
              </a:spcAft>
              <a:defRPr/>
            </a:pPr>
            <a:r>
              <a:rPr lang="en-GB" dirty="0"/>
              <a:t>Each suggested a theory to explain behavioural differences in biological terms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C60075F2-4677-4DFF-BF00-EBC8C746F37E}"/>
              </a:ext>
            </a:extLst>
          </p:cNvPr>
          <p:cNvSpPr>
            <a:spLocks noGrp="1"/>
          </p:cNvSpPr>
          <p:nvPr>
            <p:ph type="title"/>
          </p:nvPr>
        </p:nvSpPr>
        <p:spPr/>
        <p:txBody>
          <a:bodyPr/>
          <a:lstStyle/>
          <a:p>
            <a:pPr eaLnBrk="1" hangingPunct="1"/>
            <a:r>
              <a:rPr lang="en-GB" altLang="en-US"/>
              <a:t>Which is the criminal?</a:t>
            </a:r>
          </a:p>
        </p:txBody>
      </p:sp>
      <p:pic>
        <p:nvPicPr>
          <p:cNvPr id="1027" name="Picture 3">
            <a:extLst>
              <a:ext uri="{FF2B5EF4-FFF2-40B4-BE49-F238E27FC236}">
                <a16:creationId xmlns:a16="http://schemas.microsoft.com/office/drawing/2014/main" id="{97881E49-0DBA-4FF9-A26A-6D7FE53FD95A}"/>
              </a:ext>
            </a:extLst>
          </p:cNvPr>
          <p:cNvPicPr>
            <a:picLocks noChangeAspect="1" noChangeArrowheads="1"/>
          </p:cNvPicPr>
          <p:nvPr/>
        </p:nvPicPr>
        <p:blipFill>
          <a:blip r:embed="rId3"/>
          <a:srcRect/>
          <a:stretch>
            <a:fillRect/>
          </a:stretch>
        </p:blipFill>
        <p:spPr bwMode="auto">
          <a:xfrm>
            <a:off x="5353050" y="1524000"/>
            <a:ext cx="3105150" cy="4762500"/>
          </a:xfrm>
          <a:prstGeom prst="rect">
            <a:avLst/>
          </a:prstGeom>
          <a:ln>
            <a:noFill/>
          </a:ln>
          <a:effectLst>
            <a:outerShdw blurRad="292100" dist="139700" dir="2700000" algn="tl" rotWithShape="0">
              <a:srgbClr val="333333">
                <a:alpha val="65000"/>
              </a:srgbClr>
            </a:outerShdw>
          </a:effectLst>
        </p:spPr>
      </p:pic>
      <p:pic>
        <p:nvPicPr>
          <p:cNvPr id="3" name="Picture 2">
            <a:extLst>
              <a:ext uri="{FF2B5EF4-FFF2-40B4-BE49-F238E27FC236}">
                <a16:creationId xmlns:a16="http://schemas.microsoft.com/office/drawing/2014/main" id="{AC4AC5EE-D415-4330-B097-D4BF3B2E12FF}"/>
              </a:ext>
            </a:extLst>
          </p:cNvPr>
          <p:cNvPicPr>
            <a:picLocks noChangeAspect="1" noChangeArrowheads="1"/>
          </p:cNvPicPr>
          <p:nvPr/>
        </p:nvPicPr>
        <p:blipFill>
          <a:blip r:embed="rId4"/>
          <a:srcRect/>
          <a:stretch>
            <a:fillRect/>
          </a:stretch>
        </p:blipFill>
        <p:spPr bwMode="auto">
          <a:xfrm>
            <a:off x="1682750" y="1504950"/>
            <a:ext cx="3194050" cy="474345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740</Words>
  <Application>Microsoft Office PowerPoint</Application>
  <PresentationFormat>On-screen Show (4:3)</PresentationFormat>
  <Paragraphs>111</Paragraphs>
  <Slides>19</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Are criminals the same as us?</vt:lpstr>
      <vt:lpstr>PowerPoint Presentation</vt:lpstr>
      <vt:lpstr>What are biological theories of criminality?</vt:lpstr>
      <vt:lpstr>Assumptions of biological theories of crime</vt:lpstr>
      <vt:lpstr>Key names to research</vt:lpstr>
      <vt:lpstr>Tasks</vt:lpstr>
      <vt:lpstr>Tasks</vt:lpstr>
      <vt:lpstr>Principles of research</vt:lpstr>
      <vt:lpstr>Which is the criminal?</vt:lpstr>
      <vt:lpstr>Neither of these people!</vt:lpstr>
      <vt:lpstr>Modern biological theories</vt:lpstr>
      <vt:lpstr>Can these approaches be criticised?</vt:lpstr>
      <vt:lpstr>Control of criminal behaviour?</vt:lpstr>
      <vt:lpstr>Public policy and biological theory</vt:lpstr>
      <vt:lpstr>Discussion questions</vt:lpstr>
      <vt:lpstr>Independent Study before the next topic</vt:lpstr>
      <vt:lpstr>Scenario</vt:lpstr>
      <vt:lpstr>Assessment skill</vt:lpstr>
      <vt:lpstr>Final self review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criminals the same as us?</dc:title>
  <dc:creator>Janis</dc:creator>
  <cp:lastModifiedBy>chris livesey</cp:lastModifiedBy>
  <cp:revision>41</cp:revision>
  <dcterms:created xsi:type="dcterms:W3CDTF">2006-08-16T00:00:00Z</dcterms:created>
  <dcterms:modified xsi:type="dcterms:W3CDTF">2020-04-27T11:37:48Z</dcterms:modified>
</cp:coreProperties>
</file>