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00BC9-23CF-46A9-A678-942448D6E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41830E-4BDC-427B-BD6F-AA422127C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75113-5D86-40CE-8899-E40F3049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15081-906A-46A6-B11B-B18F59D2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62465-46CF-49FB-BE86-3E60DAA7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9E498-5AEA-4B96-BF86-D20CBB6E7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4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1834A-55D6-4BE6-9A80-124F1308A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D7E184-CEAE-4469-B8DF-034623345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68AA7-9ECC-494F-9C8F-2BC57A49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1E9DE-E3FA-4303-987F-C84C7F0A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06CC-874F-429C-8C8A-8F2B2A45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C30A3-F043-4ED1-9C05-C825F1B698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20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F0362B-5CE4-42D3-8A01-60608D886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D47BF-6ECA-402B-95BC-B2952B389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02D6-40D3-4641-BBEA-6E6861AB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ABD45-C03E-44A1-B44D-7D6DDE7F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4B6EC-2E74-4DD1-A00E-575D19AA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E8EC1-BB52-444A-8212-A3D96C3282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592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28BD7-5A4D-422A-A6E1-3CA310FFE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317A600-F31E-4314-85BE-A8203B0BBCF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95A5F-8FCE-4244-8375-BDB078AA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78152-59BB-4CBF-B2F3-37C2C4BE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14824-36DA-417D-95C3-FB7F74D9C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36C9EF1-F859-4590-9BC8-28A9156AC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97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01D35-3C1A-4CC5-80AD-1DC5EABD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FBEA9-43CD-4F79-9DE6-51AD18DCC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6E41E-2591-467D-BE61-AF9472FB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D010B-E881-451B-ACB3-671F2D1AE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A101-FA9B-4E1F-BE25-34C3589FD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8615A-0830-4EA6-BE11-9107EB3C51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41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686CB-3079-40C7-A924-F7DA4B83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FFDE1-5A62-4484-AC3A-9D4B41FCC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81318-C17A-4362-BEB9-7AE2FDFB7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020CB-06EA-414E-A6AE-B4D58E509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E3F58-DC2D-4317-8C41-35D3DCE1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452D7-07C4-42D1-99EB-994A79417F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06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3384-74FA-492F-964D-F12FABE03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64B2C-6585-4420-A838-F2E635AE67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7A869-248E-403E-B833-DFB83E94D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24233-149F-4094-928D-F65DA07F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614D2-5754-46DF-8BEF-D19222A1D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AB25C-1F3D-4968-AAF2-789DE94E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9BDEC-F7FB-400A-9721-7C0E028F15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71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A162-9D1A-4ED7-8500-00165925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C7AA-3BEE-4772-878C-2635C5DC9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50E2E-AFA7-459C-A7B9-99DB3A83E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F70D08-F24F-433D-AEA2-471F52226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E004D6-A249-4A74-A6B9-684DA8D87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8C1BCF-C501-4A2B-8F98-9716B9FCF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29CDF-1F77-4B54-841A-26904BAF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CC8631-1A7F-495F-A9EE-7355C105F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C3713-47BC-44AF-99B0-CE283085A3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46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A3120-2137-429B-A6B6-DBF482C3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A4A9B2-4C05-414F-AC88-433AECB0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E62E9-7D6B-426D-A65F-6DA12F86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C9EF4-8FBA-41F9-939C-48D7EECA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3DFD5-8F56-472A-8136-914D8328A2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69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001F39-A097-46CA-8923-78714234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47352A-75BA-4067-8AB6-9DEEC25DD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473FA-5632-479F-B86A-90617F70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7AA46-08BA-4E2E-9901-EB857D2F9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45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0D27F-1E4D-4B71-AA3C-B87A0F390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30BED-ED01-4555-9497-013B4838E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DF076-CFF2-4140-95F6-32688169F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18C1B-18AD-4920-ADF7-5A679E0E3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82326-5223-47C6-AF18-C67E74DF8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243A2-FD3E-4709-9894-4A956B6A3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F3569-F519-4CD4-A5AA-0408AB57A7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26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2331-8253-4603-BE06-6E5D66368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463B6-D7C4-41AD-B8ED-883D0E16C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054652-A00F-4821-AC10-C2F4315CE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37172-20F3-4D5C-80E0-539AA6264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0A741-3B50-4CB9-9A53-6ECB8E311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6F250-DCDF-431E-915E-1EDAD05AB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03037-9465-4D02-963E-99F58CA7D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79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A163871-631F-47FD-B86C-6BFC17435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901872-A55C-4248-8373-F95763D2F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98EE95-C65B-415F-9AE2-A2AC6C5D6C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4CF894A-EDA4-4CB8-AE76-A0D017C11E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9A73D08-DF0B-4CD8-8DE8-97B99A42B0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9CF69B-C09E-4BDA-99CB-9023BD901D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 Rounded MT Bold" panose="020F07040305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56C8EE0-5026-4388-B940-722D615B0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0"/>
          </a:xfrm>
        </p:spPr>
        <p:txBody>
          <a:bodyPr/>
          <a:lstStyle/>
          <a:p>
            <a:r>
              <a:rPr lang="en-US" altLang="en-US"/>
              <a:t>Taxonomy of Sanctions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r>
              <a:rPr lang="en-US" altLang="en-US"/>
              <a:t>Why do we obey social rules?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>
            <a:extLst>
              <a:ext uri="{FF2B5EF4-FFF2-40B4-BE49-F238E27FC236}">
                <a16:creationId xmlns:a16="http://schemas.microsoft.com/office/drawing/2014/main" id="{95914D24-F41E-4D17-A7E0-191622149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0"/>
            <a:ext cx="0" cy="6858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" name="Line 3">
            <a:extLst>
              <a:ext uri="{FF2B5EF4-FFF2-40B4-BE49-F238E27FC236}">
                <a16:creationId xmlns:a16="http://schemas.microsoft.com/office/drawing/2014/main" id="{24E10678-8C14-4449-B0E0-BE4A1A6A8980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20040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963D2D6E-9257-4D1C-B42C-FF375F8DD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Line 5">
            <a:extLst>
              <a:ext uri="{FF2B5EF4-FFF2-40B4-BE49-F238E27FC236}">
                <a16:creationId xmlns:a16="http://schemas.microsoft.com/office/drawing/2014/main" id="{D687C4D2-8633-43A7-9D68-261C6D4F7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96240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09B24532-2029-4F4A-A9B4-2FDF8D7E9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Arial Rounded MT Bold" panose="020F0704030504030204" pitchFamily="34" charset="0"/>
              </a:rPr>
              <a:t>Formal rewards</a:t>
            </a: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CEE544CF-213C-45E9-B08B-78C1EE46B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3528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Arial Rounded MT Bold" panose="020F0704030504030204" pitchFamily="34" charset="0"/>
              </a:rPr>
              <a:t>Informal rewards</a:t>
            </a: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F1588140-EBE9-42F4-9F24-C05296098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86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Arial Rounded MT Bold" panose="020F0704030504030204" pitchFamily="34" charset="0"/>
              </a:rPr>
              <a:t>Formal punishments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CD27B3C6-61D2-4C69-855F-6BD54C45E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3528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Arial Rounded MT Bold" panose="020F0704030504030204" pitchFamily="34" charset="0"/>
              </a:rPr>
              <a:t>Informal punishments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33FFF3F-5B6C-4F5A-B1E7-1FBC05DF7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Ideas to add</a:t>
            </a:r>
          </a:p>
        </p:txBody>
      </p:sp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668ABAC5-3E86-4191-835B-96F3BE586B5D}"/>
              </a:ext>
            </a:extLst>
          </p:cNvPr>
          <p:cNvGraphicFramePr>
            <a:graphicFrameLocks noChangeAspect="1"/>
          </p:cNvGraphicFramePr>
          <p:nvPr>
            <p:ph type="tbl" idx="1"/>
          </p:nvPr>
        </p:nvGraphicFramePr>
        <p:xfrm>
          <a:off x="0" y="2084388"/>
          <a:ext cx="9144000" cy="477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Document" r:id="rId3" imgW="11796120" imgH="6458040" progId="Word.Document.8">
                  <p:embed/>
                </p:oleObj>
              </mc:Choice>
              <mc:Fallback>
                <p:oleObj name="Document" r:id="rId3" imgW="11796120" imgH="64580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84388"/>
                        <a:ext cx="9144000" cy="4773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Times New Roman</vt:lpstr>
      <vt:lpstr>Arial Rounded MT Bold</vt:lpstr>
      <vt:lpstr>Default Design</vt:lpstr>
      <vt:lpstr>Microsoft Word Document</vt:lpstr>
      <vt:lpstr>Taxonomy of Sanctions   Why do we obey social rules?</vt:lpstr>
      <vt:lpstr>PowerPoint Presentation</vt:lpstr>
      <vt:lpstr>Ideas to add</vt:lpstr>
    </vt:vector>
  </TitlesOfParts>
  <Company>RM Connect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Taxonomy of Sanctions   Why do we obey social rules?</dc:title>
  <dc:creator>RMplc</dc:creator>
  <cp:lastModifiedBy>chris livesey</cp:lastModifiedBy>
  <cp:revision>1</cp:revision>
  <dcterms:created xsi:type="dcterms:W3CDTF">2004-09-10T09:03:29Z</dcterms:created>
  <dcterms:modified xsi:type="dcterms:W3CDTF">2020-02-17T11:40:50Z</dcterms:modified>
</cp:coreProperties>
</file>