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30E1-F3ED-4CC1-898F-E20552277D2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813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7780-6D28-4E3C-84AE-38E7B26B3A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939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DF18-CF05-4DDB-8B23-28C6B249135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49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4E888-8176-40A7-BB46-184D0755835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040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A451-A5F1-4E92-ACC6-17E818B9EF3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157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0C186-AB7B-4356-8A90-FEF6D03793B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459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8AA5-9668-4C03-818D-B12BF3178C3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901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F177-B039-42DD-ABFF-7C3DB108AF3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535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FDB9E-F6DC-401F-8503-A49B9CBB3D3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485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038F-6E21-438C-A0CA-39BA0195A90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034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C807-9989-4306-83EA-0E3CC2C6786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111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9A25-4583-4860-AFA3-938C24DB763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828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dsmt.edu/online-courses/is/soc100/criminal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4D5F98D-9EB3-4235-8601-29FBC564FF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47850" y="692151"/>
            <a:ext cx="7772400" cy="1470025"/>
          </a:xfrm>
        </p:spPr>
        <p:txBody>
          <a:bodyPr anchor="ctr"/>
          <a:lstStyle/>
          <a:p>
            <a:r>
              <a:rPr lang="en-GB" altLang="en-US" sz="4400"/>
              <a:t>Learning Objective: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2C8BE80-F4D3-4B6E-AC65-AFB436082F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79650" y="2492376"/>
            <a:ext cx="7632700" cy="3146425"/>
          </a:xfrm>
        </p:spPr>
        <p:txBody>
          <a:bodyPr/>
          <a:lstStyle/>
          <a:p>
            <a:r>
              <a:rPr lang="en-GB" altLang="en-US" sz="3200">
                <a:solidFill>
                  <a:srgbClr val="00FF00"/>
                </a:solidFill>
              </a:rPr>
              <a:t>To understand and be able to explain:</a:t>
            </a:r>
          </a:p>
          <a:p>
            <a:pPr>
              <a:buFontTx/>
              <a:buChar char="•"/>
            </a:pPr>
            <a:r>
              <a:rPr lang="en-GB" altLang="en-US" sz="3200">
                <a:solidFill>
                  <a:srgbClr val="00FF00"/>
                </a:solidFill>
              </a:rPr>
              <a:t>Who commits crime?</a:t>
            </a:r>
          </a:p>
          <a:p>
            <a:pPr>
              <a:buFontTx/>
              <a:buChar char="•"/>
            </a:pPr>
            <a:r>
              <a:rPr lang="en-GB" altLang="en-US" sz="3200">
                <a:solidFill>
                  <a:srgbClr val="00FF00"/>
                </a:solidFill>
              </a:rPr>
              <a:t>Why are certain people more likely to commit crime?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D0090A7-B6C5-4269-B7D7-E66C529F19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Who are criminals and what are they like?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915711E-DE0C-4DBF-8E02-5FF1EAE251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draw an outline of a criminal on your paper. 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In pairs you must tell us more about your criminal.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Give details like age, ethnicity, gender, social class, where they live, who they live with. 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Add hair and eye colour, clothes and other features.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Say what types of crime your criminal has committed.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olidFill>
                  <a:srgbClr val="9966FF"/>
                </a:solidFill>
              </a:rPr>
              <a:t>You have 10 mins!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3CFCB98-58A0-48CA-B5ED-275620AF6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So who actually commits crime?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8EBCF39-A80B-45F2-98DA-C08EB92F60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From examining statistics and figures on crime the stereotypical criminal would be a </a:t>
            </a:r>
            <a:r>
              <a:rPr lang="en-GB" altLang="en-US">
                <a:solidFill>
                  <a:srgbClr val="00FF00"/>
                </a:solidFill>
              </a:rPr>
              <a:t>young male</a:t>
            </a:r>
            <a:r>
              <a:rPr lang="en-GB" altLang="en-US"/>
              <a:t> of </a:t>
            </a:r>
            <a:r>
              <a:rPr lang="en-GB" altLang="en-US">
                <a:solidFill>
                  <a:srgbClr val="00FF00"/>
                </a:solidFill>
              </a:rPr>
              <a:t>ethnic minority</a:t>
            </a:r>
            <a:r>
              <a:rPr lang="en-GB" altLang="en-US"/>
              <a:t> background. He would be </a:t>
            </a:r>
            <a:r>
              <a:rPr lang="en-GB" altLang="en-US">
                <a:solidFill>
                  <a:srgbClr val="00FF00"/>
                </a:solidFill>
              </a:rPr>
              <a:t>working class</a:t>
            </a:r>
            <a:r>
              <a:rPr lang="en-GB" altLang="en-US"/>
              <a:t> and probably live in a </a:t>
            </a:r>
            <a:r>
              <a:rPr lang="en-GB" altLang="en-US">
                <a:solidFill>
                  <a:srgbClr val="00FF00"/>
                </a:solidFill>
              </a:rPr>
              <a:t>city or large town</a:t>
            </a:r>
            <a:r>
              <a:rPr lang="en-GB" altLang="en-US"/>
              <a:t>.</a:t>
            </a:r>
          </a:p>
          <a:p>
            <a:r>
              <a:rPr lang="en-GB" altLang="en-US" b="1">
                <a:solidFill>
                  <a:srgbClr val="99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Did you guess correctly?</a:t>
            </a:r>
          </a:p>
        </p:txBody>
      </p:sp>
      <p:pic>
        <p:nvPicPr>
          <p:cNvPr id="5125" name="Picture 5">
            <a:hlinkClick r:id="rId2"/>
            <a:extLst>
              <a:ext uri="{FF2B5EF4-FFF2-40B4-BE49-F238E27FC236}">
                <a16:creationId xmlns:a16="http://schemas.microsoft.com/office/drawing/2014/main" id="{825C9C17-9CE9-4C29-940B-3200CBC28D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3789364"/>
            <a:ext cx="2251075" cy="233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WordArt 6">
            <a:extLst>
              <a:ext uri="{FF2B5EF4-FFF2-40B4-BE49-F238E27FC236}">
                <a16:creationId xmlns:a16="http://schemas.microsoft.com/office/drawing/2014/main" id="{BF8C00A1-DA04-469A-B0E8-B3DB4B1AAC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422256">
            <a:off x="2058519" y="4041959"/>
            <a:ext cx="4824412" cy="2565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77744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As sociologists we want to</a:t>
            </a:r>
          </a:p>
          <a:p>
            <a:pPr algn="ctr"/>
            <a:r>
              <a:rPr lang="en-GB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77744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know WHY is a criminal </a:t>
            </a:r>
          </a:p>
          <a:p>
            <a:pPr algn="ctr"/>
            <a:r>
              <a:rPr lang="en-GB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77744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most likely to be</a:t>
            </a:r>
          </a:p>
          <a:p>
            <a:pPr algn="ctr"/>
            <a:r>
              <a:rPr lang="en-GB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4977744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 w/class, male etc?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7D2812A-7377-46BA-8016-D5CD4B1F0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Task: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3641243-5A0B-4F46-AE4F-8C12FACAA5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>
                <a:solidFill>
                  <a:srgbClr val="00FF00"/>
                </a:solidFill>
              </a:rPr>
              <a:t>On your own try to explain why young, working class males of ethnic minority backgrounds living in cities or large towns are more likely to commit crimes?</a:t>
            </a:r>
          </a:p>
          <a:p>
            <a:r>
              <a:rPr lang="en-GB" altLang="en-US">
                <a:solidFill>
                  <a:srgbClr val="00FF00"/>
                </a:solidFill>
              </a:rPr>
              <a:t>Try to keep an open mind and avoid racist or silly comments please!</a:t>
            </a:r>
          </a:p>
          <a:p>
            <a:r>
              <a:rPr lang="en-GB" altLang="en-US">
                <a:solidFill>
                  <a:srgbClr val="00FF00"/>
                </a:solidFill>
              </a:rPr>
              <a:t>You have 5 mins!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947F4D9-63D3-4936-95C5-9E4783D95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Who commits crime?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B18FE25-B1A9-4009-8F4B-A7D5D89AAD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altLang="en-US"/>
              <a:t>All of the answers are on the worksheet!</a:t>
            </a:r>
          </a:p>
          <a:p>
            <a:pPr algn="ctr">
              <a:buFontTx/>
              <a:buNone/>
            </a:pPr>
            <a:r>
              <a:rPr lang="en-GB" altLang="en-US"/>
              <a:t>Read them at home and learn them!</a:t>
            </a:r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r>
              <a:rPr lang="en-GB" altLang="en-US"/>
              <a:t>Use a highlighter pen to highlight any important bits!</a:t>
            </a:r>
          </a:p>
          <a:p>
            <a:pPr algn="ctr">
              <a:buFontTx/>
              <a:buNone/>
            </a:pPr>
            <a:endParaRPr lang="en-GB" altLang="en-US"/>
          </a:p>
          <a:p>
            <a:pPr algn="ctr">
              <a:buFontTx/>
              <a:buNone/>
            </a:pPr>
            <a:r>
              <a:rPr lang="en-GB" altLang="en-US"/>
              <a:t>Glue in or staple in your worksheet.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B03DD1B-8C2A-4170-873A-C1475D6A92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Why do people commit crime?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824399C-2FC5-446E-80CA-27C1827DA3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altLang="en-US">
                <a:solidFill>
                  <a:srgbClr val="3366FF"/>
                </a:solidFill>
              </a:rPr>
              <a:t>You have 2 minutes in pairs to come up with as many reasons as possible!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ED3F8A5-BF1D-4CCD-B6B8-9BA178CA8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Biology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FE8FBE-BAF5-49E6-9CB9-C6B2281166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Biology says that some people are more likely to commit crime because </a:t>
            </a:r>
            <a:r>
              <a:rPr lang="en-GB" altLang="en-US">
                <a:solidFill>
                  <a:srgbClr val="9966FF"/>
                </a:solidFill>
              </a:rPr>
              <a:t>our genes and DNA can make us more likely to commit crime.</a:t>
            </a:r>
          </a:p>
          <a:p>
            <a:r>
              <a:rPr lang="en-GB" altLang="en-US"/>
              <a:t>Basically some people believe that some criminals are born to kill, rape, steal 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44DD4E1-1A31-47F5-B1A2-C50416B19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1" y="274638"/>
            <a:ext cx="8435975" cy="1282700"/>
          </a:xfrm>
        </p:spPr>
        <p:txBody>
          <a:bodyPr/>
          <a:lstStyle/>
          <a:p>
            <a:r>
              <a:rPr lang="en-GB" altLang="en-US" sz="2800">
                <a:solidFill>
                  <a:srgbClr val="3366FF"/>
                </a:solidFill>
              </a:rPr>
              <a:t>Sociology rejects the idea of biology being the cause and say people commit crimes because of social factors like family background or social class.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BC18A9B-C268-464A-A87E-D98D8B6ED1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2133600"/>
            <a:ext cx="8229600" cy="3671888"/>
          </a:xfrm>
        </p:spPr>
        <p:txBody>
          <a:bodyPr/>
          <a:lstStyle/>
          <a:p>
            <a:r>
              <a:rPr lang="en-GB" altLang="en-US"/>
              <a:t>Lack of socialisation</a:t>
            </a:r>
          </a:p>
          <a:p>
            <a:r>
              <a:rPr lang="en-GB" altLang="en-US"/>
              <a:t>Influence of peer group</a:t>
            </a:r>
          </a:p>
          <a:p>
            <a:r>
              <a:rPr lang="en-GB" altLang="en-US"/>
              <a:t>Opportunity structure</a:t>
            </a:r>
          </a:p>
          <a:p>
            <a:r>
              <a:rPr lang="en-GB" altLang="en-US"/>
              <a:t>Labelling</a:t>
            </a:r>
          </a:p>
          <a:p>
            <a:r>
              <a:rPr lang="en-GB" altLang="en-US"/>
              <a:t>Stereotyping</a:t>
            </a:r>
          </a:p>
          <a:p>
            <a:r>
              <a:rPr lang="en-GB" altLang="en-US"/>
              <a:t>Marxists theories</a:t>
            </a:r>
          </a:p>
        </p:txBody>
      </p:sp>
      <p:sp>
        <p:nvSpPr>
          <p:cNvPr id="9220" name="WordArt 4">
            <a:extLst>
              <a:ext uri="{FF2B5EF4-FFF2-40B4-BE49-F238E27FC236}">
                <a16:creationId xmlns:a16="http://schemas.microsoft.com/office/drawing/2014/main" id="{D72F9C2D-D942-429F-9699-8F94898FC4A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27800" y="1844676"/>
            <a:ext cx="3409950" cy="43084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Social factors </a:t>
            </a:r>
          </a:p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that create </a:t>
            </a:r>
          </a:p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criminal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31A95E3-1D2F-4228-A1F7-FF9B82463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Why do some people commit crime?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5F8F16C-29F1-4D8D-9B00-A5486A2B52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Read through the worksheet at home and learn all of the social factors that can make people criminal.</a:t>
            </a:r>
          </a:p>
          <a:p>
            <a:endParaRPr lang="en-GB" altLang="en-US"/>
          </a:p>
          <a:p>
            <a:r>
              <a:rPr lang="en-GB" altLang="en-US"/>
              <a:t>Complete homework task.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398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Learning Objective:</vt:lpstr>
      <vt:lpstr>Who are criminals and what are they like?</vt:lpstr>
      <vt:lpstr>So who actually commits crime?</vt:lpstr>
      <vt:lpstr>Task:</vt:lpstr>
      <vt:lpstr>Who commits crime?</vt:lpstr>
      <vt:lpstr>Why do people commit crime?</vt:lpstr>
      <vt:lpstr>Biology</vt:lpstr>
      <vt:lpstr>Sociology rejects the idea of biology being the cause and say people commit crimes because of social factors like family background or social class.</vt:lpstr>
      <vt:lpstr>Why do some people commit crime?</vt:lpstr>
    </vt:vector>
  </TitlesOfParts>
  <Company>Carleton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I need to know?</dc:title>
  <dc:creator>aaddison</dc:creator>
  <cp:lastModifiedBy>chris livesey</cp:lastModifiedBy>
  <cp:revision>7</cp:revision>
  <dcterms:created xsi:type="dcterms:W3CDTF">2006-06-06T09:35:05Z</dcterms:created>
  <dcterms:modified xsi:type="dcterms:W3CDTF">2020-02-17T11:51:10Z</dcterms:modified>
</cp:coreProperties>
</file>