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9333C-1718-4E22-9A25-08628A53BDC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398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11856-2B09-40B5-A993-0F1FF80F7B8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9081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FD960-E703-4B2D-99D6-48672DE154E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0053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ACA5C-C13C-4358-A937-D7B8A420A71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801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6CED-143E-4E04-952B-77857A26426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0532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CD35-9239-40F0-859B-91A1974036C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501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8C192-1DCC-4365-83BD-FA37E6794D2B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7401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F4950-DBAB-42D4-9FFF-7873DE0CBA69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4112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013-B936-453B-AD56-268E8C0773F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3958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0BA2-17FB-4F23-A8F7-52EFB5A411E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648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F566F-7082-46CC-93C8-800733C73FA2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8867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376E5-3412-42F1-9BEB-DD1E6874361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7651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B5CA5695-1780-4209-AB98-68A975F271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accent2"/>
                </a:solidFill>
              </a:rPr>
              <a:t>Lesson objective.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569FDEF0-0BD8-49FB-BE33-504C43D8FE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To understand the key points of each sociological theory of crime.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1D71462-600D-46CF-BF51-FFB4B7BED9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>
                <a:solidFill>
                  <a:schemeClr val="accent2"/>
                </a:solidFill>
              </a:rPr>
              <a:t>Which theory of crime?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7A4E2F5-57A3-49AE-9677-F44A30A578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Says that people commit crime because of their genetic make-up.</a:t>
            </a:r>
          </a:p>
          <a:p>
            <a:endParaRPr lang="en-GB" altLang="en-US" dirty="0"/>
          </a:p>
          <a:p>
            <a:r>
              <a:rPr lang="en-GB" altLang="en-US" dirty="0"/>
              <a:t>Says that the justice system is unfair because it favours the rich.</a:t>
            </a:r>
          </a:p>
          <a:p>
            <a:endParaRPr lang="en-GB" altLang="en-US" dirty="0"/>
          </a:p>
          <a:p>
            <a:r>
              <a:rPr lang="en-GB" altLang="en-US" dirty="0"/>
              <a:t>Says that people commit crime because of their peer </a:t>
            </a:r>
            <a:r>
              <a:rPr lang="en-GB" altLang="en-US"/>
              <a:t>group.</a:t>
            </a:r>
          </a:p>
          <a:p>
            <a:endParaRPr lang="en-GB" altLang="en-US" dirty="0"/>
          </a:p>
          <a:p>
            <a:r>
              <a:rPr lang="en-GB" altLang="en-US" dirty="0"/>
              <a:t>Says that people are living up to their label when they commit crime.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69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Lesson objective.</vt:lpstr>
      <vt:lpstr>Which theory of crime?</vt:lpstr>
    </vt:vector>
  </TitlesOfParts>
  <Company>MFG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objective.</dc:title>
  <dc:creator>hum</dc:creator>
  <cp:lastModifiedBy>chris livesey</cp:lastModifiedBy>
  <cp:revision>5</cp:revision>
  <dcterms:created xsi:type="dcterms:W3CDTF">2006-02-21T10:01:23Z</dcterms:created>
  <dcterms:modified xsi:type="dcterms:W3CDTF">2020-02-17T11:45:42Z</dcterms:modified>
</cp:coreProperties>
</file>