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C87140-5EC9-44D3-A6D3-4DF71E64EA0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0AA4A357-4740-4DA5-8585-7AA247CBC3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F97805E-7AE8-4AE6-8164-66A5EC724A3F}" type="parTrans" cxnId="{EEC46300-350E-4080-9BD4-1FF735642747}">
      <dgm:prSet/>
      <dgm:spPr/>
      <dgm:t>
        <a:bodyPr/>
        <a:lstStyle/>
        <a:p>
          <a:endParaRPr lang="en-GB"/>
        </a:p>
      </dgm:t>
    </dgm:pt>
    <dgm:pt modelId="{2FB4397F-1A7D-4FE2-9CD6-D448E5667D8C}" type="sibTrans" cxnId="{EEC46300-350E-4080-9BD4-1FF735642747}">
      <dgm:prSet/>
      <dgm:spPr/>
      <dgm:t>
        <a:bodyPr/>
        <a:lstStyle/>
        <a:p>
          <a:endParaRPr lang="en-GB"/>
        </a:p>
      </dgm:t>
    </dgm:pt>
    <dgm:pt modelId="{E968E400-C644-46FA-88CD-3207FFBFEC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8BD21CB-CF60-40F7-B1DA-06919B450455}" type="parTrans" cxnId="{6A5A3E9C-BA02-4917-B5DD-0FC6EDA2C62D}">
      <dgm:prSet/>
      <dgm:spPr/>
      <dgm:t>
        <a:bodyPr/>
        <a:lstStyle/>
        <a:p>
          <a:endParaRPr lang="en-GB"/>
        </a:p>
      </dgm:t>
    </dgm:pt>
    <dgm:pt modelId="{57F95EDC-D8C5-4E9C-A053-F0061E5E06C9}" type="sibTrans" cxnId="{6A5A3E9C-BA02-4917-B5DD-0FC6EDA2C62D}">
      <dgm:prSet/>
      <dgm:spPr/>
      <dgm:t>
        <a:bodyPr/>
        <a:lstStyle/>
        <a:p>
          <a:endParaRPr lang="en-GB"/>
        </a:p>
      </dgm:t>
    </dgm:pt>
    <dgm:pt modelId="{CEF63879-DBAB-4C31-B683-2AABB7294F4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A83E9B1-C44E-4CFF-9077-8E1B278A3968}" type="parTrans" cxnId="{4417CE49-03DE-42F4-BB37-DDA00F64FE50}">
      <dgm:prSet/>
      <dgm:spPr/>
      <dgm:t>
        <a:bodyPr/>
        <a:lstStyle/>
        <a:p>
          <a:endParaRPr lang="en-GB"/>
        </a:p>
      </dgm:t>
    </dgm:pt>
    <dgm:pt modelId="{CCCF2591-5BBF-401D-80E4-479A3BC50FB5}" type="sibTrans" cxnId="{4417CE49-03DE-42F4-BB37-DDA00F64FE50}">
      <dgm:prSet/>
      <dgm:spPr/>
      <dgm:t>
        <a:bodyPr/>
        <a:lstStyle/>
        <a:p>
          <a:endParaRPr lang="en-GB"/>
        </a:p>
      </dgm:t>
    </dgm:pt>
    <dgm:pt modelId="{6741C2E0-26C2-4F10-A930-79EE05797AA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2C3EB7E-632A-4C32-A031-262F9C5B2254}" type="parTrans" cxnId="{5C1976D8-ED58-4054-B66A-D7F7E41032A7}">
      <dgm:prSet/>
      <dgm:spPr/>
      <dgm:t>
        <a:bodyPr/>
        <a:lstStyle/>
        <a:p>
          <a:endParaRPr lang="en-GB"/>
        </a:p>
      </dgm:t>
    </dgm:pt>
    <dgm:pt modelId="{978FAE39-CCBD-4795-98FC-8F2CD3D3E736}" type="sibTrans" cxnId="{5C1976D8-ED58-4054-B66A-D7F7E41032A7}">
      <dgm:prSet/>
      <dgm:spPr/>
      <dgm:t>
        <a:bodyPr/>
        <a:lstStyle/>
        <a:p>
          <a:endParaRPr lang="en-GB"/>
        </a:p>
      </dgm:t>
    </dgm:pt>
    <dgm:pt modelId="{06BB9D2C-035B-4A9A-AC32-9D94C89AEFD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1E0FD43-F2F1-4CB0-AE55-6F86B913B864}" type="parTrans" cxnId="{8EA82857-80A0-49C2-8394-6CF3236E4625}">
      <dgm:prSet/>
      <dgm:spPr/>
      <dgm:t>
        <a:bodyPr/>
        <a:lstStyle/>
        <a:p>
          <a:endParaRPr lang="en-GB"/>
        </a:p>
      </dgm:t>
    </dgm:pt>
    <dgm:pt modelId="{6B6ED33A-B418-4B85-95E3-0942EC4364F4}" type="sibTrans" cxnId="{8EA82857-80A0-49C2-8394-6CF3236E4625}">
      <dgm:prSet/>
      <dgm:spPr/>
      <dgm:t>
        <a:bodyPr/>
        <a:lstStyle/>
        <a:p>
          <a:endParaRPr lang="en-GB"/>
        </a:p>
      </dgm:t>
    </dgm:pt>
    <dgm:pt modelId="{EAA90A2C-50FE-450C-8C19-11AF13ABC4D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4EEAB57-A638-472D-8B60-89AAA3D6A05B}" type="parTrans" cxnId="{46D226EE-CB43-4F26-95CB-F0344338928F}">
      <dgm:prSet/>
      <dgm:spPr/>
      <dgm:t>
        <a:bodyPr/>
        <a:lstStyle/>
        <a:p>
          <a:endParaRPr lang="en-GB"/>
        </a:p>
      </dgm:t>
    </dgm:pt>
    <dgm:pt modelId="{80DC755D-F822-4403-9492-0D22289CD525}" type="sibTrans" cxnId="{46D226EE-CB43-4F26-95CB-F0344338928F}">
      <dgm:prSet/>
      <dgm:spPr/>
      <dgm:t>
        <a:bodyPr/>
        <a:lstStyle/>
        <a:p>
          <a:endParaRPr lang="en-GB"/>
        </a:p>
      </dgm:t>
    </dgm:pt>
    <dgm:pt modelId="{4B5A1611-03F5-4F08-90EB-EB37E1BA4132}" type="pres">
      <dgm:prSet presAssocID="{34C87140-5EC9-44D3-A6D3-4DF71E64EA0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241D71-EC41-4234-B480-B8D1654B0E5C}" type="pres">
      <dgm:prSet presAssocID="{0AA4A357-4740-4DA5-8585-7AA247CBC31B}" presName="centerShape" presStyleLbl="node0" presStyleIdx="0" presStyleCnt="1"/>
      <dgm:spPr/>
    </dgm:pt>
    <dgm:pt modelId="{B775E868-7654-453C-9462-6B48A27C620B}" type="pres">
      <dgm:prSet presAssocID="{28BD21CB-CF60-40F7-B1DA-06919B450455}" presName="Name9" presStyleLbl="parChTrans1D2" presStyleIdx="0" presStyleCnt="5"/>
      <dgm:spPr/>
    </dgm:pt>
    <dgm:pt modelId="{40F8B78A-4257-4EA2-A837-FE5F808EA89D}" type="pres">
      <dgm:prSet presAssocID="{28BD21CB-CF60-40F7-B1DA-06919B450455}" presName="connTx" presStyleLbl="parChTrans1D2" presStyleIdx="0" presStyleCnt="5"/>
      <dgm:spPr/>
    </dgm:pt>
    <dgm:pt modelId="{9195522C-5FE6-44BD-97DA-098F3B2AD68B}" type="pres">
      <dgm:prSet presAssocID="{E968E400-C644-46FA-88CD-3207FFBFEC39}" presName="node" presStyleLbl="node1" presStyleIdx="0" presStyleCnt="5">
        <dgm:presLayoutVars>
          <dgm:bulletEnabled val="1"/>
        </dgm:presLayoutVars>
      </dgm:prSet>
      <dgm:spPr/>
    </dgm:pt>
    <dgm:pt modelId="{58C73046-646B-4965-AF47-76E7F6B9845A}" type="pres">
      <dgm:prSet presAssocID="{AA83E9B1-C44E-4CFF-9077-8E1B278A3968}" presName="Name9" presStyleLbl="parChTrans1D2" presStyleIdx="1" presStyleCnt="5"/>
      <dgm:spPr/>
    </dgm:pt>
    <dgm:pt modelId="{705A98FB-3858-40F5-9999-9474FCC0CB3C}" type="pres">
      <dgm:prSet presAssocID="{AA83E9B1-C44E-4CFF-9077-8E1B278A3968}" presName="connTx" presStyleLbl="parChTrans1D2" presStyleIdx="1" presStyleCnt="5"/>
      <dgm:spPr/>
    </dgm:pt>
    <dgm:pt modelId="{4A49BCD0-D0BD-49DA-8329-0D77FBA3349A}" type="pres">
      <dgm:prSet presAssocID="{CEF63879-DBAB-4C31-B683-2AABB7294F40}" presName="node" presStyleLbl="node1" presStyleIdx="1" presStyleCnt="5">
        <dgm:presLayoutVars>
          <dgm:bulletEnabled val="1"/>
        </dgm:presLayoutVars>
      </dgm:prSet>
      <dgm:spPr/>
    </dgm:pt>
    <dgm:pt modelId="{77808F75-89E8-46A4-A557-9D9B784C1EFC}" type="pres">
      <dgm:prSet presAssocID="{32C3EB7E-632A-4C32-A031-262F9C5B2254}" presName="Name9" presStyleLbl="parChTrans1D2" presStyleIdx="2" presStyleCnt="5"/>
      <dgm:spPr/>
    </dgm:pt>
    <dgm:pt modelId="{83FFFCFC-BB26-478E-B808-6B3167AF3894}" type="pres">
      <dgm:prSet presAssocID="{32C3EB7E-632A-4C32-A031-262F9C5B2254}" presName="connTx" presStyleLbl="parChTrans1D2" presStyleIdx="2" presStyleCnt="5"/>
      <dgm:spPr/>
    </dgm:pt>
    <dgm:pt modelId="{010E75EC-C662-4F32-87BB-1F50E0847C0B}" type="pres">
      <dgm:prSet presAssocID="{6741C2E0-26C2-4F10-A930-79EE05797AAB}" presName="node" presStyleLbl="node1" presStyleIdx="2" presStyleCnt="5">
        <dgm:presLayoutVars>
          <dgm:bulletEnabled val="1"/>
        </dgm:presLayoutVars>
      </dgm:prSet>
      <dgm:spPr/>
    </dgm:pt>
    <dgm:pt modelId="{8A371DB3-EA92-4265-960F-B2E9985AC195}" type="pres">
      <dgm:prSet presAssocID="{71E0FD43-F2F1-4CB0-AE55-6F86B913B864}" presName="Name9" presStyleLbl="parChTrans1D2" presStyleIdx="3" presStyleCnt="5"/>
      <dgm:spPr/>
    </dgm:pt>
    <dgm:pt modelId="{DA8A9618-7CD4-48B3-AEC1-1F46491A085D}" type="pres">
      <dgm:prSet presAssocID="{71E0FD43-F2F1-4CB0-AE55-6F86B913B864}" presName="connTx" presStyleLbl="parChTrans1D2" presStyleIdx="3" presStyleCnt="5"/>
      <dgm:spPr/>
    </dgm:pt>
    <dgm:pt modelId="{15604370-6ECE-49B1-A2D9-6CE2CAC83100}" type="pres">
      <dgm:prSet presAssocID="{06BB9D2C-035B-4A9A-AC32-9D94C89AEFDF}" presName="node" presStyleLbl="node1" presStyleIdx="3" presStyleCnt="5">
        <dgm:presLayoutVars>
          <dgm:bulletEnabled val="1"/>
        </dgm:presLayoutVars>
      </dgm:prSet>
      <dgm:spPr/>
    </dgm:pt>
    <dgm:pt modelId="{46D8696B-F916-4329-8FEC-68030A8A761C}" type="pres">
      <dgm:prSet presAssocID="{64EEAB57-A638-472D-8B60-89AAA3D6A05B}" presName="Name9" presStyleLbl="parChTrans1D2" presStyleIdx="4" presStyleCnt="5"/>
      <dgm:spPr/>
    </dgm:pt>
    <dgm:pt modelId="{22AC0B9F-33C9-4913-A703-6AF5A6496DEA}" type="pres">
      <dgm:prSet presAssocID="{64EEAB57-A638-472D-8B60-89AAA3D6A05B}" presName="connTx" presStyleLbl="parChTrans1D2" presStyleIdx="4" presStyleCnt="5"/>
      <dgm:spPr/>
    </dgm:pt>
    <dgm:pt modelId="{419B5748-A9BD-4040-BCAD-DA4EB00CC506}" type="pres">
      <dgm:prSet presAssocID="{EAA90A2C-50FE-450C-8C19-11AF13ABC4DE}" presName="node" presStyleLbl="node1" presStyleIdx="4" presStyleCnt="5">
        <dgm:presLayoutVars>
          <dgm:bulletEnabled val="1"/>
        </dgm:presLayoutVars>
      </dgm:prSet>
      <dgm:spPr/>
    </dgm:pt>
  </dgm:ptLst>
  <dgm:cxnLst>
    <dgm:cxn modelId="{EEC46300-350E-4080-9BD4-1FF735642747}" srcId="{34C87140-5EC9-44D3-A6D3-4DF71E64EA06}" destId="{0AA4A357-4740-4DA5-8585-7AA247CBC31B}" srcOrd="0" destOrd="0" parTransId="{BF97805E-7AE8-4AE6-8164-66A5EC724A3F}" sibTransId="{2FB4397F-1A7D-4FE2-9CD6-D448E5667D8C}"/>
    <dgm:cxn modelId="{1C868D02-07E1-43EE-95C1-0DA6585811C5}" type="presOf" srcId="{0AA4A357-4740-4DA5-8585-7AA247CBC31B}" destId="{4F241D71-EC41-4234-B480-B8D1654B0E5C}" srcOrd="0" destOrd="0" presId="urn:microsoft.com/office/officeart/2005/8/layout/radial1"/>
    <dgm:cxn modelId="{C1301323-63F8-4951-98F3-136682C10696}" type="presOf" srcId="{AA83E9B1-C44E-4CFF-9077-8E1B278A3968}" destId="{705A98FB-3858-40F5-9999-9474FCC0CB3C}" srcOrd="1" destOrd="0" presId="urn:microsoft.com/office/officeart/2005/8/layout/radial1"/>
    <dgm:cxn modelId="{A6AAF72A-99BD-40F4-9A82-6D8AC6862F90}" type="presOf" srcId="{71E0FD43-F2F1-4CB0-AE55-6F86B913B864}" destId="{DA8A9618-7CD4-48B3-AEC1-1F46491A085D}" srcOrd="1" destOrd="0" presId="urn:microsoft.com/office/officeart/2005/8/layout/radial1"/>
    <dgm:cxn modelId="{771E3635-F9A6-4501-8FAA-F9843989263A}" type="presOf" srcId="{71E0FD43-F2F1-4CB0-AE55-6F86B913B864}" destId="{8A371DB3-EA92-4265-960F-B2E9985AC195}" srcOrd="0" destOrd="0" presId="urn:microsoft.com/office/officeart/2005/8/layout/radial1"/>
    <dgm:cxn modelId="{3D27BC5C-2893-452C-9D5F-D41346E35172}" type="presOf" srcId="{EAA90A2C-50FE-450C-8C19-11AF13ABC4DE}" destId="{419B5748-A9BD-4040-BCAD-DA4EB00CC506}" srcOrd="0" destOrd="0" presId="urn:microsoft.com/office/officeart/2005/8/layout/radial1"/>
    <dgm:cxn modelId="{B2D1EF61-F55B-4D21-BBAF-8441F86EBD6C}" type="presOf" srcId="{64EEAB57-A638-472D-8B60-89AAA3D6A05B}" destId="{46D8696B-F916-4329-8FEC-68030A8A761C}" srcOrd="0" destOrd="0" presId="urn:microsoft.com/office/officeart/2005/8/layout/radial1"/>
    <dgm:cxn modelId="{CC41D764-39DA-48D8-994E-5A24B02EC1D6}" type="presOf" srcId="{AA83E9B1-C44E-4CFF-9077-8E1B278A3968}" destId="{58C73046-646B-4965-AF47-76E7F6B9845A}" srcOrd="0" destOrd="0" presId="urn:microsoft.com/office/officeart/2005/8/layout/radial1"/>
    <dgm:cxn modelId="{4EC51465-E5BD-4C6B-B193-69628E8AB2A6}" type="presOf" srcId="{28BD21CB-CF60-40F7-B1DA-06919B450455}" destId="{40F8B78A-4257-4EA2-A837-FE5F808EA89D}" srcOrd="1" destOrd="0" presId="urn:microsoft.com/office/officeart/2005/8/layout/radial1"/>
    <dgm:cxn modelId="{4417CE49-03DE-42F4-BB37-DDA00F64FE50}" srcId="{0AA4A357-4740-4DA5-8585-7AA247CBC31B}" destId="{CEF63879-DBAB-4C31-B683-2AABB7294F40}" srcOrd="1" destOrd="0" parTransId="{AA83E9B1-C44E-4CFF-9077-8E1B278A3968}" sibTransId="{CCCF2591-5BBF-401D-80E4-479A3BC50FB5}"/>
    <dgm:cxn modelId="{0878886B-6D65-4A12-80B6-CA399F5367C2}" type="presOf" srcId="{32C3EB7E-632A-4C32-A031-262F9C5B2254}" destId="{77808F75-89E8-46A4-A557-9D9B784C1EFC}" srcOrd="0" destOrd="0" presId="urn:microsoft.com/office/officeart/2005/8/layout/radial1"/>
    <dgm:cxn modelId="{F246596C-47EB-4EBB-9BCC-0B3927905A8F}" type="presOf" srcId="{64EEAB57-A638-472D-8B60-89AAA3D6A05B}" destId="{22AC0B9F-33C9-4913-A703-6AF5A6496DEA}" srcOrd="1" destOrd="0" presId="urn:microsoft.com/office/officeart/2005/8/layout/radial1"/>
    <dgm:cxn modelId="{35E7E554-966F-41F4-B18B-7574885C5562}" type="presOf" srcId="{34C87140-5EC9-44D3-A6D3-4DF71E64EA06}" destId="{4B5A1611-03F5-4F08-90EB-EB37E1BA4132}" srcOrd="0" destOrd="0" presId="urn:microsoft.com/office/officeart/2005/8/layout/radial1"/>
    <dgm:cxn modelId="{8EA82857-80A0-49C2-8394-6CF3236E4625}" srcId="{0AA4A357-4740-4DA5-8585-7AA247CBC31B}" destId="{06BB9D2C-035B-4A9A-AC32-9D94C89AEFDF}" srcOrd="3" destOrd="0" parTransId="{71E0FD43-F2F1-4CB0-AE55-6F86B913B864}" sibTransId="{6B6ED33A-B418-4B85-95E3-0942EC4364F4}"/>
    <dgm:cxn modelId="{7E38BA5A-DA8D-4A34-99E0-D22E1B380154}" type="presOf" srcId="{32C3EB7E-632A-4C32-A031-262F9C5B2254}" destId="{83FFFCFC-BB26-478E-B808-6B3167AF3894}" srcOrd="1" destOrd="0" presId="urn:microsoft.com/office/officeart/2005/8/layout/radial1"/>
    <dgm:cxn modelId="{6A5A3E9C-BA02-4917-B5DD-0FC6EDA2C62D}" srcId="{0AA4A357-4740-4DA5-8585-7AA247CBC31B}" destId="{E968E400-C644-46FA-88CD-3207FFBFEC39}" srcOrd="0" destOrd="0" parTransId="{28BD21CB-CF60-40F7-B1DA-06919B450455}" sibTransId="{57F95EDC-D8C5-4E9C-A053-F0061E5E06C9}"/>
    <dgm:cxn modelId="{2211C7B3-BD64-4F9B-9371-3A5DDCA1E82E}" type="presOf" srcId="{6741C2E0-26C2-4F10-A930-79EE05797AAB}" destId="{010E75EC-C662-4F32-87BB-1F50E0847C0B}" srcOrd="0" destOrd="0" presId="urn:microsoft.com/office/officeart/2005/8/layout/radial1"/>
    <dgm:cxn modelId="{5C1976D8-ED58-4054-B66A-D7F7E41032A7}" srcId="{0AA4A357-4740-4DA5-8585-7AA247CBC31B}" destId="{6741C2E0-26C2-4F10-A930-79EE05797AAB}" srcOrd="2" destOrd="0" parTransId="{32C3EB7E-632A-4C32-A031-262F9C5B2254}" sibTransId="{978FAE39-CCBD-4795-98FC-8F2CD3D3E736}"/>
    <dgm:cxn modelId="{DE4C90DF-45CF-4295-8AFB-3B5B48382259}" type="presOf" srcId="{CEF63879-DBAB-4C31-B683-2AABB7294F40}" destId="{4A49BCD0-D0BD-49DA-8329-0D77FBA3349A}" srcOrd="0" destOrd="0" presId="urn:microsoft.com/office/officeart/2005/8/layout/radial1"/>
    <dgm:cxn modelId="{613158E2-74A7-42C7-8F70-4A21617B1907}" type="presOf" srcId="{06BB9D2C-035B-4A9A-AC32-9D94C89AEFDF}" destId="{15604370-6ECE-49B1-A2D9-6CE2CAC83100}" srcOrd="0" destOrd="0" presId="urn:microsoft.com/office/officeart/2005/8/layout/radial1"/>
    <dgm:cxn modelId="{13FEE6EB-66E6-4837-8493-DAC4203D6972}" type="presOf" srcId="{E968E400-C644-46FA-88CD-3207FFBFEC39}" destId="{9195522C-5FE6-44BD-97DA-098F3B2AD68B}" srcOrd="0" destOrd="0" presId="urn:microsoft.com/office/officeart/2005/8/layout/radial1"/>
    <dgm:cxn modelId="{46D226EE-CB43-4F26-95CB-F0344338928F}" srcId="{0AA4A357-4740-4DA5-8585-7AA247CBC31B}" destId="{EAA90A2C-50FE-450C-8C19-11AF13ABC4DE}" srcOrd="4" destOrd="0" parTransId="{64EEAB57-A638-472D-8B60-89AAA3D6A05B}" sibTransId="{80DC755D-F822-4403-9492-0D22289CD525}"/>
    <dgm:cxn modelId="{41D88DFB-BF3D-4A3A-B592-6285F3DD6147}" type="presOf" srcId="{28BD21CB-CF60-40F7-B1DA-06919B450455}" destId="{B775E868-7654-453C-9462-6B48A27C620B}" srcOrd="0" destOrd="0" presId="urn:microsoft.com/office/officeart/2005/8/layout/radial1"/>
    <dgm:cxn modelId="{1015D59E-F0F6-42AD-8FF9-53F559C13FEA}" type="presParOf" srcId="{4B5A1611-03F5-4F08-90EB-EB37E1BA4132}" destId="{4F241D71-EC41-4234-B480-B8D1654B0E5C}" srcOrd="0" destOrd="0" presId="urn:microsoft.com/office/officeart/2005/8/layout/radial1"/>
    <dgm:cxn modelId="{45283D07-4D44-4F93-82FB-97D0224FF7F7}" type="presParOf" srcId="{4B5A1611-03F5-4F08-90EB-EB37E1BA4132}" destId="{B775E868-7654-453C-9462-6B48A27C620B}" srcOrd="1" destOrd="0" presId="urn:microsoft.com/office/officeart/2005/8/layout/radial1"/>
    <dgm:cxn modelId="{BC1F4755-4B1C-4F29-B79F-916A638591DC}" type="presParOf" srcId="{B775E868-7654-453C-9462-6B48A27C620B}" destId="{40F8B78A-4257-4EA2-A837-FE5F808EA89D}" srcOrd="0" destOrd="0" presId="urn:microsoft.com/office/officeart/2005/8/layout/radial1"/>
    <dgm:cxn modelId="{15144B9E-266C-448B-ADB6-150A360CA87D}" type="presParOf" srcId="{4B5A1611-03F5-4F08-90EB-EB37E1BA4132}" destId="{9195522C-5FE6-44BD-97DA-098F3B2AD68B}" srcOrd="2" destOrd="0" presId="urn:microsoft.com/office/officeart/2005/8/layout/radial1"/>
    <dgm:cxn modelId="{E6769570-72F7-4FB7-98D6-5532AC05F0C7}" type="presParOf" srcId="{4B5A1611-03F5-4F08-90EB-EB37E1BA4132}" destId="{58C73046-646B-4965-AF47-76E7F6B9845A}" srcOrd="3" destOrd="0" presId="urn:microsoft.com/office/officeart/2005/8/layout/radial1"/>
    <dgm:cxn modelId="{52048350-6459-4F36-BD71-089F5166CBB2}" type="presParOf" srcId="{58C73046-646B-4965-AF47-76E7F6B9845A}" destId="{705A98FB-3858-40F5-9999-9474FCC0CB3C}" srcOrd="0" destOrd="0" presId="urn:microsoft.com/office/officeart/2005/8/layout/radial1"/>
    <dgm:cxn modelId="{575F60A3-5924-44AD-8918-442F66D265F3}" type="presParOf" srcId="{4B5A1611-03F5-4F08-90EB-EB37E1BA4132}" destId="{4A49BCD0-D0BD-49DA-8329-0D77FBA3349A}" srcOrd="4" destOrd="0" presId="urn:microsoft.com/office/officeart/2005/8/layout/radial1"/>
    <dgm:cxn modelId="{D003FCE7-561D-4177-AE83-028B27262A09}" type="presParOf" srcId="{4B5A1611-03F5-4F08-90EB-EB37E1BA4132}" destId="{77808F75-89E8-46A4-A557-9D9B784C1EFC}" srcOrd="5" destOrd="0" presId="urn:microsoft.com/office/officeart/2005/8/layout/radial1"/>
    <dgm:cxn modelId="{71DE3B44-AD81-43F8-A1DF-EBBF8F1E9B12}" type="presParOf" srcId="{77808F75-89E8-46A4-A557-9D9B784C1EFC}" destId="{83FFFCFC-BB26-478E-B808-6B3167AF3894}" srcOrd="0" destOrd="0" presId="urn:microsoft.com/office/officeart/2005/8/layout/radial1"/>
    <dgm:cxn modelId="{071BDF5C-4F81-4E8B-8A8F-9CC7272DCC29}" type="presParOf" srcId="{4B5A1611-03F5-4F08-90EB-EB37E1BA4132}" destId="{010E75EC-C662-4F32-87BB-1F50E0847C0B}" srcOrd="6" destOrd="0" presId="urn:microsoft.com/office/officeart/2005/8/layout/radial1"/>
    <dgm:cxn modelId="{401D67E9-A657-4C87-B8C4-609E80905AE9}" type="presParOf" srcId="{4B5A1611-03F5-4F08-90EB-EB37E1BA4132}" destId="{8A371DB3-EA92-4265-960F-B2E9985AC195}" srcOrd="7" destOrd="0" presId="urn:microsoft.com/office/officeart/2005/8/layout/radial1"/>
    <dgm:cxn modelId="{1B25C1E9-5F11-49CC-9BCA-BB54B7DB2022}" type="presParOf" srcId="{8A371DB3-EA92-4265-960F-B2E9985AC195}" destId="{DA8A9618-7CD4-48B3-AEC1-1F46491A085D}" srcOrd="0" destOrd="0" presId="urn:microsoft.com/office/officeart/2005/8/layout/radial1"/>
    <dgm:cxn modelId="{8014419B-6431-4C64-8650-47E86535A27D}" type="presParOf" srcId="{4B5A1611-03F5-4F08-90EB-EB37E1BA4132}" destId="{15604370-6ECE-49B1-A2D9-6CE2CAC83100}" srcOrd="8" destOrd="0" presId="urn:microsoft.com/office/officeart/2005/8/layout/radial1"/>
    <dgm:cxn modelId="{F57EBA67-F1F3-4F03-B6C3-7AEFC330E786}" type="presParOf" srcId="{4B5A1611-03F5-4F08-90EB-EB37E1BA4132}" destId="{46D8696B-F916-4329-8FEC-68030A8A761C}" srcOrd="9" destOrd="0" presId="urn:microsoft.com/office/officeart/2005/8/layout/radial1"/>
    <dgm:cxn modelId="{31F0C624-42E3-4737-A28A-59081F3823E1}" type="presParOf" srcId="{46D8696B-F916-4329-8FEC-68030A8A761C}" destId="{22AC0B9F-33C9-4913-A703-6AF5A6496DEA}" srcOrd="0" destOrd="0" presId="urn:microsoft.com/office/officeart/2005/8/layout/radial1"/>
    <dgm:cxn modelId="{085D668D-4F7F-43BC-BF59-0E8568B62744}" type="presParOf" srcId="{4B5A1611-03F5-4F08-90EB-EB37E1BA4132}" destId="{419B5748-A9BD-4040-BCAD-DA4EB00CC506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41D71-EC41-4234-B480-B8D1654B0E5C}">
      <dsp:nvSpPr>
        <dsp:cNvPr id="0" name=""/>
        <dsp:cNvSpPr/>
      </dsp:nvSpPr>
      <dsp:spPr>
        <a:xfrm>
          <a:off x="3864117" y="1704672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055708" y="1896263"/>
        <a:ext cx="925080" cy="925080"/>
      </dsp:txXfrm>
    </dsp:sp>
    <dsp:sp modelId="{B775E868-7654-453C-9462-6B48A27C620B}">
      <dsp:nvSpPr>
        <dsp:cNvPr id="0" name=""/>
        <dsp:cNvSpPr/>
      </dsp:nvSpPr>
      <dsp:spPr>
        <a:xfrm rot="16200000">
          <a:off x="4321208" y="1494602"/>
          <a:ext cx="394079" cy="26059"/>
        </a:xfrm>
        <a:custGeom>
          <a:avLst/>
          <a:gdLst/>
          <a:ahLst/>
          <a:cxnLst/>
          <a:rect l="0" t="0" r="0" b="0"/>
          <a:pathLst>
            <a:path>
              <a:moveTo>
                <a:pt x="0" y="13029"/>
              </a:moveTo>
              <a:lnTo>
                <a:pt x="394079" y="13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508396" y="1497780"/>
        <a:ext cx="19703" cy="19703"/>
      </dsp:txXfrm>
    </dsp:sp>
    <dsp:sp modelId="{9195522C-5FE6-44BD-97DA-098F3B2AD68B}">
      <dsp:nvSpPr>
        <dsp:cNvPr id="0" name=""/>
        <dsp:cNvSpPr/>
      </dsp:nvSpPr>
      <dsp:spPr>
        <a:xfrm>
          <a:off x="3864117" y="2329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055708" y="193920"/>
        <a:ext cx="925080" cy="925080"/>
      </dsp:txXfrm>
    </dsp:sp>
    <dsp:sp modelId="{58C73046-646B-4965-AF47-76E7F6B9845A}">
      <dsp:nvSpPr>
        <dsp:cNvPr id="0" name=""/>
        <dsp:cNvSpPr/>
      </dsp:nvSpPr>
      <dsp:spPr>
        <a:xfrm rot="20520000">
          <a:off x="5130720" y="2082747"/>
          <a:ext cx="394079" cy="26059"/>
        </a:xfrm>
        <a:custGeom>
          <a:avLst/>
          <a:gdLst/>
          <a:ahLst/>
          <a:cxnLst/>
          <a:rect l="0" t="0" r="0" b="0"/>
          <a:pathLst>
            <a:path>
              <a:moveTo>
                <a:pt x="0" y="13029"/>
              </a:moveTo>
              <a:lnTo>
                <a:pt x="394079" y="13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317908" y="2085924"/>
        <a:ext cx="19703" cy="19703"/>
      </dsp:txXfrm>
    </dsp:sp>
    <dsp:sp modelId="{4A49BCD0-D0BD-49DA-8329-0D77FBA3349A}">
      <dsp:nvSpPr>
        <dsp:cNvPr id="0" name=""/>
        <dsp:cNvSpPr/>
      </dsp:nvSpPr>
      <dsp:spPr>
        <a:xfrm>
          <a:off x="5483141" y="1178619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5674732" y="1370210"/>
        <a:ext cx="925080" cy="925080"/>
      </dsp:txXfrm>
    </dsp:sp>
    <dsp:sp modelId="{77808F75-89E8-46A4-A557-9D9B784C1EFC}">
      <dsp:nvSpPr>
        <dsp:cNvPr id="0" name=""/>
        <dsp:cNvSpPr/>
      </dsp:nvSpPr>
      <dsp:spPr>
        <a:xfrm rot="3240000">
          <a:off x="4821514" y="3034385"/>
          <a:ext cx="394079" cy="26059"/>
        </a:xfrm>
        <a:custGeom>
          <a:avLst/>
          <a:gdLst/>
          <a:ahLst/>
          <a:cxnLst/>
          <a:rect l="0" t="0" r="0" b="0"/>
          <a:pathLst>
            <a:path>
              <a:moveTo>
                <a:pt x="0" y="13029"/>
              </a:moveTo>
              <a:lnTo>
                <a:pt x="394079" y="13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008702" y="3037563"/>
        <a:ext cx="19703" cy="19703"/>
      </dsp:txXfrm>
    </dsp:sp>
    <dsp:sp modelId="{010E75EC-C662-4F32-87BB-1F50E0847C0B}">
      <dsp:nvSpPr>
        <dsp:cNvPr id="0" name=""/>
        <dsp:cNvSpPr/>
      </dsp:nvSpPr>
      <dsp:spPr>
        <a:xfrm>
          <a:off x="4864728" y="3081895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5056319" y="3273486"/>
        <a:ext cx="925080" cy="925080"/>
      </dsp:txXfrm>
    </dsp:sp>
    <dsp:sp modelId="{8A371DB3-EA92-4265-960F-B2E9985AC195}">
      <dsp:nvSpPr>
        <dsp:cNvPr id="0" name=""/>
        <dsp:cNvSpPr/>
      </dsp:nvSpPr>
      <dsp:spPr>
        <a:xfrm rot="7560000">
          <a:off x="3820902" y="3034385"/>
          <a:ext cx="394079" cy="26059"/>
        </a:xfrm>
        <a:custGeom>
          <a:avLst/>
          <a:gdLst/>
          <a:ahLst/>
          <a:cxnLst/>
          <a:rect l="0" t="0" r="0" b="0"/>
          <a:pathLst>
            <a:path>
              <a:moveTo>
                <a:pt x="0" y="13029"/>
              </a:moveTo>
              <a:lnTo>
                <a:pt x="394079" y="13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008090" y="3037563"/>
        <a:ext cx="19703" cy="19703"/>
      </dsp:txXfrm>
    </dsp:sp>
    <dsp:sp modelId="{15604370-6ECE-49B1-A2D9-6CE2CAC83100}">
      <dsp:nvSpPr>
        <dsp:cNvPr id="0" name=""/>
        <dsp:cNvSpPr/>
      </dsp:nvSpPr>
      <dsp:spPr>
        <a:xfrm>
          <a:off x="2863505" y="3081895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3055096" y="3273486"/>
        <a:ext cx="925080" cy="925080"/>
      </dsp:txXfrm>
    </dsp:sp>
    <dsp:sp modelId="{46D8696B-F916-4329-8FEC-68030A8A761C}">
      <dsp:nvSpPr>
        <dsp:cNvPr id="0" name=""/>
        <dsp:cNvSpPr/>
      </dsp:nvSpPr>
      <dsp:spPr>
        <a:xfrm rot="11880000">
          <a:off x="3511696" y="2082747"/>
          <a:ext cx="394079" cy="26059"/>
        </a:xfrm>
        <a:custGeom>
          <a:avLst/>
          <a:gdLst/>
          <a:ahLst/>
          <a:cxnLst/>
          <a:rect l="0" t="0" r="0" b="0"/>
          <a:pathLst>
            <a:path>
              <a:moveTo>
                <a:pt x="0" y="13029"/>
              </a:moveTo>
              <a:lnTo>
                <a:pt x="394079" y="13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698884" y="2085924"/>
        <a:ext cx="19703" cy="19703"/>
      </dsp:txXfrm>
    </dsp:sp>
    <dsp:sp modelId="{419B5748-A9BD-4040-BCAD-DA4EB00CC506}">
      <dsp:nvSpPr>
        <dsp:cNvPr id="0" name=""/>
        <dsp:cNvSpPr/>
      </dsp:nvSpPr>
      <dsp:spPr>
        <a:xfrm>
          <a:off x="2245093" y="1178619"/>
          <a:ext cx="1308262" cy="1308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8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436684" y="1370210"/>
        <a:ext cx="925080" cy="925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430A-E211-4204-8383-CC1663A8B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57DF4-4977-4C6E-9D66-354E97EA9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A7944-D032-4B34-8EDF-610A37BD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B1B50-808E-459E-9407-B0EE15A4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4D938-F18C-4FBD-AC18-357BCCD4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812DA-FA9D-4B11-853A-C5CF12F57E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125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9CF99-7899-43F6-AAC1-8132BDBB8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68A00-D9F3-459C-81E1-A585FE1DA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02B56-A291-427B-86CB-23806E902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32257-C90D-49B8-BD9F-5318AFA1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C806C-3CF6-42DC-99AE-E7A451D9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7E082-EA57-4C38-A98E-2149277A03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906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AA3D4-F7F3-4DE1-BA35-F4C99CA85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5EBBA3-CE88-474A-A770-8F6A32076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9AC7D-E8A9-4334-B9FF-36886ACA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4820-4840-4ACD-A596-D3E4ED722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4B967-794D-42EA-BB6B-16909C59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053DB-7705-4B1C-9DED-CC8CCA8A85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6078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36AC-8D1E-46CE-A6CA-032A369B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id="{5CF155D7-BCE3-48C2-8ACC-136A933763C0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EDEFB-2860-45F4-AA1D-94B67314FD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F2CCA-A212-44C5-981B-0F9E60C6F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B92E1-0DBC-4C4A-89CB-90B1E043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0E64E52-8DB7-4F64-9A0A-35FDA8A1E0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60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5E093-BB4F-4710-B158-17F3AA0ED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E621A-6022-457C-92E4-6DCA25A64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1034D-50C5-4FCF-9709-DB28EDEF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24511-48C3-4023-B1EA-C4E09358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9D2D7-D17A-40C1-8740-45A1C7DEE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2DF8E-6F58-469A-8FB0-F47100BBB5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991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12D3A-30E7-4036-B2F7-5CA6FC6D1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289E8-E77D-47EB-804E-A3CF8C9FB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9D015-F73B-4173-B511-2BCCE414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54E9C-564B-4165-AA1F-F9255F7C7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56379-8CFF-4F23-A354-9C78F988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06F95-0E2F-4431-9E6C-A4BDD05786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401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D52E1-ECA6-44A7-8793-277D8B096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AC0CA-6B21-4A9F-95A2-C10FE971C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A1770-4DDD-4948-BFCB-31639CC16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E64C3-E0F5-4B2E-8DAC-F106A26E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AA9F6-D4D4-42E1-A9E0-37B04BBF4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5D088-D8E7-4C4B-B806-AAD8C09C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AE2D-46C0-4355-9802-56AD645C40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952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5E0C7-1716-4F05-A0E1-A2363439A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FAC33-FBDD-433A-93CC-FFA1890F0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64811-5F95-4287-B6F9-A17FF3C9B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9432C5-6A18-4C81-BD25-4D6A542CC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E4055-3D0D-4B26-A6B6-AD66AC895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9C45B2-142F-4953-8523-E8FD3CF2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4F142D-C665-4E81-9AE1-F7ADB589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1E0A10-1088-4BF8-BB46-BBAC6E47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321DF-4695-4F42-9407-8DA78D29E5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506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9F819-BA7E-4660-B386-24FD1B54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35B64-1074-4694-AA31-885713DE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7775D9-BBC3-4333-AB33-D976AA652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5F904-CC62-4DC8-8645-8DA2C251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60486-D5DE-402F-B2E3-81DB4B631B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209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633106-8B04-4315-BEA2-E3424CA5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1EA2B-7D99-431C-B34B-FF9CAEA86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52155-48B2-4D22-90D1-3832A5A0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B4502-A2A9-41CB-9DB7-C23F2F0683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443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576-02EC-4960-A891-DF32901F9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78363-B4EC-46F6-8ADF-39495C83E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6BC48-9ADB-4F39-84A7-F4043EBCF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AFD1F-F21E-4352-9B64-A4214C865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303C8-3333-4649-A419-202BAE77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CF8C3-658D-48A3-B6D7-364D6131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00676-6CBC-4960-8BB6-77F35A5CFD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947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30C2-C204-4403-A791-DBDDF0381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6BA9AF-6C37-4BFB-887F-461E3F108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F862D-54B4-4DF7-A4B5-596B6BF65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F2349-D379-4E29-AE2F-64E5C0EA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8A258-4FCF-461E-BEF9-81CE4814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10F4E-072B-46CC-80BC-D3EDAA22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0F4F9-DA73-49C2-B4AA-7A7D103880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499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9068EB-1179-424B-8C4F-37936122D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0F0A67-88DA-4669-A313-2C0A91B199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1DECE0-32B7-44B1-85F8-684B331194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F26BD0E-33AA-445F-968D-3E0CCD5AAF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556A2A-C74A-43F9-BA3D-3F85F5AA07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07308B-1A51-4466-8B93-D633E0176B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15457E9-3657-47F5-8B36-8DE87638B0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Is this the true picture of crime?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F26A2FF-E36A-4BF7-95EB-39D544B89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b="1">
                <a:latin typeface="Batang" panose="02030600000101010101" pitchFamily="18" charset="-127"/>
              </a:rPr>
              <a:t>“Violent crime and robbery on rise”</a:t>
            </a:r>
          </a:p>
          <a:p>
            <a:pPr>
              <a:buFontTx/>
              <a:buNone/>
            </a:pPr>
            <a:endParaRPr lang="en-GB" altLang="en-US" b="1"/>
          </a:p>
          <a:p>
            <a:pPr>
              <a:buFontTx/>
              <a:buNone/>
            </a:pPr>
            <a:r>
              <a:rPr lang="en-GB" altLang="en-US" b="1"/>
              <a:t>“Drug crime has risen by 58%</a:t>
            </a:r>
            <a:r>
              <a:rPr lang="en-GB" altLang="en-US"/>
              <a:t>”</a:t>
            </a:r>
          </a:p>
          <a:p>
            <a:pPr>
              <a:buFontTx/>
              <a:buNone/>
            </a:pPr>
            <a:endParaRPr lang="en-GB" altLang="en-US" b="1">
              <a:latin typeface="SimSun" panose="02010600030101010101" pitchFamily="2" charset="-122"/>
            </a:endParaRPr>
          </a:p>
          <a:p>
            <a:pPr>
              <a:buFontTx/>
              <a:buNone/>
            </a:pPr>
            <a:r>
              <a:rPr lang="en-GB" altLang="en-US" b="1">
                <a:latin typeface="SimSun" panose="02010600030101010101" pitchFamily="2" charset="-122"/>
              </a:rPr>
              <a:t>“sex offences have increased by 93%.</a:t>
            </a:r>
            <a:r>
              <a:rPr lang="en-GB" altLang="en-US">
                <a:latin typeface="SimSun" panose="02010600030101010101" pitchFamily="2" charset="-122"/>
              </a:rPr>
              <a:t>”</a:t>
            </a:r>
          </a:p>
          <a:p>
            <a:pPr>
              <a:buFontTx/>
              <a:buNone/>
            </a:pPr>
            <a:endParaRPr lang="en-GB" altLang="en-US">
              <a:latin typeface="SimSun" panose="02010600030101010101" pitchFamily="2" charset="-122"/>
            </a:endParaRPr>
          </a:p>
          <a:p>
            <a:pPr>
              <a:buFontTx/>
              <a:buNone/>
            </a:pPr>
            <a:r>
              <a:rPr lang="en-GB" altLang="en-US" b="1"/>
              <a:t>“Crime 'spiralling out of control”</a:t>
            </a:r>
            <a:r>
              <a:rPr lang="en-GB" altLang="en-US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C1436797-07C1-40B6-BCEE-96DC3703B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Lesson objectives: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7F6DA50-E33B-48B2-9BAD-FAF0547B3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We are learning to:</a:t>
            </a:r>
          </a:p>
          <a:p>
            <a:r>
              <a:rPr lang="en-GB" altLang="en-US" dirty="0"/>
              <a:t>Understand how crime rates are formed.</a:t>
            </a:r>
          </a:p>
          <a:p>
            <a:r>
              <a:rPr lang="en-GB" altLang="en-US" dirty="0"/>
              <a:t>Understand why crime figures should be questioned.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3DDD734-25F4-404B-BE44-A1DA932B4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Crime rates.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62A39A3-6561-420A-8356-5D53D0EDC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Crime rates only show the amount of crime reported to the police.</a:t>
            </a:r>
          </a:p>
          <a:p>
            <a:r>
              <a:rPr lang="en-GB" altLang="en-US"/>
              <a:t>Why might this not give us a true picture of crime?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62ADE2B-7BC7-402F-A20F-9AC2D0852E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>
                <a:solidFill>
                  <a:schemeClr val="accent2"/>
                </a:solidFill>
              </a:rPr>
              <a:t>Why might victims of crime not report it?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BD599A1-9528-4C8B-AC4E-EDAB2444EE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7445881"/>
              </p:ext>
            </p:extLst>
          </p:nvPr>
        </p:nvGraphicFramePr>
        <p:xfrm>
          <a:off x="-1" y="2060848"/>
          <a:ext cx="9036497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2EC48FA-6240-42B7-8703-8A3BCD625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Police may influence crime rates in other ways.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6FF9E1E-E2A0-4760-9632-0C58AFF4A9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Police forces report crimes differently.</a:t>
            </a:r>
          </a:p>
          <a:p>
            <a:r>
              <a:rPr lang="en-GB" altLang="en-US"/>
              <a:t>The police have the discretion to decide whether to report something as a crime.</a:t>
            </a:r>
          </a:p>
          <a:p>
            <a:r>
              <a:rPr lang="en-GB" altLang="en-US"/>
              <a:t>The police may not report all crimes to make them look like they are doing their jobs better.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9F32132B-18DB-4892-804D-D37564283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4652963"/>
            <a:ext cx="1244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>
            <a:extLst>
              <a:ext uri="{FF2B5EF4-FFF2-40B4-BE49-F238E27FC236}">
                <a16:creationId xmlns:a16="http://schemas.microsoft.com/office/drawing/2014/main" id="{3C6117DE-91DD-4734-A937-B07387E2A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724400"/>
            <a:ext cx="1655763" cy="108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>
            <a:extLst>
              <a:ext uri="{FF2B5EF4-FFF2-40B4-BE49-F238E27FC236}">
                <a16:creationId xmlns:a16="http://schemas.microsoft.com/office/drawing/2014/main" id="{6CBFD334-3F2C-4A17-A7B0-978D75CF5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941888"/>
            <a:ext cx="1800225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108D4AB-C52F-4607-A859-E67CF22B3B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Answer the following questions.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703B3CF-683A-4291-AB97-7E69F4A465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Give one reason why victims do not report crimes.</a:t>
            </a:r>
          </a:p>
          <a:p>
            <a:r>
              <a:rPr lang="en-GB" altLang="en-US"/>
              <a:t>Give one other reason why crime rates are not reliable.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1806BCE-4E4B-4ED6-BEDF-841F6017C2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Lesson objectives: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1243402-21C2-48BF-A1B6-6B92B27DE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/>
              <a:t>We now…</a:t>
            </a:r>
          </a:p>
          <a:p>
            <a:r>
              <a:rPr lang="en-GB" altLang="en-US"/>
              <a:t>Understand how crime rates are formed.</a:t>
            </a:r>
          </a:p>
          <a:p>
            <a:r>
              <a:rPr lang="en-GB" altLang="en-US"/>
              <a:t>Understand why crime figures should be questioned.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195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Batang</vt:lpstr>
      <vt:lpstr>SimSun</vt:lpstr>
      <vt:lpstr>Default Design</vt:lpstr>
      <vt:lpstr>Is this the true picture of crime?</vt:lpstr>
      <vt:lpstr>Lesson objectives:</vt:lpstr>
      <vt:lpstr>Crime rates.</vt:lpstr>
      <vt:lpstr>Why might victims of crime not report it?</vt:lpstr>
      <vt:lpstr>Police may influence crime rates in other ways.</vt:lpstr>
      <vt:lpstr>Answer the following questions.</vt:lpstr>
      <vt:lpstr>Lesson objectives: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objectives:</dc:title>
  <dc:creator>Emma Nicolson</dc:creator>
  <cp:lastModifiedBy>chris livesey</cp:lastModifiedBy>
  <cp:revision>5</cp:revision>
  <dcterms:created xsi:type="dcterms:W3CDTF">2006-02-27T20:06:36Z</dcterms:created>
  <dcterms:modified xsi:type="dcterms:W3CDTF">2020-02-17T11:08:54Z</dcterms:modified>
</cp:coreProperties>
</file>