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9" r:id="rId3"/>
    <p:sldId id="260" r:id="rId4"/>
    <p:sldId id="262" r:id="rId5"/>
    <p:sldId id="263" r:id="rId6"/>
    <p:sldId id="264" r:id="rId7"/>
    <p:sldId id="261" r:id="rId8"/>
    <p:sldId id="267" r:id="rId9"/>
    <p:sldId id="281" r:id="rId10"/>
    <p:sldId id="268" r:id="rId11"/>
    <p:sldId id="269" r:id="rId12"/>
    <p:sldId id="276" r:id="rId13"/>
    <p:sldId id="257" r:id="rId14"/>
    <p:sldId id="270" r:id="rId15"/>
    <p:sldId id="274" r:id="rId16"/>
    <p:sldId id="271" r:id="rId17"/>
    <p:sldId id="278" r:id="rId18"/>
    <p:sldId id="279" r:id="rId19"/>
    <p:sldId id="280"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58"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9D4B-7994-461F-9777-B6C9FA80F17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B0A8F37-3DDF-4542-998B-6DFE739E819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3DFE4B-5966-4A79-9CA7-C44C8A990EF9}" type="datetimeFigureOut">
              <a:rPr lang="en-GB"/>
              <a:pPr>
                <a:defRPr/>
              </a:pPr>
              <a:t>13/02/2020</a:t>
            </a:fld>
            <a:endParaRPr lang="en-GB"/>
          </a:p>
        </p:txBody>
      </p:sp>
      <p:sp>
        <p:nvSpPr>
          <p:cNvPr id="4" name="Slide Image Placeholder 3">
            <a:extLst>
              <a:ext uri="{FF2B5EF4-FFF2-40B4-BE49-F238E27FC236}">
                <a16:creationId xmlns:a16="http://schemas.microsoft.com/office/drawing/2014/main" id="{6CEF2039-723A-4F93-B10B-E6933A8C5AA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065224D-F69C-4E77-BD81-293713F6698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51FEB21-53F6-40E6-9839-A408B36B11C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4305B9EB-FB6A-4807-BE05-F33196485B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55AC011-61A4-4847-9BCD-68C7E42F30F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727389A3-5015-4FF6-8DCA-B4811A3A5F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20D0D8-9883-42B3-9C0F-78455849F3FC}" type="slidenum">
              <a:rPr lang="en-GB" altLang="en-US">
                <a:latin typeface="Calibri" panose="020F0502020204030204" pitchFamily="34" charset="0"/>
              </a:rPr>
              <a:pPr/>
              <a:t>1</a:t>
            </a:fld>
            <a:endParaRPr lang="en-GB" altLang="en-US">
              <a:latin typeface="Calibri" panose="020F0502020204030204" pitchFamily="34" charset="0"/>
            </a:endParaRPr>
          </a:p>
        </p:txBody>
      </p:sp>
      <p:sp>
        <p:nvSpPr>
          <p:cNvPr id="4099" name="Rectangle 2">
            <a:extLst>
              <a:ext uri="{FF2B5EF4-FFF2-40B4-BE49-F238E27FC236}">
                <a16:creationId xmlns:a16="http://schemas.microsoft.com/office/drawing/2014/main" id="{B56670A9-A49F-47B0-AB3B-D3FE9B5A9077}"/>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a:extLst>
              <a:ext uri="{FF2B5EF4-FFF2-40B4-BE49-F238E27FC236}">
                <a16:creationId xmlns:a16="http://schemas.microsoft.com/office/drawing/2014/main" id="{6665012D-78DC-4451-AD3C-A1F8C2F925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F40B0E5-F25C-459C-A78F-574929BE26D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B3F2AD46-4409-40FF-9F27-BD48AEC3185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4CCC36E-0A92-42D2-B6B1-A02CCF0943C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9A1BCA70-3EFC-487E-85B2-D537FAAB69F2}"/>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8D4D323-82AB-4754-85A2-193DF83138D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81562C7E-A46A-4CE6-9A7D-9AD42E6A40BF}"/>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1CBEFB8-F51E-453F-BDBF-71EC255007A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61B75D03-5EF4-4C10-971E-F98C18512D2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600574E-4710-4BAE-9E66-92062C4F83E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D4312896-CAF9-4BC3-9E76-32A67CBF5DD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A354707-4544-463D-B31B-C6CA4CF0112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5F30EA84-10C0-4287-8088-E2A26E5C4567}"/>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6D4560F-7E2D-4517-8782-F68159563AEF}"/>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7D4D6825-E2DB-4C86-B713-FE10C0224B07}"/>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9CB47F3-65F0-465B-AC55-9510D7A6EE0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D1B103CE-B4C9-4DAD-8999-180A5C6CA701}"/>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C370059-B643-4D5A-8AAC-68B82557ECB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1C5C6F47-355D-4EC3-A48E-3FB98013F6D3}"/>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E5CADBD-FC8D-401F-9AA4-E2CBD9424C6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2636B1A8-CF83-447C-B91B-B9163B033939}"/>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556E14C-12BD-46B8-9B53-79EF1CB3FD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AF8B33-25C5-46A4-BF8E-2DB13674B2BB}" type="slidenum">
              <a:rPr lang="en-GB" altLang="en-US">
                <a:latin typeface="Calibri" panose="020F0502020204030204" pitchFamily="34" charset="0"/>
              </a:rPr>
              <a:pPr/>
              <a:t>2</a:t>
            </a:fld>
            <a:endParaRPr lang="en-GB" altLang="en-US">
              <a:latin typeface="Calibri" panose="020F0502020204030204" pitchFamily="34" charset="0"/>
            </a:endParaRPr>
          </a:p>
        </p:txBody>
      </p:sp>
      <p:sp>
        <p:nvSpPr>
          <p:cNvPr id="6147" name="Rectangle 2">
            <a:extLst>
              <a:ext uri="{FF2B5EF4-FFF2-40B4-BE49-F238E27FC236}">
                <a16:creationId xmlns:a16="http://schemas.microsoft.com/office/drawing/2014/main" id="{8E0D4E9C-7A46-46E2-A490-86D6DE7F6808}"/>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a:extLst>
              <a:ext uri="{FF2B5EF4-FFF2-40B4-BE49-F238E27FC236}">
                <a16:creationId xmlns:a16="http://schemas.microsoft.com/office/drawing/2014/main" id="{FFA00B68-A1E0-4F61-A374-DBF52E7CA9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15B3A7D-EFC7-45A0-BD3A-A7D7D848E7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D19411-9178-4C85-B8B0-A2DBB4FB1FCF}" type="slidenum">
              <a:rPr lang="en-GB" altLang="en-US">
                <a:latin typeface="Calibri" panose="020F0502020204030204" pitchFamily="34" charset="0"/>
              </a:rPr>
              <a:pPr/>
              <a:t>3</a:t>
            </a:fld>
            <a:endParaRPr lang="en-GB" altLang="en-US">
              <a:latin typeface="Calibri" panose="020F0502020204030204" pitchFamily="34" charset="0"/>
            </a:endParaRPr>
          </a:p>
        </p:txBody>
      </p:sp>
      <p:sp>
        <p:nvSpPr>
          <p:cNvPr id="8195" name="Rectangle 2">
            <a:extLst>
              <a:ext uri="{FF2B5EF4-FFF2-40B4-BE49-F238E27FC236}">
                <a16:creationId xmlns:a16="http://schemas.microsoft.com/office/drawing/2014/main" id="{32AFCE52-B075-44F6-98DD-E36345A27CF8}"/>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7EF1B879-1C16-44DD-8B3E-62822D4D21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5333ED1-E27B-4E94-AD6C-7454D99E58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2EF6A5-6F86-473C-A936-B8FB790201B3}" type="slidenum">
              <a:rPr lang="en-US" altLang="en-US">
                <a:latin typeface="Calibri" panose="020F0502020204030204" pitchFamily="34" charset="0"/>
              </a:rPr>
              <a:pPr/>
              <a:t>4</a:t>
            </a:fld>
            <a:endParaRPr lang="en-US" altLang="en-US">
              <a:latin typeface="Calibri" panose="020F0502020204030204" pitchFamily="34" charset="0"/>
            </a:endParaRPr>
          </a:p>
        </p:txBody>
      </p:sp>
      <p:sp>
        <p:nvSpPr>
          <p:cNvPr id="10243" name="Rectangle 2">
            <a:extLst>
              <a:ext uri="{FF2B5EF4-FFF2-40B4-BE49-F238E27FC236}">
                <a16:creationId xmlns:a16="http://schemas.microsoft.com/office/drawing/2014/main" id="{CD89BC95-2005-49BC-B586-696D7514BAA8}"/>
              </a:ext>
            </a:extLst>
          </p:cNvPr>
          <p:cNvSpPr>
            <a:spLocks noChangeArrowheads="1" noTextEdit="1"/>
          </p:cNvSpPr>
          <p:nvPr>
            <p:ph type="sldImg"/>
          </p:nvPr>
        </p:nvSpPr>
        <p:spPr bwMode="auto">
          <a:solidFill>
            <a:srgbClr val="FFFFFF"/>
          </a:solidFill>
          <a:ln>
            <a:solidFill>
              <a:srgbClr val="000000"/>
            </a:solidFill>
            <a:miter lim="800000"/>
            <a:headEnd/>
            <a:tailEnd/>
          </a:ln>
        </p:spPr>
      </p:sp>
      <p:sp>
        <p:nvSpPr>
          <p:cNvPr id="10244" name="Rectangle 3">
            <a:extLst>
              <a:ext uri="{FF2B5EF4-FFF2-40B4-BE49-F238E27FC236}">
                <a16:creationId xmlns:a16="http://schemas.microsoft.com/office/drawing/2014/main" id="{F333A46A-3F3B-4238-81D7-7B9061DEA894}"/>
              </a:ext>
            </a:extLst>
          </p:cNvPr>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4540250D-5EBB-4F74-B96D-3DC1503B5D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1B0DD9-C9AA-4BB6-8E26-24B446F93534}" type="slidenum">
              <a:rPr lang="en-US" altLang="en-US">
                <a:latin typeface="Calibri" panose="020F0502020204030204" pitchFamily="34" charset="0"/>
              </a:rPr>
              <a:pPr/>
              <a:t>5</a:t>
            </a:fld>
            <a:endParaRPr lang="en-US" altLang="en-US">
              <a:latin typeface="Calibri" panose="020F0502020204030204" pitchFamily="34" charset="0"/>
            </a:endParaRPr>
          </a:p>
        </p:txBody>
      </p:sp>
      <p:sp>
        <p:nvSpPr>
          <p:cNvPr id="12291" name="Rectangle 2">
            <a:extLst>
              <a:ext uri="{FF2B5EF4-FFF2-40B4-BE49-F238E27FC236}">
                <a16:creationId xmlns:a16="http://schemas.microsoft.com/office/drawing/2014/main" id="{A13E0A76-92E0-48A2-9F60-6D1923C36072}"/>
              </a:ext>
            </a:extLst>
          </p:cNvPr>
          <p:cNvSpPr>
            <a:spLocks noChangeArrowheads="1" noTextEdit="1"/>
          </p:cNvSpPr>
          <p:nvPr>
            <p:ph type="sldImg"/>
          </p:nvPr>
        </p:nvSpPr>
        <p:spPr bwMode="auto">
          <a:solidFill>
            <a:srgbClr val="FFFFFF"/>
          </a:solidFill>
          <a:ln>
            <a:solidFill>
              <a:srgbClr val="000000"/>
            </a:solidFill>
            <a:miter lim="800000"/>
            <a:headEnd/>
            <a:tailEnd/>
          </a:ln>
        </p:spPr>
      </p:sp>
      <p:sp>
        <p:nvSpPr>
          <p:cNvPr id="12292" name="Rectangle 3">
            <a:extLst>
              <a:ext uri="{FF2B5EF4-FFF2-40B4-BE49-F238E27FC236}">
                <a16:creationId xmlns:a16="http://schemas.microsoft.com/office/drawing/2014/main" id="{1B7D87F9-416C-4F85-A862-CD83E01FDB63}"/>
              </a:ext>
            </a:extLst>
          </p:cNvPr>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AD2C830-1B8F-46D1-8B91-7F176F7083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2720AC-1291-4D43-AD1D-BE881C47F661}" type="slidenum">
              <a:rPr lang="en-US" altLang="en-US">
                <a:latin typeface="Calibri" panose="020F0502020204030204" pitchFamily="34" charset="0"/>
              </a:rPr>
              <a:pPr/>
              <a:t>6</a:t>
            </a:fld>
            <a:endParaRPr lang="en-US" altLang="en-US">
              <a:latin typeface="Calibri" panose="020F0502020204030204" pitchFamily="34" charset="0"/>
            </a:endParaRPr>
          </a:p>
        </p:txBody>
      </p:sp>
      <p:sp>
        <p:nvSpPr>
          <p:cNvPr id="14339" name="Rectangle 2">
            <a:extLst>
              <a:ext uri="{FF2B5EF4-FFF2-40B4-BE49-F238E27FC236}">
                <a16:creationId xmlns:a16="http://schemas.microsoft.com/office/drawing/2014/main" id="{8967C336-F8A3-4595-9C10-BF9EEC5C5DF5}"/>
              </a:ext>
            </a:extLst>
          </p:cNvPr>
          <p:cNvSpPr>
            <a:spLocks noChangeArrowheads="1" noTextEdit="1"/>
          </p:cNvSpPr>
          <p:nvPr>
            <p:ph type="sldImg"/>
          </p:nvPr>
        </p:nvSpPr>
        <p:spPr bwMode="auto">
          <a:solidFill>
            <a:srgbClr val="FFFFFF"/>
          </a:solidFill>
          <a:ln>
            <a:solidFill>
              <a:srgbClr val="000000"/>
            </a:solidFill>
            <a:miter lim="800000"/>
            <a:headEnd/>
            <a:tailEnd/>
          </a:ln>
        </p:spPr>
      </p:sp>
      <p:sp>
        <p:nvSpPr>
          <p:cNvPr id="14340" name="Rectangle 3">
            <a:extLst>
              <a:ext uri="{FF2B5EF4-FFF2-40B4-BE49-F238E27FC236}">
                <a16:creationId xmlns:a16="http://schemas.microsoft.com/office/drawing/2014/main" id="{7515050C-8CEA-4C89-BB37-599AE6CD4DF7}"/>
              </a:ext>
            </a:extLst>
          </p:cNvPr>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1DB579B-9D30-4A65-BF5A-C9BB523968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78C5B0-B3A2-4045-BFE6-854D3290514E}" type="slidenum">
              <a:rPr lang="en-GB" altLang="en-US">
                <a:latin typeface="Calibri" panose="020F0502020204030204" pitchFamily="34" charset="0"/>
              </a:rPr>
              <a:pPr/>
              <a:t>7</a:t>
            </a:fld>
            <a:endParaRPr lang="en-GB" altLang="en-US">
              <a:latin typeface="Calibri" panose="020F0502020204030204" pitchFamily="34" charset="0"/>
            </a:endParaRPr>
          </a:p>
        </p:txBody>
      </p:sp>
      <p:sp>
        <p:nvSpPr>
          <p:cNvPr id="16387" name="Rectangle 2">
            <a:extLst>
              <a:ext uri="{FF2B5EF4-FFF2-40B4-BE49-F238E27FC236}">
                <a16:creationId xmlns:a16="http://schemas.microsoft.com/office/drawing/2014/main" id="{D1FAFF09-9A8B-4E54-9A50-A9D7D5EDA16F}"/>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122ED591-BDEE-4ADE-A551-AE333A91BB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8BEF401-6D76-4C4F-963E-730891157E6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AD97CD95-0ACB-4402-829E-F10712CBF98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A6FE6BD-EFBE-4465-A3C5-4000A5A184C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94765509-0978-4159-8BC0-CDED5012F9F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EA1F96-7D18-4614-AA74-3AD874B6F2CD}"/>
              </a:ext>
            </a:extLst>
          </p:cNvPr>
          <p:cNvSpPr>
            <a:spLocks noGrp="1"/>
          </p:cNvSpPr>
          <p:nvPr>
            <p:ph type="dt" sz="half" idx="10"/>
          </p:nvPr>
        </p:nvSpPr>
        <p:spPr/>
        <p:txBody>
          <a:bodyPr/>
          <a:lstStyle>
            <a:lvl1pPr>
              <a:defRPr/>
            </a:lvl1pPr>
          </a:lstStyle>
          <a:p>
            <a:pPr>
              <a:defRPr/>
            </a:pPr>
            <a:fld id="{9E16AF73-3741-4FB5-83FB-957D276C9F9C}" type="datetimeFigureOut">
              <a:rPr lang="en-GB"/>
              <a:pPr>
                <a:defRPr/>
              </a:pPr>
              <a:t>13/02/2020</a:t>
            </a:fld>
            <a:endParaRPr lang="en-GB"/>
          </a:p>
        </p:txBody>
      </p:sp>
      <p:sp>
        <p:nvSpPr>
          <p:cNvPr id="5" name="Footer Placeholder 4">
            <a:extLst>
              <a:ext uri="{FF2B5EF4-FFF2-40B4-BE49-F238E27FC236}">
                <a16:creationId xmlns:a16="http://schemas.microsoft.com/office/drawing/2014/main" id="{F26CA6B4-D506-4E36-AC3C-E6295638C70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B4EF8E-DF72-4AC6-8C9D-38846FC6C6A2}"/>
              </a:ext>
            </a:extLst>
          </p:cNvPr>
          <p:cNvSpPr>
            <a:spLocks noGrp="1"/>
          </p:cNvSpPr>
          <p:nvPr>
            <p:ph type="sldNum" sz="quarter" idx="12"/>
          </p:nvPr>
        </p:nvSpPr>
        <p:spPr/>
        <p:txBody>
          <a:bodyPr/>
          <a:lstStyle>
            <a:lvl1pPr>
              <a:defRPr/>
            </a:lvl1pPr>
          </a:lstStyle>
          <a:p>
            <a:pPr>
              <a:defRPr/>
            </a:pPr>
            <a:fld id="{0B7CB288-0AA3-47B7-822F-BFE51681880F}" type="slidenum">
              <a:rPr lang="en-GB" altLang="en-US"/>
              <a:pPr>
                <a:defRPr/>
              </a:pPr>
              <a:t>‹#›</a:t>
            </a:fld>
            <a:endParaRPr lang="en-GB" altLang="en-US"/>
          </a:p>
        </p:txBody>
      </p:sp>
    </p:spTree>
    <p:extLst>
      <p:ext uri="{BB962C8B-B14F-4D97-AF65-F5344CB8AC3E}">
        <p14:creationId xmlns:p14="http://schemas.microsoft.com/office/powerpoint/2010/main" val="102643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0B2ED4-AE30-49EA-B18E-E925E8A26C6A}"/>
              </a:ext>
            </a:extLst>
          </p:cNvPr>
          <p:cNvSpPr>
            <a:spLocks noGrp="1"/>
          </p:cNvSpPr>
          <p:nvPr>
            <p:ph type="dt" sz="half" idx="10"/>
          </p:nvPr>
        </p:nvSpPr>
        <p:spPr/>
        <p:txBody>
          <a:bodyPr/>
          <a:lstStyle>
            <a:lvl1pPr>
              <a:defRPr/>
            </a:lvl1pPr>
          </a:lstStyle>
          <a:p>
            <a:pPr>
              <a:defRPr/>
            </a:pPr>
            <a:fld id="{7A6D4250-B429-4C09-B29F-B0A804808E2F}" type="datetimeFigureOut">
              <a:rPr lang="en-GB"/>
              <a:pPr>
                <a:defRPr/>
              </a:pPr>
              <a:t>13/02/2020</a:t>
            </a:fld>
            <a:endParaRPr lang="en-GB"/>
          </a:p>
        </p:txBody>
      </p:sp>
      <p:sp>
        <p:nvSpPr>
          <p:cNvPr id="5" name="Footer Placeholder 4">
            <a:extLst>
              <a:ext uri="{FF2B5EF4-FFF2-40B4-BE49-F238E27FC236}">
                <a16:creationId xmlns:a16="http://schemas.microsoft.com/office/drawing/2014/main" id="{3CD347B2-A003-45D5-ABAB-AE645DCCBEB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258B1BF-35A1-41FF-928C-DEB62F740D8F}"/>
              </a:ext>
            </a:extLst>
          </p:cNvPr>
          <p:cNvSpPr>
            <a:spLocks noGrp="1"/>
          </p:cNvSpPr>
          <p:nvPr>
            <p:ph type="sldNum" sz="quarter" idx="12"/>
          </p:nvPr>
        </p:nvSpPr>
        <p:spPr/>
        <p:txBody>
          <a:bodyPr/>
          <a:lstStyle>
            <a:lvl1pPr>
              <a:defRPr/>
            </a:lvl1pPr>
          </a:lstStyle>
          <a:p>
            <a:pPr>
              <a:defRPr/>
            </a:pPr>
            <a:fld id="{C110267D-CF06-454D-84E1-4E59562DD41E}" type="slidenum">
              <a:rPr lang="en-GB" altLang="en-US"/>
              <a:pPr>
                <a:defRPr/>
              </a:pPr>
              <a:t>‹#›</a:t>
            </a:fld>
            <a:endParaRPr lang="en-GB" altLang="en-US"/>
          </a:p>
        </p:txBody>
      </p:sp>
    </p:spTree>
    <p:extLst>
      <p:ext uri="{BB962C8B-B14F-4D97-AF65-F5344CB8AC3E}">
        <p14:creationId xmlns:p14="http://schemas.microsoft.com/office/powerpoint/2010/main" val="257579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1594A3-3987-49F9-8687-E9D04A41FBCC}"/>
              </a:ext>
            </a:extLst>
          </p:cNvPr>
          <p:cNvSpPr>
            <a:spLocks noGrp="1"/>
          </p:cNvSpPr>
          <p:nvPr>
            <p:ph type="dt" sz="half" idx="10"/>
          </p:nvPr>
        </p:nvSpPr>
        <p:spPr/>
        <p:txBody>
          <a:bodyPr/>
          <a:lstStyle>
            <a:lvl1pPr>
              <a:defRPr/>
            </a:lvl1pPr>
          </a:lstStyle>
          <a:p>
            <a:pPr>
              <a:defRPr/>
            </a:pPr>
            <a:fld id="{3427F56B-B73E-4DA7-B723-CA9D4C9DDACC}" type="datetimeFigureOut">
              <a:rPr lang="en-GB"/>
              <a:pPr>
                <a:defRPr/>
              </a:pPr>
              <a:t>13/02/2020</a:t>
            </a:fld>
            <a:endParaRPr lang="en-GB"/>
          </a:p>
        </p:txBody>
      </p:sp>
      <p:sp>
        <p:nvSpPr>
          <p:cNvPr id="5" name="Footer Placeholder 4">
            <a:extLst>
              <a:ext uri="{FF2B5EF4-FFF2-40B4-BE49-F238E27FC236}">
                <a16:creationId xmlns:a16="http://schemas.microsoft.com/office/drawing/2014/main" id="{D7953DBF-D937-4732-96B7-3A53ED47128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BBEFA67-203E-4CE0-9442-CE22EDC24A27}"/>
              </a:ext>
            </a:extLst>
          </p:cNvPr>
          <p:cNvSpPr>
            <a:spLocks noGrp="1"/>
          </p:cNvSpPr>
          <p:nvPr>
            <p:ph type="sldNum" sz="quarter" idx="12"/>
          </p:nvPr>
        </p:nvSpPr>
        <p:spPr/>
        <p:txBody>
          <a:bodyPr/>
          <a:lstStyle>
            <a:lvl1pPr>
              <a:defRPr/>
            </a:lvl1pPr>
          </a:lstStyle>
          <a:p>
            <a:pPr>
              <a:defRPr/>
            </a:pPr>
            <a:fld id="{1B304025-6F47-431F-83D2-A10AD8CCF3B6}" type="slidenum">
              <a:rPr lang="en-GB" altLang="en-US"/>
              <a:pPr>
                <a:defRPr/>
              </a:pPr>
              <a:t>‹#›</a:t>
            </a:fld>
            <a:endParaRPr lang="en-GB" altLang="en-US"/>
          </a:p>
        </p:txBody>
      </p:sp>
    </p:spTree>
    <p:extLst>
      <p:ext uri="{BB962C8B-B14F-4D97-AF65-F5344CB8AC3E}">
        <p14:creationId xmlns:p14="http://schemas.microsoft.com/office/powerpoint/2010/main" val="96282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DA6E5-F643-4319-AB78-648D4AB2FC32}"/>
              </a:ext>
            </a:extLst>
          </p:cNvPr>
          <p:cNvSpPr>
            <a:spLocks noGrp="1"/>
          </p:cNvSpPr>
          <p:nvPr>
            <p:ph type="dt" sz="half" idx="10"/>
          </p:nvPr>
        </p:nvSpPr>
        <p:spPr/>
        <p:txBody>
          <a:bodyPr/>
          <a:lstStyle>
            <a:lvl1pPr>
              <a:defRPr/>
            </a:lvl1pPr>
          </a:lstStyle>
          <a:p>
            <a:pPr>
              <a:defRPr/>
            </a:pPr>
            <a:fld id="{E8863F73-07D4-435A-98FE-6077AD4F44B8}" type="datetimeFigureOut">
              <a:rPr lang="en-GB"/>
              <a:pPr>
                <a:defRPr/>
              </a:pPr>
              <a:t>13/02/2020</a:t>
            </a:fld>
            <a:endParaRPr lang="en-GB"/>
          </a:p>
        </p:txBody>
      </p:sp>
      <p:sp>
        <p:nvSpPr>
          <p:cNvPr id="5" name="Footer Placeholder 4">
            <a:extLst>
              <a:ext uri="{FF2B5EF4-FFF2-40B4-BE49-F238E27FC236}">
                <a16:creationId xmlns:a16="http://schemas.microsoft.com/office/drawing/2014/main" id="{74EEBBE1-84DD-456F-BB47-1744BD6D9E1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13A7190-02B4-4448-97E0-74E6EC2144B0}"/>
              </a:ext>
            </a:extLst>
          </p:cNvPr>
          <p:cNvSpPr>
            <a:spLocks noGrp="1"/>
          </p:cNvSpPr>
          <p:nvPr>
            <p:ph type="sldNum" sz="quarter" idx="12"/>
          </p:nvPr>
        </p:nvSpPr>
        <p:spPr/>
        <p:txBody>
          <a:bodyPr/>
          <a:lstStyle>
            <a:lvl1pPr>
              <a:defRPr/>
            </a:lvl1pPr>
          </a:lstStyle>
          <a:p>
            <a:pPr>
              <a:defRPr/>
            </a:pPr>
            <a:fld id="{949BB378-0CB6-4114-859B-D3FC984099F4}" type="slidenum">
              <a:rPr lang="en-GB" altLang="en-US"/>
              <a:pPr>
                <a:defRPr/>
              </a:pPr>
              <a:t>‹#›</a:t>
            </a:fld>
            <a:endParaRPr lang="en-GB" altLang="en-US"/>
          </a:p>
        </p:txBody>
      </p:sp>
    </p:spTree>
    <p:extLst>
      <p:ext uri="{BB962C8B-B14F-4D97-AF65-F5344CB8AC3E}">
        <p14:creationId xmlns:p14="http://schemas.microsoft.com/office/powerpoint/2010/main" val="195816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42C797-7D6B-4E63-A803-D45C578BD281}"/>
              </a:ext>
            </a:extLst>
          </p:cNvPr>
          <p:cNvSpPr>
            <a:spLocks noGrp="1"/>
          </p:cNvSpPr>
          <p:nvPr>
            <p:ph type="dt" sz="half" idx="10"/>
          </p:nvPr>
        </p:nvSpPr>
        <p:spPr/>
        <p:txBody>
          <a:bodyPr/>
          <a:lstStyle>
            <a:lvl1pPr>
              <a:defRPr/>
            </a:lvl1pPr>
          </a:lstStyle>
          <a:p>
            <a:pPr>
              <a:defRPr/>
            </a:pPr>
            <a:fld id="{3730802B-864B-4E25-9200-0A233990321D}" type="datetimeFigureOut">
              <a:rPr lang="en-GB"/>
              <a:pPr>
                <a:defRPr/>
              </a:pPr>
              <a:t>13/02/2020</a:t>
            </a:fld>
            <a:endParaRPr lang="en-GB"/>
          </a:p>
        </p:txBody>
      </p:sp>
      <p:sp>
        <p:nvSpPr>
          <p:cNvPr id="5" name="Footer Placeholder 4">
            <a:extLst>
              <a:ext uri="{FF2B5EF4-FFF2-40B4-BE49-F238E27FC236}">
                <a16:creationId xmlns:a16="http://schemas.microsoft.com/office/drawing/2014/main" id="{C74A5092-407F-45C2-9E73-A93468C69C6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B73F86D-6CE1-4CFC-AF84-CB7E08F81177}"/>
              </a:ext>
            </a:extLst>
          </p:cNvPr>
          <p:cNvSpPr>
            <a:spLocks noGrp="1"/>
          </p:cNvSpPr>
          <p:nvPr>
            <p:ph type="sldNum" sz="quarter" idx="12"/>
          </p:nvPr>
        </p:nvSpPr>
        <p:spPr/>
        <p:txBody>
          <a:bodyPr/>
          <a:lstStyle>
            <a:lvl1pPr>
              <a:defRPr/>
            </a:lvl1pPr>
          </a:lstStyle>
          <a:p>
            <a:pPr>
              <a:defRPr/>
            </a:pPr>
            <a:fld id="{C011B882-8AB9-4DBC-B9CD-1B7DABC9BE09}" type="slidenum">
              <a:rPr lang="en-GB" altLang="en-US"/>
              <a:pPr>
                <a:defRPr/>
              </a:pPr>
              <a:t>‹#›</a:t>
            </a:fld>
            <a:endParaRPr lang="en-GB" altLang="en-US"/>
          </a:p>
        </p:txBody>
      </p:sp>
    </p:spTree>
    <p:extLst>
      <p:ext uri="{BB962C8B-B14F-4D97-AF65-F5344CB8AC3E}">
        <p14:creationId xmlns:p14="http://schemas.microsoft.com/office/powerpoint/2010/main" val="142552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2E20F72-DC3D-4087-9B99-F147B288DFF6}"/>
              </a:ext>
            </a:extLst>
          </p:cNvPr>
          <p:cNvSpPr>
            <a:spLocks noGrp="1"/>
          </p:cNvSpPr>
          <p:nvPr>
            <p:ph type="dt" sz="half" idx="10"/>
          </p:nvPr>
        </p:nvSpPr>
        <p:spPr/>
        <p:txBody>
          <a:bodyPr/>
          <a:lstStyle>
            <a:lvl1pPr>
              <a:defRPr/>
            </a:lvl1pPr>
          </a:lstStyle>
          <a:p>
            <a:pPr>
              <a:defRPr/>
            </a:pPr>
            <a:fld id="{45053E83-3C21-4015-B928-874D6F72E6BC}" type="datetimeFigureOut">
              <a:rPr lang="en-GB"/>
              <a:pPr>
                <a:defRPr/>
              </a:pPr>
              <a:t>13/02/2020</a:t>
            </a:fld>
            <a:endParaRPr lang="en-GB"/>
          </a:p>
        </p:txBody>
      </p:sp>
      <p:sp>
        <p:nvSpPr>
          <p:cNvPr id="6" name="Footer Placeholder 4">
            <a:extLst>
              <a:ext uri="{FF2B5EF4-FFF2-40B4-BE49-F238E27FC236}">
                <a16:creationId xmlns:a16="http://schemas.microsoft.com/office/drawing/2014/main" id="{FEA2ECDB-5754-4824-9781-02456D08993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52AA954-778B-4C0A-9BB4-87FEE47F242A}"/>
              </a:ext>
            </a:extLst>
          </p:cNvPr>
          <p:cNvSpPr>
            <a:spLocks noGrp="1"/>
          </p:cNvSpPr>
          <p:nvPr>
            <p:ph type="sldNum" sz="quarter" idx="12"/>
          </p:nvPr>
        </p:nvSpPr>
        <p:spPr/>
        <p:txBody>
          <a:bodyPr/>
          <a:lstStyle>
            <a:lvl1pPr>
              <a:defRPr/>
            </a:lvl1pPr>
          </a:lstStyle>
          <a:p>
            <a:pPr>
              <a:defRPr/>
            </a:pPr>
            <a:fld id="{8F89CD3B-0D0C-46CB-A436-224347DFB35F}" type="slidenum">
              <a:rPr lang="en-GB" altLang="en-US"/>
              <a:pPr>
                <a:defRPr/>
              </a:pPr>
              <a:t>‹#›</a:t>
            </a:fld>
            <a:endParaRPr lang="en-GB" altLang="en-US"/>
          </a:p>
        </p:txBody>
      </p:sp>
    </p:spTree>
    <p:extLst>
      <p:ext uri="{BB962C8B-B14F-4D97-AF65-F5344CB8AC3E}">
        <p14:creationId xmlns:p14="http://schemas.microsoft.com/office/powerpoint/2010/main" val="420206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AEB4582-707E-4E37-93D9-FB3E1CBAB7D7}"/>
              </a:ext>
            </a:extLst>
          </p:cNvPr>
          <p:cNvSpPr>
            <a:spLocks noGrp="1"/>
          </p:cNvSpPr>
          <p:nvPr>
            <p:ph type="dt" sz="half" idx="10"/>
          </p:nvPr>
        </p:nvSpPr>
        <p:spPr/>
        <p:txBody>
          <a:bodyPr/>
          <a:lstStyle>
            <a:lvl1pPr>
              <a:defRPr/>
            </a:lvl1pPr>
          </a:lstStyle>
          <a:p>
            <a:pPr>
              <a:defRPr/>
            </a:pPr>
            <a:fld id="{C23F8261-C348-490B-B13B-9C086295A8F4}" type="datetimeFigureOut">
              <a:rPr lang="en-GB"/>
              <a:pPr>
                <a:defRPr/>
              </a:pPr>
              <a:t>13/02/2020</a:t>
            </a:fld>
            <a:endParaRPr lang="en-GB"/>
          </a:p>
        </p:txBody>
      </p:sp>
      <p:sp>
        <p:nvSpPr>
          <p:cNvPr id="8" name="Footer Placeholder 4">
            <a:extLst>
              <a:ext uri="{FF2B5EF4-FFF2-40B4-BE49-F238E27FC236}">
                <a16:creationId xmlns:a16="http://schemas.microsoft.com/office/drawing/2014/main" id="{D27C6703-4DC0-49E1-A3E6-2ED31A162FF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3513D37-4134-4782-A54C-34CEC28A185B}"/>
              </a:ext>
            </a:extLst>
          </p:cNvPr>
          <p:cNvSpPr>
            <a:spLocks noGrp="1"/>
          </p:cNvSpPr>
          <p:nvPr>
            <p:ph type="sldNum" sz="quarter" idx="12"/>
          </p:nvPr>
        </p:nvSpPr>
        <p:spPr/>
        <p:txBody>
          <a:bodyPr/>
          <a:lstStyle>
            <a:lvl1pPr>
              <a:defRPr/>
            </a:lvl1pPr>
          </a:lstStyle>
          <a:p>
            <a:pPr>
              <a:defRPr/>
            </a:pPr>
            <a:fld id="{C37A70EF-09F4-4FD0-ABA9-5DF6BBBD7304}" type="slidenum">
              <a:rPr lang="en-GB" altLang="en-US"/>
              <a:pPr>
                <a:defRPr/>
              </a:pPr>
              <a:t>‹#›</a:t>
            </a:fld>
            <a:endParaRPr lang="en-GB" altLang="en-US"/>
          </a:p>
        </p:txBody>
      </p:sp>
    </p:spTree>
    <p:extLst>
      <p:ext uri="{BB962C8B-B14F-4D97-AF65-F5344CB8AC3E}">
        <p14:creationId xmlns:p14="http://schemas.microsoft.com/office/powerpoint/2010/main" val="24935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49B00C8A-DE22-4A1B-BFEC-AAA72F749263}"/>
              </a:ext>
            </a:extLst>
          </p:cNvPr>
          <p:cNvSpPr>
            <a:spLocks noGrp="1"/>
          </p:cNvSpPr>
          <p:nvPr>
            <p:ph type="dt" sz="half" idx="10"/>
          </p:nvPr>
        </p:nvSpPr>
        <p:spPr/>
        <p:txBody>
          <a:bodyPr/>
          <a:lstStyle>
            <a:lvl1pPr>
              <a:defRPr/>
            </a:lvl1pPr>
          </a:lstStyle>
          <a:p>
            <a:pPr>
              <a:defRPr/>
            </a:pPr>
            <a:fld id="{D0143B5E-A777-4D62-9306-FE2D67641771}" type="datetimeFigureOut">
              <a:rPr lang="en-GB"/>
              <a:pPr>
                <a:defRPr/>
              </a:pPr>
              <a:t>13/02/2020</a:t>
            </a:fld>
            <a:endParaRPr lang="en-GB"/>
          </a:p>
        </p:txBody>
      </p:sp>
      <p:sp>
        <p:nvSpPr>
          <p:cNvPr id="4" name="Footer Placeholder 4">
            <a:extLst>
              <a:ext uri="{FF2B5EF4-FFF2-40B4-BE49-F238E27FC236}">
                <a16:creationId xmlns:a16="http://schemas.microsoft.com/office/drawing/2014/main" id="{B6FA6C0D-D01C-45A4-8A7B-DCD98AB069D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F849A85-929E-47A7-81E7-D8400C807681}"/>
              </a:ext>
            </a:extLst>
          </p:cNvPr>
          <p:cNvSpPr>
            <a:spLocks noGrp="1"/>
          </p:cNvSpPr>
          <p:nvPr>
            <p:ph type="sldNum" sz="quarter" idx="12"/>
          </p:nvPr>
        </p:nvSpPr>
        <p:spPr/>
        <p:txBody>
          <a:bodyPr/>
          <a:lstStyle>
            <a:lvl1pPr>
              <a:defRPr/>
            </a:lvl1pPr>
          </a:lstStyle>
          <a:p>
            <a:pPr>
              <a:defRPr/>
            </a:pPr>
            <a:fld id="{5F6DE941-D40C-49D2-925E-9218ED3495B3}" type="slidenum">
              <a:rPr lang="en-GB" altLang="en-US"/>
              <a:pPr>
                <a:defRPr/>
              </a:pPr>
              <a:t>‹#›</a:t>
            </a:fld>
            <a:endParaRPr lang="en-GB" altLang="en-US"/>
          </a:p>
        </p:txBody>
      </p:sp>
    </p:spTree>
    <p:extLst>
      <p:ext uri="{BB962C8B-B14F-4D97-AF65-F5344CB8AC3E}">
        <p14:creationId xmlns:p14="http://schemas.microsoft.com/office/powerpoint/2010/main" val="216263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B91C8D-6A58-468A-8147-BF019CA609AA}"/>
              </a:ext>
            </a:extLst>
          </p:cNvPr>
          <p:cNvSpPr>
            <a:spLocks noGrp="1"/>
          </p:cNvSpPr>
          <p:nvPr>
            <p:ph type="dt" sz="half" idx="10"/>
          </p:nvPr>
        </p:nvSpPr>
        <p:spPr/>
        <p:txBody>
          <a:bodyPr/>
          <a:lstStyle>
            <a:lvl1pPr>
              <a:defRPr/>
            </a:lvl1pPr>
          </a:lstStyle>
          <a:p>
            <a:pPr>
              <a:defRPr/>
            </a:pPr>
            <a:fld id="{8C8EFAE6-6AD9-46AA-BDD0-BCC7C98AD313}" type="datetimeFigureOut">
              <a:rPr lang="en-GB"/>
              <a:pPr>
                <a:defRPr/>
              </a:pPr>
              <a:t>13/02/2020</a:t>
            </a:fld>
            <a:endParaRPr lang="en-GB"/>
          </a:p>
        </p:txBody>
      </p:sp>
      <p:sp>
        <p:nvSpPr>
          <p:cNvPr id="3" name="Footer Placeholder 4">
            <a:extLst>
              <a:ext uri="{FF2B5EF4-FFF2-40B4-BE49-F238E27FC236}">
                <a16:creationId xmlns:a16="http://schemas.microsoft.com/office/drawing/2014/main" id="{15EDEF18-78BA-4081-AB90-67C2A58C96E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858641BA-D2A4-4D79-AA7C-533E60297ABD}"/>
              </a:ext>
            </a:extLst>
          </p:cNvPr>
          <p:cNvSpPr>
            <a:spLocks noGrp="1"/>
          </p:cNvSpPr>
          <p:nvPr>
            <p:ph type="sldNum" sz="quarter" idx="12"/>
          </p:nvPr>
        </p:nvSpPr>
        <p:spPr/>
        <p:txBody>
          <a:bodyPr/>
          <a:lstStyle>
            <a:lvl1pPr>
              <a:defRPr/>
            </a:lvl1pPr>
          </a:lstStyle>
          <a:p>
            <a:pPr>
              <a:defRPr/>
            </a:pPr>
            <a:fld id="{1A7A562E-12A7-40F2-81B1-62E82C9BF5B7}" type="slidenum">
              <a:rPr lang="en-GB" altLang="en-US"/>
              <a:pPr>
                <a:defRPr/>
              </a:pPr>
              <a:t>‹#›</a:t>
            </a:fld>
            <a:endParaRPr lang="en-GB" altLang="en-US"/>
          </a:p>
        </p:txBody>
      </p:sp>
    </p:spTree>
    <p:extLst>
      <p:ext uri="{BB962C8B-B14F-4D97-AF65-F5344CB8AC3E}">
        <p14:creationId xmlns:p14="http://schemas.microsoft.com/office/powerpoint/2010/main" val="117873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2EC3A5A-F984-4909-AC6E-E9F0B0B88A9E}"/>
              </a:ext>
            </a:extLst>
          </p:cNvPr>
          <p:cNvSpPr>
            <a:spLocks noGrp="1"/>
          </p:cNvSpPr>
          <p:nvPr>
            <p:ph type="dt" sz="half" idx="10"/>
          </p:nvPr>
        </p:nvSpPr>
        <p:spPr/>
        <p:txBody>
          <a:bodyPr/>
          <a:lstStyle>
            <a:lvl1pPr>
              <a:defRPr/>
            </a:lvl1pPr>
          </a:lstStyle>
          <a:p>
            <a:pPr>
              <a:defRPr/>
            </a:pPr>
            <a:fld id="{67BEECF6-122B-4DFA-9FE4-EB0998045746}" type="datetimeFigureOut">
              <a:rPr lang="en-GB"/>
              <a:pPr>
                <a:defRPr/>
              </a:pPr>
              <a:t>13/02/2020</a:t>
            </a:fld>
            <a:endParaRPr lang="en-GB"/>
          </a:p>
        </p:txBody>
      </p:sp>
      <p:sp>
        <p:nvSpPr>
          <p:cNvPr id="6" name="Footer Placeholder 4">
            <a:extLst>
              <a:ext uri="{FF2B5EF4-FFF2-40B4-BE49-F238E27FC236}">
                <a16:creationId xmlns:a16="http://schemas.microsoft.com/office/drawing/2014/main" id="{E0DDC9A6-EF52-417D-B036-C6CCA571A05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B08ADC1-6CA3-4F9F-AD41-849D5EC2B52B}"/>
              </a:ext>
            </a:extLst>
          </p:cNvPr>
          <p:cNvSpPr>
            <a:spLocks noGrp="1"/>
          </p:cNvSpPr>
          <p:nvPr>
            <p:ph type="sldNum" sz="quarter" idx="12"/>
          </p:nvPr>
        </p:nvSpPr>
        <p:spPr/>
        <p:txBody>
          <a:bodyPr/>
          <a:lstStyle>
            <a:lvl1pPr>
              <a:defRPr/>
            </a:lvl1pPr>
          </a:lstStyle>
          <a:p>
            <a:pPr>
              <a:defRPr/>
            </a:pPr>
            <a:fld id="{E99BC9CA-B1E3-4609-A58E-153489876489}" type="slidenum">
              <a:rPr lang="en-GB" altLang="en-US"/>
              <a:pPr>
                <a:defRPr/>
              </a:pPr>
              <a:t>‹#›</a:t>
            </a:fld>
            <a:endParaRPr lang="en-GB" altLang="en-US"/>
          </a:p>
        </p:txBody>
      </p:sp>
    </p:spTree>
    <p:extLst>
      <p:ext uri="{BB962C8B-B14F-4D97-AF65-F5344CB8AC3E}">
        <p14:creationId xmlns:p14="http://schemas.microsoft.com/office/powerpoint/2010/main" val="387951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71EA3D0-18A6-4FAC-99AE-96E26C9DFE43}"/>
              </a:ext>
            </a:extLst>
          </p:cNvPr>
          <p:cNvSpPr>
            <a:spLocks noGrp="1"/>
          </p:cNvSpPr>
          <p:nvPr>
            <p:ph type="dt" sz="half" idx="10"/>
          </p:nvPr>
        </p:nvSpPr>
        <p:spPr/>
        <p:txBody>
          <a:bodyPr/>
          <a:lstStyle>
            <a:lvl1pPr>
              <a:defRPr/>
            </a:lvl1pPr>
          </a:lstStyle>
          <a:p>
            <a:pPr>
              <a:defRPr/>
            </a:pPr>
            <a:fld id="{C9BBDF8A-578F-4DC5-9BB7-8BA66829D4D8}" type="datetimeFigureOut">
              <a:rPr lang="en-GB"/>
              <a:pPr>
                <a:defRPr/>
              </a:pPr>
              <a:t>13/02/2020</a:t>
            </a:fld>
            <a:endParaRPr lang="en-GB"/>
          </a:p>
        </p:txBody>
      </p:sp>
      <p:sp>
        <p:nvSpPr>
          <p:cNvPr id="6" name="Footer Placeholder 4">
            <a:extLst>
              <a:ext uri="{FF2B5EF4-FFF2-40B4-BE49-F238E27FC236}">
                <a16:creationId xmlns:a16="http://schemas.microsoft.com/office/drawing/2014/main" id="{5A536B80-0058-4D63-9EF9-CE94A15014B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DC20F79-3065-4D93-AC0C-8C86B124EF4D}"/>
              </a:ext>
            </a:extLst>
          </p:cNvPr>
          <p:cNvSpPr>
            <a:spLocks noGrp="1"/>
          </p:cNvSpPr>
          <p:nvPr>
            <p:ph type="sldNum" sz="quarter" idx="12"/>
          </p:nvPr>
        </p:nvSpPr>
        <p:spPr/>
        <p:txBody>
          <a:bodyPr/>
          <a:lstStyle>
            <a:lvl1pPr>
              <a:defRPr/>
            </a:lvl1pPr>
          </a:lstStyle>
          <a:p>
            <a:pPr>
              <a:defRPr/>
            </a:pPr>
            <a:fld id="{B90476FF-AA8C-415E-AB2E-0E5CE5068AAE}" type="slidenum">
              <a:rPr lang="en-GB" altLang="en-US"/>
              <a:pPr>
                <a:defRPr/>
              </a:pPr>
              <a:t>‹#›</a:t>
            </a:fld>
            <a:endParaRPr lang="en-GB" altLang="en-US"/>
          </a:p>
        </p:txBody>
      </p:sp>
    </p:spTree>
    <p:extLst>
      <p:ext uri="{BB962C8B-B14F-4D97-AF65-F5344CB8AC3E}">
        <p14:creationId xmlns:p14="http://schemas.microsoft.com/office/powerpoint/2010/main" val="199892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DB96CC7-D274-4EA3-B96F-9381F9F6DC2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765855F-4707-416F-ABBB-1CB797E5F8D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2CFE294-E600-4EF0-9624-E3468E5D51F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9EB1AE0-1A34-4AC8-8353-3EB9B5640C5F}" type="datetimeFigureOut">
              <a:rPr lang="en-GB"/>
              <a:pPr>
                <a:defRPr/>
              </a:pPr>
              <a:t>13/02/2020</a:t>
            </a:fld>
            <a:endParaRPr lang="en-GB"/>
          </a:p>
        </p:txBody>
      </p:sp>
      <p:sp>
        <p:nvSpPr>
          <p:cNvPr id="5" name="Footer Placeholder 4">
            <a:extLst>
              <a:ext uri="{FF2B5EF4-FFF2-40B4-BE49-F238E27FC236}">
                <a16:creationId xmlns:a16="http://schemas.microsoft.com/office/drawing/2014/main" id="{36405B93-60FF-4D23-BCB8-4705C3C44DC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B79EE46-F81F-4E0C-AAF6-C9195EAC11A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E2CF65C-75C8-41E1-8F3C-F5CC2D20DAF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FE9B37E4-3793-49E4-88FC-71EB682D94E1}"/>
              </a:ext>
            </a:extLst>
          </p:cNvPr>
          <p:cNvSpPr>
            <a:spLocks noGrp="1"/>
          </p:cNvSpPr>
          <p:nvPr>
            <p:ph type="ctrTitle"/>
          </p:nvPr>
        </p:nvSpPr>
        <p:spPr>
          <a:xfrm>
            <a:off x="2286000" y="762000"/>
            <a:ext cx="7772400" cy="1470025"/>
          </a:xfrm>
        </p:spPr>
        <p:txBody>
          <a:bodyPr/>
          <a:lstStyle/>
          <a:p>
            <a:pPr eaLnBrk="1" hangingPunct="1"/>
            <a:r>
              <a:rPr lang="en-GB" altLang="en-US"/>
              <a:t>What is the difference between crime and deviance?</a:t>
            </a:r>
          </a:p>
        </p:txBody>
      </p:sp>
      <p:sp>
        <p:nvSpPr>
          <p:cNvPr id="7173" name="Rectangle 5">
            <a:extLst>
              <a:ext uri="{FF2B5EF4-FFF2-40B4-BE49-F238E27FC236}">
                <a16:creationId xmlns:a16="http://schemas.microsoft.com/office/drawing/2014/main" id="{3C6CF9EA-CA39-4CA2-A030-4013884E8BC8}"/>
              </a:ext>
            </a:extLst>
          </p:cNvPr>
          <p:cNvSpPr>
            <a:spLocks noGrp="1" noChangeArrowheads="1"/>
          </p:cNvSpPr>
          <p:nvPr>
            <p:ph type="subTitle" idx="1"/>
          </p:nvPr>
        </p:nvSpPr>
        <p:spPr/>
        <p:txBody>
          <a:bodyPr rtlCol="0">
            <a:normAutofit/>
          </a:bodyPr>
          <a:lstStyle/>
          <a:p>
            <a:pPr eaLnBrk="1" fontAlgn="auto" hangingPunct="1">
              <a:spcAft>
                <a:spcPts val="0"/>
              </a:spcAft>
              <a:defRPr/>
            </a:pPr>
            <a:r>
              <a:rPr lang="en-GB"/>
              <a:t> </a:t>
            </a:r>
          </a:p>
        </p:txBody>
      </p:sp>
      <p:pic>
        <p:nvPicPr>
          <p:cNvPr id="3076" name="Picture 6">
            <a:extLst>
              <a:ext uri="{FF2B5EF4-FFF2-40B4-BE49-F238E27FC236}">
                <a16:creationId xmlns:a16="http://schemas.microsoft.com/office/drawing/2014/main" id="{02B834D2-059D-4180-8F18-E18B7CF25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971800"/>
            <a:ext cx="39608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7AF2E1D0-831E-438E-BD94-B058E8C8F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895600"/>
            <a:ext cx="2590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016DFD9-3BDB-4293-BD03-F6DDA5A3FBC1}"/>
              </a:ext>
            </a:extLst>
          </p:cNvPr>
          <p:cNvSpPr>
            <a:spLocks noGrp="1"/>
          </p:cNvSpPr>
          <p:nvPr>
            <p:ph type="title"/>
          </p:nvPr>
        </p:nvSpPr>
        <p:spPr/>
        <p:txBody>
          <a:bodyPr/>
          <a:lstStyle/>
          <a:p>
            <a:pPr eaLnBrk="1" hangingPunct="1"/>
            <a:r>
              <a:rPr lang="en-GB" altLang="en-US"/>
              <a:t>Marxists</a:t>
            </a:r>
          </a:p>
        </p:txBody>
      </p:sp>
      <p:sp>
        <p:nvSpPr>
          <p:cNvPr id="21507" name="Rectangle 3">
            <a:extLst>
              <a:ext uri="{FF2B5EF4-FFF2-40B4-BE49-F238E27FC236}">
                <a16:creationId xmlns:a16="http://schemas.microsoft.com/office/drawing/2014/main" id="{C3AD3DAE-CEC8-4287-94C0-449B95AA4E1F}"/>
              </a:ext>
            </a:extLst>
          </p:cNvPr>
          <p:cNvSpPr>
            <a:spLocks noGrp="1"/>
          </p:cNvSpPr>
          <p:nvPr>
            <p:ph type="body" idx="1"/>
          </p:nvPr>
        </p:nvSpPr>
        <p:spPr/>
        <p:txBody>
          <a:bodyPr/>
          <a:lstStyle/>
          <a:p>
            <a:pPr eaLnBrk="1" hangingPunct="1"/>
            <a:r>
              <a:rPr lang="en-GB" altLang="en-US" sz="2800"/>
              <a:t>Agents of social control are there in order to keep the classes separate. Laws reflect the interests of the richest and most powerful in society, who have managed to impose their way of thinking on people through agencies of social control.</a:t>
            </a:r>
          </a:p>
          <a:p>
            <a:pPr eaLnBrk="1" hangingPunct="1"/>
            <a:endParaRPr lang="en-GB" altLang="en-US" sz="2800"/>
          </a:p>
          <a:p>
            <a:pPr eaLnBrk="1" hangingPunct="1"/>
            <a:r>
              <a:rPr lang="en-GB" altLang="en-US" sz="2800"/>
              <a:t>Powerful keep their power by saying anything against their interests is illegal/deviant.</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C6AD7AB-99DE-4806-BCD2-1AEBD2A9ACF5}"/>
              </a:ext>
            </a:extLst>
          </p:cNvPr>
          <p:cNvSpPr>
            <a:spLocks noGrp="1"/>
          </p:cNvSpPr>
          <p:nvPr>
            <p:ph type="title"/>
          </p:nvPr>
        </p:nvSpPr>
        <p:spPr>
          <a:xfrm>
            <a:off x="1981200" y="152400"/>
            <a:ext cx="8229600" cy="1143000"/>
          </a:xfrm>
        </p:spPr>
        <p:txBody>
          <a:bodyPr/>
          <a:lstStyle/>
          <a:p>
            <a:pPr eaLnBrk="1" hangingPunct="1"/>
            <a:r>
              <a:rPr lang="en-GB" altLang="en-US"/>
              <a:t>Functionalists</a:t>
            </a:r>
          </a:p>
        </p:txBody>
      </p:sp>
      <p:sp>
        <p:nvSpPr>
          <p:cNvPr id="23555" name="Rectangle 3">
            <a:extLst>
              <a:ext uri="{FF2B5EF4-FFF2-40B4-BE49-F238E27FC236}">
                <a16:creationId xmlns:a16="http://schemas.microsoft.com/office/drawing/2014/main" id="{3C1AAEA7-EC35-41A1-9F3E-33819DA9CF9F}"/>
              </a:ext>
            </a:extLst>
          </p:cNvPr>
          <p:cNvSpPr>
            <a:spLocks noGrp="1"/>
          </p:cNvSpPr>
          <p:nvPr>
            <p:ph type="body" idx="1"/>
          </p:nvPr>
        </p:nvSpPr>
        <p:spPr/>
        <p:txBody>
          <a:bodyPr/>
          <a:lstStyle/>
          <a:p>
            <a:pPr eaLnBrk="1" hangingPunct="1">
              <a:lnSpc>
                <a:spcPct val="90000"/>
              </a:lnSpc>
            </a:pPr>
            <a:r>
              <a:rPr lang="en-GB" altLang="en-US" sz="3000"/>
              <a:t>Agents of social control are actually agents of social integration. Social rules and laws are made and enforced for the benefit of everyone. They are a valuable part of society without which society would not function properly.</a:t>
            </a:r>
          </a:p>
          <a:p>
            <a:pPr eaLnBrk="1" hangingPunct="1">
              <a:lnSpc>
                <a:spcPct val="90000"/>
              </a:lnSpc>
            </a:pPr>
            <a:r>
              <a:rPr lang="en-GB" altLang="en-US" sz="3000"/>
              <a:t>Crime threatens these norms and values </a:t>
            </a:r>
          </a:p>
          <a:p>
            <a:pPr eaLnBrk="1" hangingPunct="1">
              <a:lnSpc>
                <a:spcPct val="90000"/>
              </a:lnSpc>
            </a:pPr>
            <a:r>
              <a:rPr lang="en-GB" altLang="en-US" sz="3000"/>
              <a:t>But it also strengthens bonds and reaffirms values </a:t>
            </a:r>
          </a:p>
          <a:p>
            <a:pPr eaLnBrk="1" hangingPunct="1">
              <a:lnSpc>
                <a:spcPct val="90000"/>
              </a:lnSpc>
            </a:pPr>
            <a:r>
              <a:rPr lang="en-GB" altLang="en-US" sz="3000"/>
              <a:t>Crime being punished demonstrates clear values </a:t>
            </a:r>
          </a:p>
        </p:txBody>
      </p:sp>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crimeculture.com/Images/Vict-lombroso.jpg">
            <a:extLst>
              <a:ext uri="{FF2B5EF4-FFF2-40B4-BE49-F238E27FC236}">
                <a16:creationId xmlns:a16="http://schemas.microsoft.com/office/drawing/2014/main" id="{02005659-68FC-4B33-85C4-4993C1114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3860800"/>
            <a:ext cx="38766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a:extLst>
              <a:ext uri="{FF2B5EF4-FFF2-40B4-BE49-F238E27FC236}">
                <a16:creationId xmlns:a16="http://schemas.microsoft.com/office/drawing/2014/main" id="{945E06DD-8E74-448C-B506-3EFF6FE0E68C}"/>
              </a:ext>
            </a:extLst>
          </p:cNvPr>
          <p:cNvSpPr>
            <a:spLocks noGrp="1"/>
          </p:cNvSpPr>
          <p:nvPr>
            <p:ph type="title"/>
          </p:nvPr>
        </p:nvSpPr>
        <p:spPr/>
        <p:txBody>
          <a:bodyPr/>
          <a:lstStyle/>
          <a:p>
            <a:pPr eaLnBrk="1" hangingPunct="1"/>
            <a:r>
              <a:rPr lang="en-GB" altLang="en-US"/>
              <a:t>Explanations – biological </a:t>
            </a:r>
          </a:p>
        </p:txBody>
      </p:sp>
      <p:sp>
        <p:nvSpPr>
          <p:cNvPr id="25604" name="Content Placeholder 2">
            <a:extLst>
              <a:ext uri="{FF2B5EF4-FFF2-40B4-BE49-F238E27FC236}">
                <a16:creationId xmlns:a16="http://schemas.microsoft.com/office/drawing/2014/main" id="{9E88F967-B64C-43C1-9258-933B8E160BFD}"/>
              </a:ext>
            </a:extLst>
          </p:cNvPr>
          <p:cNvSpPr>
            <a:spLocks noGrp="1"/>
          </p:cNvSpPr>
          <p:nvPr>
            <p:ph idx="1"/>
          </p:nvPr>
        </p:nvSpPr>
        <p:spPr/>
        <p:txBody>
          <a:bodyPr/>
          <a:lstStyle/>
          <a:p>
            <a:pPr eaLnBrk="1" hangingPunct="1"/>
            <a:r>
              <a:rPr lang="en-GB" altLang="en-US"/>
              <a:t>Are some people naturally inclined to be criminals?</a:t>
            </a:r>
          </a:p>
          <a:p>
            <a:pPr eaLnBrk="1" hangingPunct="1"/>
            <a:r>
              <a:rPr lang="en-GB" altLang="en-US"/>
              <a:t>Lombroso (1876) – a person’s character can be assessed from physical characteristics e.g. shape of skull </a:t>
            </a:r>
          </a:p>
          <a:p>
            <a:pPr eaLnBrk="1" hangingPunct="1"/>
            <a:r>
              <a:rPr lang="en-GB" altLang="en-US"/>
              <a:t>Jones (1994) – genes</a:t>
            </a:r>
          </a:p>
          <a:p>
            <a:pPr eaLnBrk="1" hangingPunct="1">
              <a:buFont typeface="Arial" panose="020B0604020202020204" pitchFamily="34" charset="0"/>
              <a:buNone/>
            </a:pPr>
            <a:r>
              <a:rPr lang="en-GB" altLang="en-US"/>
              <a:t>and environment interact</a:t>
            </a:r>
          </a:p>
          <a:p>
            <a:pPr eaLnBrk="1" hangingPunct="1">
              <a:buFont typeface="Arial" panose="020B0604020202020204" pitchFamily="34" charset="0"/>
              <a:buNone/>
            </a:pPr>
            <a:r>
              <a:rPr lang="en-GB" altLang="en-US"/>
              <a:t> – influences of biology are</a:t>
            </a:r>
          </a:p>
          <a:p>
            <a:pPr eaLnBrk="1" hangingPunct="1">
              <a:buFont typeface="Arial" panose="020B0604020202020204" pitchFamily="34" charset="0"/>
              <a:buNone/>
            </a:pPr>
            <a:r>
              <a:rPr lang="en-GB" altLang="en-US"/>
              <a:t> always developed by society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E54D-245E-40AE-A1D9-B29CF6FE7954}"/>
              </a:ext>
            </a:extLst>
          </p:cNvPr>
          <p:cNvSpPr>
            <a:spLocks noGrp="1"/>
          </p:cNvSpPr>
          <p:nvPr>
            <p:ph type="title"/>
          </p:nvPr>
        </p:nvSpPr>
        <p:spPr/>
        <p:txBody>
          <a:bodyPr rtlCol="0">
            <a:normAutofit fontScale="90000"/>
          </a:bodyPr>
          <a:lstStyle/>
          <a:p>
            <a:pPr eaLnBrk="1" fontAlgn="auto" hangingPunct="1">
              <a:spcAft>
                <a:spcPts val="0"/>
              </a:spcAft>
              <a:defRPr/>
            </a:pPr>
            <a:r>
              <a:rPr lang="en-GB" dirty="0"/>
              <a:t>Sociological explanations of crime and deviance</a:t>
            </a:r>
          </a:p>
        </p:txBody>
      </p:sp>
      <p:sp>
        <p:nvSpPr>
          <p:cNvPr id="27651" name="Content Placeholder 2">
            <a:extLst>
              <a:ext uri="{FF2B5EF4-FFF2-40B4-BE49-F238E27FC236}">
                <a16:creationId xmlns:a16="http://schemas.microsoft.com/office/drawing/2014/main" id="{9B8F1232-0AB7-453B-95A6-64F6336EFE2E}"/>
              </a:ext>
            </a:extLst>
          </p:cNvPr>
          <p:cNvSpPr>
            <a:spLocks noGrp="1"/>
          </p:cNvSpPr>
          <p:nvPr>
            <p:ph idx="1"/>
          </p:nvPr>
        </p:nvSpPr>
        <p:spPr/>
        <p:txBody>
          <a:bodyPr/>
          <a:lstStyle/>
          <a:p>
            <a:pPr eaLnBrk="1" hangingPunct="1"/>
            <a:r>
              <a:rPr lang="en-GB" altLang="en-US"/>
              <a:t>Socialisation</a:t>
            </a:r>
          </a:p>
          <a:p>
            <a:pPr eaLnBrk="1" hangingPunct="1"/>
            <a:r>
              <a:rPr lang="en-GB" altLang="en-US"/>
              <a:t>Influence of the peer group </a:t>
            </a:r>
          </a:p>
          <a:p>
            <a:pPr eaLnBrk="1" hangingPunct="1"/>
            <a:r>
              <a:rPr lang="en-GB" altLang="en-US"/>
              <a:t>Labelling theory</a:t>
            </a:r>
          </a:p>
          <a:p>
            <a:pPr eaLnBrk="1" hangingPunct="1"/>
            <a:r>
              <a:rPr lang="en-GB" altLang="en-US"/>
              <a:t>The opportunity structure</a:t>
            </a:r>
          </a:p>
          <a:p>
            <a:pPr eaLnBrk="1" hangingPunct="1"/>
            <a:r>
              <a:rPr lang="en-GB" altLang="en-US"/>
              <a:t>Poverty – relative deprivation – Marxism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1886417D-FA53-4424-9BE2-42C9C59DCF33}"/>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524000" y="0"/>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a:extLst>
              <a:ext uri="{FF2B5EF4-FFF2-40B4-BE49-F238E27FC236}">
                <a16:creationId xmlns:a16="http://schemas.microsoft.com/office/drawing/2014/main" id="{4FF62580-4363-4D92-B6FA-90D5EE6ECF91}"/>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GB" dirty="0"/>
              <a:t>How do we measure the amount of criminal behaviour?</a:t>
            </a:r>
          </a:p>
        </p:txBody>
      </p:sp>
      <p:sp>
        <p:nvSpPr>
          <p:cNvPr id="29700" name="Rectangle 3">
            <a:extLst>
              <a:ext uri="{FF2B5EF4-FFF2-40B4-BE49-F238E27FC236}">
                <a16:creationId xmlns:a16="http://schemas.microsoft.com/office/drawing/2014/main" id="{34B23D42-DC81-49F6-A152-432E76980EEC}"/>
              </a:ext>
            </a:extLst>
          </p:cNvPr>
          <p:cNvSpPr>
            <a:spLocks noGrp="1"/>
          </p:cNvSpPr>
          <p:nvPr>
            <p:ph type="body" idx="1"/>
          </p:nvPr>
        </p:nvSpPr>
        <p:spPr/>
        <p:txBody>
          <a:bodyPr/>
          <a:lstStyle/>
          <a:p>
            <a:pPr eaLnBrk="1" hangingPunct="1"/>
            <a:r>
              <a:rPr lang="en-GB" altLang="en-US" sz="2800"/>
              <a:t>Official Statistics: Statistics collected from police reports</a:t>
            </a:r>
          </a:p>
          <a:p>
            <a:pPr eaLnBrk="1" hangingPunct="1"/>
            <a:r>
              <a:rPr lang="en-GB" altLang="en-US" sz="2800"/>
              <a:t>Self report studies: questionnaires where people own up to committing crimes, whether they have been discovered or not</a:t>
            </a:r>
          </a:p>
          <a:p>
            <a:pPr eaLnBrk="1" hangingPunct="1"/>
            <a:r>
              <a:rPr lang="en-GB" altLang="en-US" sz="2800"/>
              <a:t>Victim Surveys: people admitting to being the victim of a crime, whether or not they have reported it.</a:t>
            </a:r>
          </a:p>
          <a:p>
            <a:pPr eaLnBrk="1" hangingPunct="1"/>
            <a:r>
              <a:rPr lang="en-GB" altLang="en-US" sz="2800"/>
              <a:t>There are problems with all of these methods….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23FFE16-ADB9-438D-AAF5-FD966AEBFBDE}"/>
              </a:ext>
            </a:extLst>
          </p:cNvPr>
          <p:cNvSpPr>
            <a:spLocks noGrp="1"/>
          </p:cNvSpPr>
          <p:nvPr>
            <p:ph type="title"/>
          </p:nvPr>
        </p:nvSpPr>
        <p:spPr/>
        <p:txBody>
          <a:bodyPr/>
          <a:lstStyle/>
          <a:p>
            <a:pPr eaLnBrk="1" hangingPunct="1"/>
            <a:r>
              <a:rPr lang="en-GB" altLang="en-US"/>
              <a:t>Not all crimes are included in official statistics… </a:t>
            </a:r>
          </a:p>
        </p:txBody>
      </p:sp>
      <p:sp>
        <p:nvSpPr>
          <p:cNvPr id="3" name="Content Placeholder 2">
            <a:extLst>
              <a:ext uri="{FF2B5EF4-FFF2-40B4-BE49-F238E27FC236}">
                <a16:creationId xmlns:a16="http://schemas.microsoft.com/office/drawing/2014/main" id="{951B4519-E7CD-4FDC-ACEA-393504A8516D}"/>
              </a:ext>
            </a:extLst>
          </p:cNvPr>
          <p:cNvSpPr>
            <a:spLocks noGrp="1"/>
          </p:cNvSpPr>
          <p:nvPr>
            <p:ph idx="1"/>
          </p:nvPr>
        </p:nvSpPr>
        <p:spPr>
          <a:xfrm>
            <a:off x="1992313" y="1484313"/>
            <a:ext cx="8229600" cy="4525962"/>
          </a:xfrm>
        </p:spPr>
        <p:txBody>
          <a:bodyPr rtlCol="0">
            <a:normAutofit fontScale="70000" lnSpcReduction="20000"/>
          </a:bodyPr>
          <a:lstStyle/>
          <a:p>
            <a:pPr eaLnBrk="1" fontAlgn="auto" hangingPunct="1">
              <a:spcAft>
                <a:spcPts val="0"/>
              </a:spcAft>
              <a:defRPr/>
            </a:pPr>
            <a:r>
              <a:rPr lang="en-GB" dirty="0"/>
              <a:t>Many crimes are </a:t>
            </a:r>
            <a:r>
              <a:rPr lang="en-GB" b="1" dirty="0"/>
              <a:t>undetected</a:t>
            </a:r>
            <a:r>
              <a:rPr lang="en-GB" dirty="0"/>
              <a:t> (e.g. small amounts of money being taken from a wallet)</a:t>
            </a:r>
          </a:p>
          <a:p>
            <a:pPr eaLnBrk="1" fontAlgn="auto" hangingPunct="1">
              <a:spcAft>
                <a:spcPts val="0"/>
              </a:spcAft>
              <a:defRPr/>
            </a:pPr>
            <a:r>
              <a:rPr lang="en-GB" dirty="0"/>
              <a:t>Many crimes are </a:t>
            </a:r>
            <a:r>
              <a:rPr lang="en-GB" b="1" dirty="0"/>
              <a:t>unreported </a:t>
            </a:r>
            <a:endParaRPr lang="en-GB" dirty="0"/>
          </a:p>
          <a:p>
            <a:pPr eaLnBrk="1" fontAlgn="auto" hangingPunct="1">
              <a:spcAft>
                <a:spcPts val="0"/>
              </a:spcAft>
              <a:buFontTx/>
              <a:buChar char="-"/>
              <a:defRPr/>
            </a:pPr>
            <a:r>
              <a:rPr lang="en-GB" dirty="0"/>
              <a:t>Fear of criminal/police</a:t>
            </a:r>
          </a:p>
          <a:p>
            <a:pPr eaLnBrk="1" fontAlgn="auto" hangingPunct="1">
              <a:spcAft>
                <a:spcPts val="0"/>
              </a:spcAft>
              <a:buFontTx/>
              <a:buChar char="-"/>
              <a:defRPr/>
            </a:pPr>
            <a:r>
              <a:rPr lang="en-GB" dirty="0"/>
              <a:t>Too ‘private’ e.g. domestic violence</a:t>
            </a:r>
          </a:p>
          <a:p>
            <a:pPr eaLnBrk="1" fontAlgn="auto" hangingPunct="1">
              <a:spcAft>
                <a:spcPts val="0"/>
              </a:spcAft>
              <a:buFontTx/>
              <a:buChar char="-"/>
              <a:defRPr/>
            </a:pPr>
            <a:r>
              <a:rPr lang="en-GB" dirty="0"/>
              <a:t>Sensitive or embarrassing, e.g. rape</a:t>
            </a:r>
          </a:p>
          <a:p>
            <a:pPr eaLnBrk="1" fontAlgn="auto" hangingPunct="1">
              <a:spcAft>
                <a:spcPts val="0"/>
              </a:spcAft>
              <a:buFontTx/>
              <a:buChar char="-"/>
              <a:defRPr/>
            </a:pPr>
            <a:r>
              <a:rPr lang="en-GB" dirty="0"/>
              <a:t>Crime in the workplace – no need for police? </a:t>
            </a:r>
          </a:p>
          <a:p>
            <a:pPr eaLnBrk="1" fontAlgn="auto" hangingPunct="1">
              <a:spcAft>
                <a:spcPts val="0"/>
              </a:spcAft>
              <a:defRPr/>
            </a:pPr>
            <a:r>
              <a:rPr lang="en-GB" dirty="0"/>
              <a:t>Only about 40% of crimes reported are recorded by the police. </a:t>
            </a:r>
          </a:p>
          <a:p>
            <a:pPr eaLnBrk="1" fontAlgn="auto" hangingPunct="1">
              <a:spcAft>
                <a:spcPts val="0"/>
              </a:spcAft>
              <a:buFontTx/>
              <a:buChar char="-"/>
              <a:defRPr/>
            </a:pPr>
            <a:r>
              <a:rPr lang="en-GB" dirty="0"/>
              <a:t>Too trivial?</a:t>
            </a:r>
          </a:p>
          <a:p>
            <a:pPr eaLnBrk="1" fontAlgn="auto" hangingPunct="1">
              <a:spcAft>
                <a:spcPts val="0"/>
              </a:spcAft>
              <a:buFontTx/>
              <a:buChar char="-"/>
              <a:defRPr/>
            </a:pPr>
            <a:r>
              <a:rPr lang="en-GB" dirty="0"/>
              <a:t>Not a crime? </a:t>
            </a:r>
          </a:p>
          <a:p>
            <a:pPr eaLnBrk="1" fontAlgn="auto" hangingPunct="1">
              <a:spcAft>
                <a:spcPts val="0"/>
              </a:spcAft>
              <a:buFontTx/>
              <a:buChar char="-"/>
              <a:defRPr/>
            </a:pPr>
            <a:r>
              <a:rPr lang="en-GB" dirty="0"/>
              <a:t>Investigation justified? </a:t>
            </a:r>
          </a:p>
          <a:p>
            <a:pPr eaLnBrk="1" fontAlgn="auto" hangingPunct="1">
              <a:spcAft>
                <a:spcPts val="0"/>
              </a:spcAft>
              <a:buFont typeface="Arial" panose="020B0604020202020204" pitchFamily="34" charset="0"/>
              <a:buNone/>
              <a:defRPr/>
            </a:pPr>
            <a:r>
              <a:rPr lang="en-GB" dirty="0"/>
              <a:t>THEREFORE, CRIME STATISTICS LACK VALIDITY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a:extLst>
              <a:ext uri="{FF2B5EF4-FFF2-40B4-BE49-F238E27FC236}">
                <a16:creationId xmlns:a16="http://schemas.microsoft.com/office/drawing/2014/main" id="{90485628-3C5A-4AF6-AD21-D8C6B747F230}"/>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524000" y="0"/>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a:extLst>
              <a:ext uri="{FF2B5EF4-FFF2-40B4-BE49-F238E27FC236}">
                <a16:creationId xmlns:a16="http://schemas.microsoft.com/office/drawing/2014/main" id="{A1E342CB-49D1-493C-B033-0F6828E17B98}"/>
              </a:ext>
            </a:extLst>
          </p:cNvPr>
          <p:cNvSpPr>
            <a:spLocks noGrp="1"/>
          </p:cNvSpPr>
          <p:nvPr>
            <p:ph type="title"/>
          </p:nvPr>
        </p:nvSpPr>
        <p:spPr/>
        <p:txBody>
          <a:bodyPr/>
          <a:lstStyle/>
          <a:p>
            <a:pPr eaLnBrk="1" hangingPunct="1"/>
            <a:r>
              <a:rPr lang="en-GB" altLang="en-US"/>
              <a:t>The dark Figure of Crime</a:t>
            </a:r>
          </a:p>
        </p:txBody>
      </p:sp>
      <p:sp>
        <p:nvSpPr>
          <p:cNvPr id="33796" name="Rectangle 5">
            <a:extLst>
              <a:ext uri="{FF2B5EF4-FFF2-40B4-BE49-F238E27FC236}">
                <a16:creationId xmlns:a16="http://schemas.microsoft.com/office/drawing/2014/main" id="{284F6E8D-1454-4DCC-B4B2-7F17CA994E5B}"/>
              </a:ext>
            </a:extLst>
          </p:cNvPr>
          <p:cNvSpPr>
            <a:spLocks noGrp="1"/>
          </p:cNvSpPr>
          <p:nvPr>
            <p:ph type="body" idx="1"/>
          </p:nvPr>
        </p:nvSpPr>
        <p:spPr/>
        <p:txBody>
          <a:bodyPr/>
          <a:lstStyle/>
          <a:p>
            <a:pPr eaLnBrk="1" hangingPunct="1">
              <a:lnSpc>
                <a:spcPct val="90000"/>
              </a:lnSpc>
              <a:buFontTx/>
              <a:buNone/>
            </a:pPr>
            <a:r>
              <a:rPr lang="en-GB" altLang="en-US"/>
              <a:t>Reported</a:t>
            </a:r>
          </a:p>
          <a:p>
            <a:pPr eaLnBrk="1" hangingPunct="1">
              <a:lnSpc>
                <a:spcPct val="90000"/>
              </a:lnSpc>
              <a:buFontTx/>
              <a:buNone/>
            </a:pPr>
            <a:r>
              <a:rPr lang="en-GB" altLang="en-US"/>
              <a:t>Crime -------</a:t>
            </a:r>
          </a:p>
          <a:p>
            <a:pPr eaLnBrk="1" hangingPunct="1">
              <a:lnSpc>
                <a:spcPct val="90000"/>
              </a:lnSpc>
              <a:buFontTx/>
              <a:buNone/>
            </a:pPr>
            <a:endParaRPr lang="en-GB" altLang="en-US"/>
          </a:p>
          <a:p>
            <a:pPr eaLnBrk="1" hangingPunct="1">
              <a:lnSpc>
                <a:spcPct val="90000"/>
              </a:lnSpc>
              <a:buFontTx/>
              <a:buNone/>
            </a:pPr>
            <a:endParaRPr lang="en-GB" altLang="en-US"/>
          </a:p>
          <a:p>
            <a:pPr eaLnBrk="1" hangingPunct="1">
              <a:lnSpc>
                <a:spcPct val="90000"/>
              </a:lnSpc>
              <a:buFontTx/>
              <a:buNone/>
            </a:pPr>
            <a:r>
              <a:rPr lang="en-GB" altLang="en-US"/>
              <a:t>Unrecorded </a:t>
            </a:r>
          </a:p>
          <a:p>
            <a:pPr eaLnBrk="1" hangingPunct="1">
              <a:lnSpc>
                <a:spcPct val="90000"/>
              </a:lnSpc>
              <a:buFontTx/>
              <a:buNone/>
            </a:pPr>
            <a:r>
              <a:rPr lang="en-GB" altLang="en-US"/>
              <a:t>And </a:t>
            </a:r>
          </a:p>
          <a:p>
            <a:pPr eaLnBrk="1" hangingPunct="1">
              <a:lnSpc>
                <a:spcPct val="90000"/>
              </a:lnSpc>
              <a:buFontTx/>
              <a:buNone/>
            </a:pPr>
            <a:r>
              <a:rPr lang="en-GB" altLang="en-US"/>
              <a:t>Unreported</a:t>
            </a:r>
          </a:p>
          <a:p>
            <a:pPr eaLnBrk="1" hangingPunct="1">
              <a:lnSpc>
                <a:spcPct val="90000"/>
              </a:lnSpc>
              <a:buFontTx/>
              <a:buNone/>
            </a:pPr>
            <a:r>
              <a:rPr lang="en-GB" altLang="en-US"/>
              <a:t>Crime --------</a:t>
            </a:r>
          </a:p>
        </p:txBody>
      </p:sp>
      <p:pic>
        <p:nvPicPr>
          <p:cNvPr id="33797" name="Picture 4">
            <a:extLst>
              <a:ext uri="{FF2B5EF4-FFF2-40B4-BE49-F238E27FC236}">
                <a16:creationId xmlns:a16="http://schemas.microsoft.com/office/drawing/2014/main" id="{E346A79C-F3A8-4ADC-A541-D40981492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75" y="1484313"/>
            <a:ext cx="3708400"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19F3808-3771-4C4F-8E1D-C53A7969B57A}"/>
              </a:ext>
            </a:extLst>
          </p:cNvPr>
          <p:cNvSpPr>
            <a:spLocks noGrp="1"/>
          </p:cNvSpPr>
          <p:nvPr>
            <p:ph type="title"/>
          </p:nvPr>
        </p:nvSpPr>
        <p:spPr/>
        <p:txBody>
          <a:bodyPr/>
          <a:lstStyle/>
          <a:p>
            <a:pPr eaLnBrk="1" hangingPunct="1"/>
            <a:r>
              <a:rPr lang="en-GB" altLang="en-US" b="1"/>
              <a:t>Who commits crime? </a:t>
            </a:r>
          </a:p>
        </p:txBody>
      </p:sp>
      <p:sp>
        <p:nvSpPr>
          <p:cNvPr id="35843" name="Content Placeholder 2">
            <a:extLst>
              <a:ext uri="{FF2B5EF4-FFF2-40B4-BE49-F238E27FC236}">
                <a16:creationId xmlns:a16="http://schemas.microsoft.com/office/drawing/2014/main" id="{EFB17C86-4B40-46C4-8468-A73D9636F33C}"/>
              </a:ext>
            </a:extLst>
          </p:cNvPr>
          <p:cNvSpPr>
            <a:spLocks noGrp="1"/>
          </p:cNvSpPr>
          <p:nvPr>
            <p:ph idx="1"/>
          </p:nvPr>
        </p:nvSpPr>
        <p:spPr/>
        <p:txBody>
          <a:bodyPr/>
          <a:lstStyle/>
          <a:p>
            <a:pPr eaLnBrk="1" hangingPunct="1">
              <a:lnSpc>
                <a:spcPct val="80000"/>
              </a:lnSpc>
            </a:pPr>
            <a:r>
              <a:rPr lang="en-GB" altLang="en-US" sz="2700" b="1"/>
              <a:t>Crime and gender</a:t>
            </a:r>
          </a:p>
          <a:p>
            <a:pPr eaLnBrk="1" hangingPunct="1">
              <a:lnSpc>
                <a:spcPct val="80000"/>
              </a:lnSpc>
              <a:buFontTx/>
              <a:buChar char="-"/>
            </a:pPr>
            <a:r>
              <a:rPr lang="en-GB" altLang="en-US" sz="2700"/>
              <a:t>Statistics show men commit more crimes than women</a:t>
            </a:r>
          </a:p>
          <a:p>
            <a:pPr eaLnBrk="1" hangingPunct="1">
              <a:lnSpc>
                <a:spcPct val="80000"/>
              </a:lnSpc>
            </a:pPr>
            <a:r>
              <a:rPr lang="en-GB" altLang="en-US" sz="2700" b="1"/>
              <a:t>Explaining the differences</a:t>
            </a:r>
          </a:p>
          <a:p>
            <a:pPr eaLnBrk="1" hangingPunct="1">
              <a:lnSpc>
                <a:spcPct val="80000"/>
              </a:lnSpc>
              <a:buFontTx/>
              <a:buChar char="-"/>
            </a:pPr>
            <a:r>
              <a:rPr lang="en-GB" altLang="en-US" sz="2700"/>
              <a:t>Different socialisation</a:t>
            </a:r>
          </a:p>
          <a:p>
            <a:pPr eaLnBrk="1" hangingPunct="1">
              <a:lnSpc>
                <a:spcPct val="80000"/>
              </a:lnSpc>
              <a:buFontTx/>
              <a:buChar char="-"/>
            </a:pPr>
            <a:r>
              <a:rPr lang="en-GB" altLang="en-US" sz="2700"/>
              <a:t>Opportunity to commit crime</a:t>
            </a:r>
          </a:p>
          <a:p>
            <a:pPr eaLnBrk="1" hangingPunct="1">
              <a:lnSpc>
                <a:spcPct val="80000"/>
              </a:lnSpc>
              <a:buFontTx/>
              <a:buChar char="-"/>
            </a:pPr>
            <a:r>
              <a:rPr lang="en-GB" altLang="en-US" sz="2700"/>
              <a:t>Social control</a:t>
            </a:r>
          </a:p>
          <a:p>
            <a:pPr eaLnBrk="1" hangingPunct="1">
              <a:lnSpc>
                <a:spcPct val="80000"/>
              </a:lnSpc>
              <a:buFontTx/>
              <a:buChar char="-"/>
            </a:pPr>
            <a:r>
              <a:rPr lang="en-GB" altLang="en-US" sz="2700"/>
              <a:t>Chivalry thesis</a:t>
            </a:r>
          </a:p>
          <a:p>
            <a:pPr eaLnBrk="1" hangingPunct="1">
              <a:lnSpc>
                <a:spcPct val="80000"/>
              </a:lnSpc>
              <a:buFontTx/>
              <a:buChar char="-"/>
            </a:pPr>
            <a:r>
              <a:rPr lang="en-GB" altLang="en-US" sz="2700"/>
              <a:t>Inaccurate statistics </a:t>
            </a:r>
          </a:p>
          <a:p>
            <a:pPr eaLnBrk="1" hangingPunct="1">
              <a:lnSpc>
                <a:spcPct val="80000"/>
              </a:lnSpc>
              <a:buFont typeface="Arial" panose="020B0604020202020204" pitchFamily="34" charset="0"/>
              <a:buNone/>
            </a:pPr>
            <a:endParaRPr lang="en-GB" altLang="en-US" sz="2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66551B0-FF3A-43D8-AC06-E75D7CD470DF}"/>
              </a:ext>
            </a:extLst>
          </p:cNvPr>
          <p:cNvSpPr>
            <a:spLocks noGrp="1"/>
          </p:cNvSpPr>
          <p:nvPr>
            <p:ph type="title"/>
          </p:nvPr>
        </p:nvSpPr>
        <p:spPr/>
        <p:txBody>
          <a:bodyPr/>
          <a:lstStyle/>
          <a:p>
            <a:pPr eaLnBrk="1" hangingPunct="1"/>
            <a:r>
              <a:rPr lang="en-GB" altLang="en-US"/>
              <a:t>Who commits crime? 2</a:t>
            </a:r>
          </a:p>
        </p:txBody>
      </p:sp>
      <p:sp>
        <p:nvSpPr>
          <p:cNvPr id="37891" name="Content Placeholder 2">
            <a:extLst>
              <a:ext uri="{FF2B5EF4-FFF2-40B4-BE49-F238E27FC236}">
                <a16:creationId xmlns:a16="http://schemas.microsoft.com/office/drawing/2014/main" id="{293F474A-1B91-44EC-9720-33B59835B6FD}"/>
              </a:ext>
            </a:extLst>
          </p:cNvPr>
          <p:cNvSpPr>
            <a:spLocks noGrp="1"/>
          </p:cNvSpPr>
          <p:nvPr>
            <p:ph idx="1"/>
          </p:nvPr>
        </p:nvSpPr>
        <p:spPr/>
        <p:txBody>
          <a:bodyPr/>
          <a:lstStyle/>
          <a:p>
            <a:pPr eaLnBrk="1" hangingPunct="1"/>
            <a:r>
              <a:rPr lang="en-GB" altLang="en-US" b="1"/>
              <a:t>Crime and age</a:t>
            </a:r>
            <a:endParaRPr lang="en-GB" altLang="en-US"/>
          </a:p>
          <a:p>
            <a:pPr eaLnBrk="1" hangingPunct="1">
              <a:buFontTx/>
              <a:buChar char="-"/>
            </a:pPr>
            <a:r>
              <a:rPr lang="en-GB" altLang="en-US"/>
              <a:t>Statistics tend to suggest that most people receiving criminal convictions will be between 14 and 24 years of age</a:t>
            </a:r>
          </a:p>
          <a:p>
            <a:pPr eaLnBrk="1" hangingPunct="1"/>
            <a:r>
              <a:rPr lang="en-GB" altLang="en-US" b="1"/>
              <a:t>Crime and ethnicity</a:t>
            </a:r>
            <a:endParaRPr lang="en-GB" altLang="en-US"/>
          </a:p>
          <a:p>
            <a:pPr eaLnBrk="1" hangingPunct="1">
              <a:buFontTx/>
              <a:buChar char="-"/>
            </a:pPr>
            <a:r>
              <a:rPr lang="en-GB" altLang="en-US"/>
              <a:t>Afro-Caribbean males and Asian males are over-represented in the prison population</a:t>
            </a:r>
          </a:p>
          <a:p>
            <a:pPr eaLnBrk="1" hangingPunct="1">
              <a:buFont typeface="Arial" panose="020B0604020202020204" pitchFamily="34" charset="0"/>
              <a:buNone/>
            </a:pPr>
            <a:endParaRPr lang="en-GB" altLang="en-US"/>
          </a:p>
          <a:p>
            <a:pPr eaLnBrk="1" hangingPunct="1"/>
            <a:endParaRPr lang="en-GB"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0DB101C-C910-4505-A2FA-FA816F2C8321}"/>
              </a:ext>
            </a:extLst>
          </p:cNvPr>
          <p:cNvSpPr>
            <a:spLocks noGrp="1"/>
          </p:cNvSpPr>
          <p:nvPr>
            <p:ph type="title"/>
          </p:nvPr>
        </p:nvSpPr>
        <p:spPr/>
        <p:txBody>
          <a:bodyPr/>
          <a:lstStyle/>
          <a:p>
            <a:pPr eaLnBrk="1" hangingPunct="1"/>
            <a:r>
              <a:rPr lang="en-GB" altLang="en-US" b="1"/>
              <a:t>Who commits crime?</a:t>
            </a:r>
            <a:endParaRPr lang="en-GB" altLang="en-US"/>
          </a:p>
        </p:txBody>
      </p:sp>
      <p:sp>
        <p:nvSpPr>
          <p:cNvPr id="39939" name="Content Placeholder 2">
            <a:extLst>
              <a:ext uri="{FF2B5EF4-FFF2-40B4-BE49-F238E27FC236}">
                <a16:creationId xmlns:a16="http://schemas.microsoft.com/office/drawing/2014/main" id="{EE7C08A2-5A0A-44FF-BA2D-27871DD91219}"/>
              </a:ext>
            </a:extLst>
          </p:cNvPr>
          <p:cNvSpPr>
            <a:spLocks noGrp="1"/>
          </p:cNvSpPr>
          <p:nvPr>
            <p:ph idx="1"/>
          </p:nvPr>
        </p:nvSpPr>
        <p:spPr/>
        <p:txBody>
          <a:bodyPr/>
          <a:lstStyle/>
          <a:p>
            <a:pPr eaLnBrk="1" hangingPunct="1">
              <a:lnSpc>
                <a:spcPct val="80000"/>
              </a:lnSpc>
            </a:pPr>
            <a:r>
              <a:rPr lang="en-GB" altLang="en-US" sz="3000" b="1"/>
              <a:t>Crime and social class</a:t>
            </a:r>
            <a:r>
              <a:rPr lang="en-GB" altLang="en-US" sz="3000"/>
              <a:t> </a:t>
            </a:r>
          </a:p>
          <a:p>
            <a:pPr eaLnBrk="1" hangingPunct="1">
              <a:lnSpc>
                <a:spcPct val="80000"/>
              </a:lnSpc>
              <a:buFontTx/>
              <a:buChar char="-"/>
            </a:pPr>
            <a:r>
              <a:rPr lang="en-GB" altLang="en-US" sz="3000"/>
              <a:t>Socialisation – different values? </a:t>
            </a:r>
          </a:p>
          <a:p>
            <a:pPr eaLnBrk="1" hangingPunct="1">
              <a:lnSpc>
                <a:spcPct val="80000"/>
              </a:lnSpc>
              <a:buFontTx/>
              <a:buChar char="-"/>
            </a:pPr>
            <a:r>
              <a:rPr lang="en-GB" altLang="en-US" sz="3000"/>
              <a:t>Material deprivation</a:t>
            </a:r>
          </a:p>
          <a:p>
            <a:pPr eaLnBrk="1" hangingPunct="1">
              <a:lnSpc>
                <a:spcPct val="80000"/>
              </a:lnSpc>
              <a:buFontTx/>
              <a:buChar char="-"/>
            </a:pPr>
            <a:r>
              <a:rPr lang="en-GB" altLang="en-US" sz="3000"/>
              <a:t>Anomie (sense of ‘normlessness’) </a:t>
            </a:r>
          </a:p>
          <a:p>
            <a:pPr eaLnBrk="1" hangingPunct="1">
              <a:lnSpc>
                <a:spcPct val="80000"/>
              </a:lnSpc>
              <a:buFontTx/>
              <a:buChar char="-"/>
            </a:pPr>
            <a:r>
              <a:rPr lang="en-GB" altLang="en-US" sz="3000"/>
              <a:t>Education – low paid jobs – lack of ££ </a:t>
            </a:r>
          </a:p>
          <a:p>
            <a:pPr eaLnBrk="1" hangingPunct="1">
              <a:lnSpc>
                <a:spcPct val="80000"/>
              </a:lnSpc>
              <a:buFont typeface="Arial" panose="020B0604020202020204" pitchFamily="34" charset="0"/>
              <a:buNone/>
            </a:pPr>
            <a:r>
              <a:rPr lang="en-GB" altLang="en-US" sz="3000" b="1" u="sng"/>
              <a:t>White collar crime</a:t>
            </a:r>
            <a:endParaRPr lang="en-GB" altLang="en-US" sz="3000"/>
          </a:p>
          <a:p>
            <a:pPr eaLnBrk="1" hangingPunct="1">
              <a:lnSpc>
                <a:spcPct val="80000"/>
              </a:lnSpc>
              <a:buFontTx/>
              <a:buChar char="-"/>
            </a:pPr>
            <a:r>
              <a:rPr lang="en-GB" altLang="en-US" sz="3000"/>
              <a:t>Hard to research</a:t>
            </a:r>
          </a:p>
          <a:p>
            <a:pPr eaLnBrk="1" hangingPunct="1">
              <a:lnSpc>
                <a:spcPct val="80000"/>
              </a:lnSpc>
              <a:buFontTx/>
              <a:buChar char="-"/>
            </a:pPr>
            <a:r>
              <a:rPr lang="en-GB" altLang="en-US" sz="3000"/>
              <a:t>Many crimes ‘victimless’ </a:t>
            </a:r>
          </a:p>
          <a:p>
            <a:pPr eaLnBrk="1" hangingPunct="1">
              <a:lnSpc>
                <a:spcPct val="80000"/>
              </a:lnSpc>
              <a:buFontTx/>
              <a:buChar char="-"/>
            </a:pPr>
            <a:r>
              <a:rPr lang="en-GB" altLang="en-US" sz="3000"/>
              <a:t>Fear of reporting -  may lose public confidence?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B9C7C60-025C-421A-97B7-DDF23372F07A}"/>
              </a:ext>
            </a:extLst>
          </p:cNvPr>
          <p:cNvSpPr>
            <a:spLocks noGrp="1"/>
          </p:cNvSpPr>
          <p:nvPr>
            <p:ph type="title"/>
          </p:nvPr>
        </p:nvSpPr>
        <p:spPr/>
        <p:txBody>
          <a:bodyPr/>
          <a:lstStyle/>
          <a:p>
            <a:pPr eaLnBrk="1" hangingPunct="1"/>
            <a:r>
              <a:rPr lang="en-GB" altLang="en-US"/>
              <a:t> </a:t>
            </a:r>
          </a:p>
        </p:txBody>
      </p:sp>
      <p:sp>
        <p:nvSpPr>
          <p:cNvPr id="5123" name="Rectangle 3">
            <a:extLst>
              <a:ext uri="{FF2B5EF4-FFF2-40B4-BE49-F238E27FC236}">
                <a16:creationId xmlns:a16="http://schemas.microsoft.com/office/drawing/2014/main" id="{8ABF4070-0B92-4792-9B60-C7AD62789B7B}"/>
              </a:ext>
            </a:extLst>
          </p:cNvPr>
          <p:cNvSpPr>
            <a:spLocks noGrp="1"/>
          </p:cNvSpPr>
          <p:nvPr>
            <p:ph type="body" idx="1"/>
          </p:nvPr>
        </p:nvSpPr>
        <p:spPr/>
        <p:txBody>
          <a:bodyPr/>
          <a:lstStyle/>
          <a:p>
            <a:pPr eaLnBrk="1" hangingPunct="1"/>
            <a:r>
              <a:rPr lang="en-GB" altLang="en-US"/>
              <a:t>Crime: An act which breaks the criminal law of a society</a:t>
            </a:r>
          </a:p>
          <a:p>
            <a:pPr eaLnBrk="1" hangingPunct="1"/>
            <a:r>
              <a:rPr lang="en-GB" altLang="en-US"/>
              <a:t>Deviance :  behaviour that is disapproved of by most people in society and does not conform to a societies norms and values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D8A04EB-9039-44CB-8DEB-625D2E333D0E}"/>
              </a:ext>
            </a:extLst>
          </p:cNvPr>
          <p:cNvSpPr>
            <a:spLocks noGrp="1"/>
          </p:cNvSpPr>
          <p:nvPr>
            <p:ph type="title"/>
          </p:nvPr>
        </p:nvSpPr>
        <p:spPr/>
        <p:txBody>
          <a:bodyPr/>
          <a:lstStyle/>
          <a:p>
            <a:pPr eaLnBrk="1" hangingPunct="1"/>
            <a:r>
              <a:rPr lang="en-GB" altLang="en-US"/>
              <a:t>Socially Defined</a:t>
            </a:r>
          </a:p>
        </p:txBody>
      </p:sp>
      <p:sp>
        <p:nvSpPr>
          <p:cNvPr id="7171" name="Rectangle 3">
            <a:extLst>
              <a:ext uri="{FF2B5EF4-FFF2-40B4-BE49-F238E27FC236}">
                <a16:creationId xmlns:a16="http://schemas.microsoft.com/office/drawing/2014/main" id="{5409ECD3-15E0-47E5-84E0-C9BCE0BEC260}"/>
              </a:ext>
            </a:extLst>
          </p:cNvPr>
          <p:cNvSpPr>
            <a:spLocks noGrp="1"/>
          </p:cNvSpPr>
          <p:nvPr>
            <p:ph type="body" idx="1"/>
          </p:nvPr>
        </p:nvSpPr>
        <p:spPr/>
        <p:txBody>
          <a:bodyPr/>
          <a:lstStyle/>
          <a:p>
            <a:pPr eaLnBrk="1" hangingPunct="1">
              <a:lnSpc>
                <a:spcPct val="90000"/>
              </a:lnSpc>
            </a:pPr>
            <a:r>
              <a:rPr lang="en-GB" altLang="en-US"/>
              <a:t>Many sociologists believe that deviance is socially defined.</a:t>
            </a:r>
          </a:p>
          <a:p>
            <a:pPr eaLnBrk="1" hangingPunct="1">
              <a:lnSpc>
                <a:spcPct val="90000"/>
              </a:lnSpc>
            </a:pPr>
            <a:r>
              <a:rPr lang="en-GB" altLang="en-US"/>
              <a:t>This means that whether an act is considered deviant or not depends on the setting in which it takes place</a:t>
            </a:r>
          </a:p>
          <a:p>
            <a:pPr eaLnBrk="1" hangingPunct="1">
              <a:lnSpc>
                <a:spcPct val="90000"/>
              </a:lnSpc>
            </a:pPr>
            <a:r>
              <a:rPr lang="en-GB" altLang="en-US"/>
              <a:t>Crime and deviance is relative: it can only be defined in relation to a particular standard of behaviour in a particular culture at a particular moment in time. </a:t>
            </a:r>
          </a:p>
        </p:txBody>
      </p:sp>
      <p:sp>
        <p:nvSpPr>
          <p:cNvPr id="7172" name="Rectangle 4">
            <a:extLst>
              <a:ext uri="{FF2B5EF4-FFF2-40B4-BE49-F238E27FC236}">
                <a16:creationId xmlns:a16="http://schemas.microsoft.com/office/drawing/2014/main" id="{42327C02-41AE-48FD-A963-C929106A4F56}"/>
              </a:ext>
            </a:extLst>
          </p:cNvPr>
          <p:cNvSpPr>
            <a:spLocks noChangeArrowheads="1"/>
          </p:cNvSpPr>
          <p:nvPr/>
        </p:nvSpPr>
        <p:spPr bwMode="auto">
          <a:xfrm>
            <a:off x="3810000" y="6172200"/>
            <a:ext cx="431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chemeClr val="folHlink"/>
                </a:solidFill>
              </a:rPr>
              <a:t>Time, place, culture, social setting</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8B4F9D5-EA1F-4883-9770-5790470C7664}"/>
              </a:ext>
            </a:extLst>
          </p:cNvPr>
          <p:cNvSpPr>
            <a:spLocks noGrp="1"/>
          </p:cNvSpPr>
          <p:nvPr>
            <p:ph type="ctrTitle"/>
          </p:nvPr>
        </p:nvSpPr>
        <p:spPr>
          <a:xfrm>
            <a:off x="2209800" y="2286000"/>
            <a:ext cx="7772400" cy="1143000"/>
          </a:xfrm>
        </p:spPr>
        <p:txBody>
          <a:bodyPr/>
          <a:lstStyle/>
          <a:p>
            <a:pPr eaLnBrk="1" hangingPunct="1"/>
            <a:endParaRPr lang="en-US" altLang="en-US"/>
          </a:p>
        </p:txBody>
      </p:sp>
      <p:sp>
        <p:nvSpPr>
          <p:cNvPr id="2051" name="Rectangle 3">
            <a:extLst>
              <a:ext uri="{FF2B5EF4-FFF2-40B4-BE49-F238E27FC236}">
                <a16:creationId xmlns:a16="http://schemas.microsoft.com/office/drawing/2014/main" id="{A365A10A-8EEB-47DD-B37D-9662B078F6E6}"/>
              </a:ext>
            </a:extLst>
          </p:cNvPr>
          <p:cNvSpPr>
            <a:spLocks noGrp="1" noChangeArrowheads="1"/>
          </p:cNvSpPr>
          <p:nvPr>
            <p:ph type="subTitle" idx="1"/>
          </p:nvPr>
        </p:nvSpPr>
        <p:spPr/>
        <p:txBody>
          <a:bodyPr rtlCol="0">
            <a:normAutofit/>
          </a:bodyPr>
          <a:lstStyle/>
          <a:p>
            <a:pPr eaLnBrk="1" fontAlgn="auto" hangingPunct="1">
              <a:spcAft>
                <a:spcPts val="0"/>
              </a:spcAft>
              <a:defRPr/>
            </a:pPr>
            <a:endParaRPr lang="en-US"/>
          </a:p>
        </p:txBody>
      </p:sp>
      <p:pic>
        <p:nvPicPr>
          <p:cNvPr id="9220" name="Picture 4" descr="Picture 11">
            <a:extLst>
              <a:ext uri="{FF2B5EF4-FFF2-40B4-BE49-F238E27FC236}">
                <a16:creationId xmlns:a16="http://schemas.microsoft.com/office/drawing/2014/main" id="{F91ABBFE-A71E-4685-81A1-4E12C7826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9313347-2485-4ADF-9C65-C198D8F27B5A}"/>
              </a:ext>
            </a:extLst>
          </p:cNvPr>
          <p:cNvSpPr>
            <a:spLocks noGrp="1"/>
          </p:cNvSpPr>
          <p:nvPr>
            <p:ph type="title"/>
          </p:nvPr>
        </p:nvSpPr>
        <p:spPr/>
        <p:txBody>
          <a:bodyPr/>
          <a:lstStyle/>
          <a:p>
            <a:pPr eaLnBrk="1" hangingPunct="1"/>
            <a:endParaRPr lang="en-US" altLang="en-US"/>
          </a:p>
        </p:txBody>
      </p:sp>
      <p:sp>
        <p:nvSpPr>
          <p:cNvPr id="11267" name="Rectangle 3">
            <a:extLst>
              <a:ext uri="{FF2B5EF4-FFF2-40B4-BE49-F238E27FC236}">
                <a16:creationId xmlns:a16="http://schemas.microsoft.com/office/drawing/2014/main" id="{3F2FD943-167A-4549-819F-C33294864C4A}"/>
              </a:ext>
            </a:extLst>
          </p:cNvPr>
          <p:cNvSpPr>
            <a:spLocks noGrp="1"/>
          </p:cNvSpPr>
          <p:nvPr>
            <p:ph type="body" idx="1"/>
          </p:nvPr>
        </p:nvSpPr>
        <p:spPr/>
        <p:txBody>
          <a:bodyPr/>
          <a:lstStyle/>
          <a:p>
            <a:pPr eaLnBrk="1" hangingPunct="1"/>
            <a:endParaRPr lang="en-US" altLang="en-US"/>
          </a:p>
        </p:txBody>
      </p:sp>
      <p:pic>
        <p:nvPicPr>
          <p:cNvPr id="11268" name="Picture 4" descr="Picture 12">
            <a:extLst>
              <a:ext uri="{FF2B5EF4-FFF2-40B4-BE49-F238E27FC236}">
                <a16:creationId xmlns:a16="http://schemas.microsoft.com/office/drawing/2014/main" id="{C17D89ED-E3F6-4DBB-ADA4-CA93C6120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3025"/>
            <a:ext cx="91440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CE6CFD7-FF99-4DA2-BE9C-3E88ACB41CF4}"/>
              </a:ext>
            </a:extLst>
          </p:cNvPr>
          <p:cNvSpPr>
            <a:spLocks noGrp="1"/>
          </p:cNvSpPr>
          <p:nvPr>
            <p:ph type="title"/>
          </p:nvPr>
        </p:nvSpPr>
        <p:spPr/>
        <p:txBody>
          <a:bodyPr/>
          <a:lstStyle/>
          <a:p>
            <a:pPr eaLnBrk="1" hangingPunct="1"/>
            <a:endParaRPr lang="en-US" altLang="en-US"/>
          </a:p>
        </p:txBody>
      </p:sp>
      <p:sp>
        <p:nvSpPr>
          <p:cNvPr id="13315" name="Rectangle 3">
            <a:extLst>
              <a:ext uri="{FF2B5EF4-FFF2-40B4-BE49-F238E27FC236}">
                <a16:creationId xmlns:a16="http://schemas.microsoft.com/office/drawing/2014/main" id="{22217D67-8B29-482A-8A30-CEF9A4CBA0E8}"/>
              </a:ext>
            </a:extLst>
          </p:cNvPr>
          <p:cNvSpPr>
            <a:spLocks noGrp="1"/>
          </p:cNvSpPr>
          <p:nvPr>
            <p:ph type="body" idx="1"/>
          </p:nvPr>
        </p:nvSpPr>
        <p:spPr/>
        <p:txBody>
          <a:bodyPr/>
          <a:lstStyle/>
          <a:p>
            <a:pPr eaLnBrk="1" hangingPunct="1"/>
            <a:endParaRPr lang="en-US" altLang="en-US"/>
          </a:p>
        </p:txBody>
      </p:sp>
      <p:pic>
        <p:nvPicPr>
          <p:cNvPr id="13316" name="Picture 4" descr="Picture 13">
            <a:extLst>
              <a:ext uri="{FF2B5EF4-FFF2-40B4-BE49-F238E27FC236}">
                <a16:creationId xmlns:a16="http://schemas.microsoft.com/office/drawing/2014/main" id="{1D06724F-7C46-4064-8B33-350059F8E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2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E018B67A-68DA-41E0-B413-31F7D75ED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442913"/>
            <a:ext cx="8064500" cy="582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9BDFC2D-EA39-4699-9768-59AD0B8F721D}"/>
              </a:ext>
            </a:extLst>
          </p:cNvPr>
          <p:cNvSpPr>
            <a:spLocks noGrp="1"/>
          </p:cNvSpPr>
          <p:nvPr>
            <p:ph type="title"/>
          </p:nvPr>
        </p:nvSpPr>
        <p:spPr/>
        <p:txBody>
          <a:bodyPr/>
          <a:lstStyle/>
          <a:p>
            <a:pPr eaLnBrk="1" hangingPunct="1"/>
            <a:r>
              <a:rPr lang="en-GB" altLang="en-US"/>
              <a:t>Reactions to deviance</a:t>
            </a:r>
          </a:p>
        </p:txBody>
      </p:sp>
      <p:sp>
        <p:nvSpPr>
          <p:cNvPr id="17411" name="Rectangle 4">
            <a:extLst>
              <a:ext uri="{FF2B5EF4-FFF2-40B4-BE49-F238E27FC236}">
                <a16:creationId xmlns:a16="http://schemas.microsoft.com/office/drawing/2014/main" id="{54C21FD4-53DC-497F-9F3F-068BCE36E757}"/>
              </a:ext>
            </a:extLst>
          </p:cNvPr>
          <p:cNvSpPr>
            <a:spLocks noGrp="1"/>
          </p:cNvSpPr>
          <p:nvPr>
            <p:ph type="body" idx="4294967295"/>
          </p:nvPr>
        </p:nvSpPr>
        <p:spPr/>
        <p:txBody>
          <a:bodyPr/>
          <a:lstStyle/>
          <a:p>
            <a:pPr eaLnBrk="1" hangingPunct="1"/>
            <a:r>
              <a:rPr lang="en-GB" altLang="en-US"/>
              <a:t>Sociologists argue that what is considered deviant depends NOT on the act itself, but on how people react to it; how they see, define and label and act.</a:t>
            </a:r>
          </a:p>
          <a:p>
            <a:pPr eaLnBrk="1" hangingPunct="1"/>
            <a:r>
              <a:rPr lang="en-GB" altLang="en-US"/>
              <a:t>Deviance, therefore is defined according to the social setting in which the act takes place - it is socially defined.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DEC96A5-97CA-49C9-BBBE-7D363EBFBEA2}"/>
              </a:ext>
            </a:extLst>
          </p:cNvPr>
          <p:cNvSpPr>
            <a:spLocks noGrp="1"/>
          </p:cNvSpPr>
          <p:nvPr>
            <p:ph type="title"/>
          </p:nvPr>
        </p:nvSpPr>
        <p:spPr/>
        <p:txBody>
          <a:bodyPr/>
          <a:lstStyle/>
          <a:p>
            <a:pPr eaLnBrk="1" hangingPunct="1"/>
            <a:r>
              <a:rPr lang="en-US" altLang="en-US"/>
              <a:t>Social control:</a:t>
            </a:r>
          </a:p>
        </p:txBody>
      </p:sp>
      <p:sp>
        <p:nvSpPr>
          <p:cNvPr id="19459" name="Rectangle 3">
            <a:extLst>
              <a:ext uri="{FF2B5EF4-FFF2-40B4-BE49-F238E27FC236}">
                <a16:creationId xmlns:a16="http://schemas.microsoft.com/office/drawing/2014/main" id="{8E0F4369-24E4-4ED6-ABD1-0B4B5DFD2C7D}"/>
              </a:ext>
            </a:extLst>
          </p:cNvPr>
          <p:cNvSpPr>
            <a:spLocks noGrp="1"/>
          </p:cNvSpPr>
          <p:nvPr>
            <p:ph type="body" idx="1"/>
          </p:nvPr>
        </p:nvSpPr>
        <p:spPr/>
        <p:txBody>
          <a:bodyPr/>
          <a:lstStyle/>
          <a:p>
            <a:pPr eaLnBrk="1" hangingPunct="1"/>
            <a:r>
              <a:rPr lang="en-US" altLang="en-US"/>
              <a:t>Refers to the methods that are used to control individual and group behaviour </a:t>
            </a:r>
          </a:p>
          <a:p>
            <a:pPr eaLnBrk="1" hangingPunct="1"/>
            <a:r>
              <a:rPr lang="en-US" altLang="en-US"/>
              <a:t>Leads to conformity to the rules of that particular society</a:t>
            </a:r>
          </a:p>
          <a:p>
            <a:pPr eaLnBrk="1" hangingPunct="1"/>
            <a:r>
              <a:rPr lang="en-US" altLang="en-US"/>
              <a:t>Types: </a:t>
            </a:r>
          </a:p>
          <a:p>
            <a:pPr eaLnBrk="1" hangingPunct="1">
              <a:buFontTx/>
              <a:buChar char="-"/>
            </a:pPr>
            <a:r>
              <a:rPr lang="en-US" altLang="en-US"/>
              <a:t>Informal, e.g. work, friends, family</a:t>
            </a:r>
          </a:p>
          <a:p>
            <a:pPr eaLnBrk="1" hangingPunct="1">
              <a:buFontTx/>
              <a:buChar char="-"/>
            </a:pPr>
            <a:r>
              <a:rPr lang="en-US" altLang="en-US"/>
              <a:t>Formal, e.g. the police, religion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722</Words>
  <Application>Microsoft Office PowerPoint</Application>
  <PresentationFormat>Widescreen</PresentationFormat>
  <Paragraphs>98</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What is the difference between crime and deviance?</vt:lpstr>
      <vt:lpstr> </vt:lpstr>
      <vt:lpstr>Socially Defined</vt:lpstr>
      <vt:lpstr>PowerPoint Presentation</vt:lpstr>
      <vt:lpstr>PowerPoint Presentation</vt:lpstr>
      <vt:lpstr>PowerPoint Presentation</vt:lpstr>
      <vt:lpstr>PowerPoint Presentation</vt:lpstr>
      <vt:lpstr>Reactions to deviance</vt:lpstr>
      <vt:lpstr>Social control:</vt:lpstr>
      <vt:lpstr>Marxists</vt:lpstr>
      <vt:lpstr>Functionalists</vt:lpstr>
      <vt:lpstr>Explanations – biological </vt:lpstr>
      <vt:lpstr>Sociological explanations of crime and deviance</vt:lpstr>
      <vt:lpstr>How do we measure the amount of criminal behaviour?</vt:lpstr>
      <vt:lpstr>Not all crimes are included in official statistics… </vt:lpstr>
      <vt:lpstr>The dark Figure of Crime</vt:lpstr>
      <vt:lpstr>Who commits crime? </vt:lpstr>
      <vt:lpstr>Who commits crime? 2</vt:lpstr>
      <vt:lpstr>Who commits crime?</vt:lpstr>
    </vt:vector>
  </TitlesOfParts>
  <Company>Ivybridge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sbenzie</dc:creator>
  <cp:lastModifiedBy>chris livesey</cp:lastModifiedBy>
  <cp:revision>22</cp:revision>
  <dcterms:created xsi:type="dcterms:W3CDTF">2011-06-24T11:58:36Z</dcterms:created>
  <dcterms:modified xsi:type="dcterms:W3CDTF">2020-02-13T12:24:31Z</dcterms:modified>
</cp:coreProperties>
</file>