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97" r:id="rId3"/>
    <p:sldId id="257" r:id="rId4"/>
    <p:sldId id="263" r:id="rId5"/>
    <p:sldId id="265" r:id="rId6"/>
    <p:sldId id="264" r:id="rId7"/>
    <p:sldId id="267" r:id="rId8"/>
    <p:sldId id="266" r:id="rId9"/>
    <p:sldId id="269" r:id="rId10"/>
    <p:sldId id="270" r:id="rId11"/>
    <p:sldId id="272" r:id="rId12"/>
    <p:sldId id="271" r:id="rId13"/>
    <p:sldId id="273" r:id="rId14"/>
    <p:sldId id="274" r:id="rId15"/>
    <p:sldId id="285" r:id="rId16"/>
    <p:sldId id="284" r:id="rId17"/>
    <p:sldId id="276" r:id="rId18"/>
    <p:sldId id="286" r:id="rId19"/>
    <p:sldId id="287" r:id="rId20"/>
    <p:sldId id="288" r:id="rId21"/>
    <p:sldId id="289" r:id="rId22"/>
    <p:sldId id="290" r:id="rId23"/>
    <p:sldId id="291" r:id="rId24"/>
    <p:sldId id="292" r:id="rId25"/>
    <p:sldId id="296" r:id="rId26"/>
    <p:sldId id="277" r:id="rId27"/>
    <p:sldId id="281" r:id="rId28"/>
    <p:sldId id="293" r:id="rId29"/>
    <p:sldId id="279" r:id="rId30"/>
    <p:sldId id="29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43BD0CD-59C9-41FE-A15C-088FD4E062E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3011" name="Rectangle 3">
            <a:extLst>
              <a:ext uri="{FF2B5EF4-FFF2-40B4-BE49-F238E27FC236}">
                <a16:creationId xmlns:a16="http://schemas.microsoft.com/office/drawing/2014/main" id="{8EAE78C6-42DE-4AC4-852E-69906470FE4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3012" name="Rectangle 4">
            <a:extLst>
              <a:ext uri="{FF2B5EF4-FFF2-40B4-BE49-F238E27FC236}">
                <a16:creationId xmlns:a16="http://schemas.microsoft.com/office/drawing/2014/main" id="{54703B06-40A1-4CA3-B968-5411904F0566}"/>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2D6CE666-3461-4B9B-962A-3FE41FF91AD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4" name="Rectangle 6">
            <a:extLst>
              <a:ext uri="{FF2B5EF4-FFF2-40B4-BE49-F238E27FC236}">
                <a16:creationId xmlns:a16="http://schemas.microsoft.com/office/drawing/2014/main" id="{A009C0E2-7134-46D9-82A6-D27FC189C1D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3015" name="Rectangle 7">
            <a:extLst>
              <a:ext uri="{FF2B5EF4-FFF2-40B4-BE49-F238E27FC236}">
                <a16:creationId xmlns:a16="http://schemas.microsoft.com/office/drawing/2014/main" id="{BC9568CE-A440-44B3-9C5F-F37A5F23AFE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11D49B1-5DC0-4F37-ADD2-F1381308783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D78758-BC06-4ACB-B515-26790D4C8038}"/>
              </a:ext>
            </a:extLst>
          </p:cNvPr>
          <p:cNvSpPr>
            <a:spLocks noGrp="1" noChangeArrowheads="1"/>
          </p:cNvSpPr>
          <p:nvPr>
            <p:ph type="sldNum" sz="quarter" idx="5"/>
          </p:nvPr>
        </p:nvSpPr>
        <p:spPr>
          <a:ln/>
        </p:spPr>
        <p:txBody>
          <a:bodyPr/>
          <a:lstStyle/>
          <a:p>
            <a:fld id="{915A2A65-09C8-404B-9A8A-8A0F5B7E4B91}" type="slidenum">
              <a:rPr lang="en-US" altLang="en-US"/>
              <a:pPr/>
              <a:t>1</a:t>
            </a:fld>
            <a:endParaRPr lang="en-US" altLang="en-US"/>
          </a:p>
        </p:txBody>
      </p:sp>
      <p:sp>
        <p:nvSpPr>
          <p:cNvPr id="44034" name="Rectangle 2">
            <a:extLst>
              <a:ext uri="{FF2B5EF4-FFF2-40B4-BE49-F238E27FC236}">
                <a16:creationId xmlns:a16="http://schemas.microsoft.com/office/drawing/2014/main" id="{02910B82-C7EC-41AF-8EC2-DE3D368456AE}"/>
              </a:ext>
            </a:extLst>
          </p:cNvPr>
          <p:cNvSpPr>
            <a:spLocks noRot="1" noChangeArrowheads="1" noTextEdit="1"/>
          </p:cNvSpPr>
          <p:nvPr>
            <p:ph type="sldImg"/>
          </p:nvPr>
        </p:nvSpPr>
        <p:spPr>
          <a:xfrm>
            <a:off x="381000" y="685800"/>
            <a:ext cx="6096000" cy="3429000"/>
          </a:xfrm>
          <a:ln/>
        </p:spPr>
      </p:sp>
      <p:sp>
        <p:nvSpPr>
          <p:cNvPr id="44035" name="Rectangle 3">
            <a:extLst>
              <a:ext uri="{FF2B5EF4-FFF2-40B4-BE49-F238E27FC236}">
                <a16:creationId xmlns:a16="http://schemas.microsoft.com/office/drawing/2014/main" id="{3E4F89E1-7488-446A-A670-3547522D65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AF777E-C02B-4DC9-8C13-4AAE7FFDE8B7}"/>
              </a:ext>
            </a:extLst>
          </p:cNvPr>
          <p:cNvSpPr>
            <a:spLocks noGrp="1" noChangeArrowheads="1"/>
          </p:cNvSpPr>
          <p:nvPr>
            <p:ph type="sldNum" sz="quarter" idx="5"/>
          </p:nvPr>
        </p:nvSpPr>
        <p:spPr>
          <a:ln/>
        </p:spPr>
        <p:txBody>
          <a:bodyPr/>
          <a:lstStyle/>
          <a:p>
            <a:fld id="{C830A634-2515-4D28-979D-2032960F72D1}" type="slidenum">
              <a:rPr lang="en-US" altLang="en-US"/>
              <a:pPr/>
              <a:t>11</a:t>
            </a:fld>
            <a:endParaRPr lang="en-US" altLang="en-US"/>
          </a:p>
        </p:txBody>
      </p:sp>
      <p:sp>
        <p:nvSpPr>
          <p:cNvPr id="53250" name="Rectangle 2">
            <a:extLst>
              <a:ext uri="{FF2B5EF4-FFF2-40B4-BE49-F238E27FC236}">
                <a16:creationId xmlns:a16="http://schemas.microsoft.com/office/drawing/2014/main" id="{273ECD07-2B9B-41A7-B96C-1D44FE10F4CB}"/>
              </a:ext>
            </a:extLst>
          </p:cNvPr>
          <p:cNvSpPr>
            <a:spLocks noRot="1" noChangeArrowheads="1" noTextEdit="1"/>
          </p:cNvSpPr>
          <p:nvPr>
            <p:ph type="sldImg"/>
          </p:nvPr>
        </p:nvSpPr>
        <p:spPr>
          <a:xfrm>
            <a:off x="381000" y="685800"/>
            <a:ext cx="6096000" cy="3429000"/>
          </a:xfrm>
          <a:ln/>
        </p:spPr>
      </p:sp>
      <p:sp>
        <p:nvSpPr>
          <p:cNvPr id="53251" name="Rectangle 3">
            <a:extLst>
              <a:ext uri="{FF2B5EF4-FFF2-40B4-BE49-F238E27FC236}">
                <a16:creationId xmlns:a16="http://schemas.microsoft.com/office/drawing/2014/main" id="{E206192F-9B8A-408C-A0E5-EE9842D65B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4A87B7-1B33-4BAC-8919-8AAEED33279A}"/>
              </a:ext>
            </a:extLst>
          </p:cNvPr>
          <p:cNvSpPr>
            <a:spLocks noGrp="1" noChangeArrowheads="1"/>
          </p:cNvSpPr>
          <p:nvPr>
            <p:ph type="sldNum" sz="quarter" idx="5"/>
          </p:nvPr>
        </p:nvSpPr>
        <p:spPr>
          <a:ln/>
        </p:spPr>
        <p:txBody>
          <a:bodyPr/>
          <a:lstStyle/>
          <a:p>
            <a:fld id="{C3773EFB-A4D5-46A5-9612-3C0BC357B981}" type="slidenum">
              <a:rPr lang="en-US" altLang="en-US"/>
              <a:pPr/>
              <a:t>12</a:t>
            </a:fld>
            <a:endParaRPr lang="en-US" altLang="en-US"/>
          </a:p>
        </p:txBody>
      </p:sp>
      <p:sp>
        <p:nvSpPr>
          <p:cNvPr id="54274" name="Rectangle 2">
            <a:extLst>
              <a:ext uri="{FF2B5EF4-FFF2-40B4-BE49-F238E27FC236}">
                <a16:creationId xmlns:a16="http://schemas.microsoft.com/office/drawing/2014/main" id="{D2F72B0D-43B8-4122-AC0B-C588D13517E8}"/>
              </a:ext>
            </a:extLst>
          </p:cNvPr>
          <p:cNvSpPr>
            <a:spLocks noRot="1" noChangeArrowheads="1" noTextEdit="1"/>
          </p:cNvSpPr>
          <p:nvPr>
            <p:ph type="sldImg"/>
          </p:nvPr>
        </p:nvSpPr>
        <p:spPr>
          <a:xfrm>
            <a:off x="381000" y="685800"/>
            <a:ext cx="6096000" cy="3429000"/>
          </a:xfrm>
          <a:ln/>
        </p:spPr>
      </p:sp>
      <p:sp>
        <p:nvSpPr>
          <p:cNvPr id="54275" name="Rectangle 3">
            <a:extLst>
              <a:ext uri="{FF2B5EF4-FFF2-40B4-BE49-F238E27FC236}">
                <a16:creationId xmlns:a16="http://schemas.microsoft.com/office/drawing/2014/main" id="{25D5280E-AA39-4013-9775-208F70A69A7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FFFB13-E0CE-4FAE-960E-0FECEF38D747}"/>
              </a:ext>
            </a:extLst>
          </p:cNvPr>
          <p:cNvSpPr>
            <a:spLocks noGrp="1" noChangeArrowheads="1"/>
          </p:cNvSpPr>
          <p:nvPr>
            <p:ph type="sldNum" sz="quarter" idx="5"/>
          </p:nvPr>
        </p:nvSpPr>
        <p:spPr>
          <a:ln/>
        </p:spPr>
        <p:txBody>
          <a:bodyPr/>
          <a:lstStyle/>
          <a:p>
            <a:fld id="{BC8AB747-DE00-4CB0-B5D6-246C25883CED}" type="slidenum">
              <a:rPr lang="en-US" altLang="en-US"/>
              <a:pPr/>
              <a:t>13</a:t>
            </a:fld>
            <a:endParaRPr lang="en-US" altLang="en-US"/>
          </a:p>
        </p:txBody>
      </p:sp>
      <p:sp>
        <p:nvSpPr>
          <p:cNvPr id="55298" name="Rectangle 2">
            <a:extLst>
              <a:ext uri="{FF2B5EF4-FFF2-40B4-BE49-F238E27FC236}">
                <a16:creationId xmlns:a16="http://schemas.microsoft.com/office/drawing/2014/main" id="{1C93980F-E3DA-40CB-8E6D-AF46C4098262}"/>
              </a:ext>
            </a:extLst>
          </p:cNvPr>
          <p:cNvSpPr>
            <a:spLocks noRot="1" noChangeArrowheads="1" noTextEdit="1"/>
          </p:cNvSpPr>
          <p:nvPr>
            <p:ph type="sldImg"/>
          </p:nvPr>
        </p:nvSpPr>
        <p:spPr>
          <a:xfrm>
            <a:off x="381000" y="685800"/>
            <a:ext cx="6096000" cy="3429000"/>
          </a:xfrm>
          <a:ln/>
        </p:spPr>
      </p:sp>
      <p:sp>
        <p:nvSpPr>
          <p:cNvPr id="55299" name="Rectangle 3">
            <a:extLst>
              <a:ext uri="{FF2B5EF4-FFF2-40B4-BE49-F238E27FC236}">
                <a16:creationId xmlns:a16="http://schemas.microsoft.com/office/drawing/2014/main" id="{35640517-6F19-4236-AECF-9BF853DA88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905CC0-77FE-4E6D-BA1A-3CFCD4D34911}"/>
              </a:ext>
            </a:extLst>
          </p:cNvPr>
          <p:cNvSpPr>
            <a:spLocks noGrp="1" noChangeArrowheads="1"/>
          </p:cNvSpPr>
          <p:nvPr>
            <p:ph type="sldNum" sz="quarter" idx="5"/>
          </p:nvPr>
        </p:nvSpPr>
        <p:spPr>
          <a:ln/>
        </p:spPr>
        <p:txBody>
          <a:bodyPr/>
          <a:lstStyle/>
          <a:p>
            <a:fld id="{8CD2BC35-D9B1-4ADD-B1F4-9C382245C3B3}" type="slidenum">
              <a:rPr lang="en-US" altLang="en-US"/>
              <a:pPr/>
              <a:t>14</a:t>
            </a:fld>
            <a:endParaRPr lang="en-US" altLang="en-US"/>
          </a:p>
        </p:txBody>
      </p:sp>
      <p:sp>
        <p:nvSpPr>
          <p:cNvPr id="56322" name="Rectangle 2">
            <a:extLst>
              <a:ext uri="{FF2B5EF4-FFF2-40B4-BE49-F238E27FC236}">
                <a16:creationId xmlns:a16="http://schemas.microsoft.com/office/drawing/2014/main" id="{076D1F80-0EF1-4DEC-8BCD-8470CD8AA487}"/>
              </a:ext>
            </a:extLst>
          </p:cNvPr>
          <p:cNvSpPr>
            <a:spLocks noRot="1" noChangeArrowheads="1" noTextEdit="1"/>
          </p:cNvSpPr>
          <p:nvPr>
            <p:ph type="sldImg"/>
          </p:nvPr>
        </p:nvSpPr>
        <p:spPr>
          <a:xfrm>
            <a:off x="381000" y="685800"/>
            <a:ext cx="6096000" cy="3429000"/>
          </a:xfrm>
          <a:ln/>
        </p:spPr>
      </p:sp>
      <p:sp>
        <p:nvSpPr>
          <p:cNvPr id="56323" name="Rectangle 3">
            <a:extLst>
              <a:ext uri="{FF2B5EF4-FFF2-40B4-BE49-F238E27FC236}">
                <a16:creationId xmlns:a16="http://schemas.microsoft.com/office/drawing/2014/main" id="{C9CC9F93-5B09-44C3-BE5B-A76153C036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03DB63-632D-40B3-9CEE-5D6FE59ED784}"/>
              </a:ext>
            </a:extLst>
          </p:cNvPr>
          <p:cNvSpPr>
            <a:spLocks noGrp="1" noChangeArrowheads="1"/>
          </p:cNvSpPr>
          <p:nvPr>
            <p:ph type="sldNum" sz="quarter" idx="5"/>
          </p:nvPr>
        </p:nvSpPr>
        <p:spPr>
          <a:ln/>
        </p:spPr>
        <p:txBody>
          <a:bodyPr/>
          <a:lstStyle/>
          <a:p>
            <a:fld id="{6421D993-5C6E-4518-823F-FD4EDA3CF336}" type="slidenum">
              <a:rPr lang="en-US" altLang="en-US"/>
              <a:pPr/>
              <a:t>15</a:t>
            </a:fld>
            <a:endParaRPr lang="en-US" altLang="en-US"/>
          </a:p>
        </p:txBody>
      </p:sp>
      <p:sp>
        <p:nvSpPr>
          <p:cNvPr id="58370" name="Rectangle 2">
            <a:extLst>
              <a:ext uri="{FF2B5EF4-FFF2-40B4-BE49-F238E27FC236}">
                <a16:creationId xmlns:a16="http://schemas.microsoft.com/office/drawing/2014/main" id="{A1296104-91A7-4BF7-B0EA-04320D0E3D76}"/>
              </a:ext>
            </a:extLst>
          </p:cNvPr>
          <p:cNvSpPr>
            <a:spLocks noRot="1" noChangeArrowheads="1" noTextEdit="1"/>
          </p:cNvSpPr>
          <p:nvPr>
            <p:ph type="sldImg"/>
          </p:nvPr>
        </p:nvSpPr>
        <p:spPr>
          <a:xfrm>
            <a:off x="381000" y="685800"/>
            <a:ext cx="6096000" cy="3429000"/>
          </a:xfrm>
          <a:ln/>
        </p:spPr>
      </p:sp>
      <p:sp>
        <p:nvSpPr>
          <p:cNvPr id="58371" name="Rectangle 3">
            <a:extLst>
              <a:ext uri="{FF2B5EF4-FFF2-40B4-BE49-F238E27FC236}">
                <a16:creationId xmlns:a16="http://schemas.microsoft.com/office/drawing/2014/main" id="{6E58E2D2-355E-481F-8F1D-749E2DC53D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45B2A4-C44C-4AB4-A0F3-AA0D054A2D6D}"/>
              </a:ext>
            </a:extLst>
          </p:cNvPr>
          <p:cNvSpPr>
            <a:spLocks noGrp="1" noChangeArrowheads="1"/>
          </p:cNvSpPr>
          <p:nvPr>
            <p:ph type="sldNum" sz="quarter" idx="5"/>
          </p:nvPr>
        </p:nvSpPr>
        <p:spPr>
          <a:ln/>
        </p:spPr>
        <p:txBody>
          <a:bodyPr/>
          <a:lstStyle/>
          <a:p>
            <a:fld id="{988D1BEA-1A3B-4BA5-A41D-F93E4EEA7759}" type="slidenum">
              <a:rPr lang="en-US" altLang="en-US"/>
              <a:pPr/>
              <a:t>16</a:t>
            </a:fld>
            <a:endParaRPr lang="en-US" altLang="en-US"/>
          </a:p>
        </p:txBody>
      </p:sp>
      <p:sp>
        <p:nvSpPr>
          <p:cNvPr id="59394" name="Rectangle 2">
            <a:extLst>
              <a:ext uri="{FF2B5EF4-FFF2-40B4-BE49-F238E27FC236}">
                <a16:creationId xmlns:a16="http://schemas.microsoft.com/office/drawing/2014/main" id="{7C861D23-F756-45D1-871E-5B6024847064}"/>
              </a:ext>
            </a:extLst>
          </p:cNvPr>
          <p:cNvSpPr>
            <a:spLocks noRot="1" noChangeArrowheads="1" noTextEdit="1"/>
          </p:cNvSpPr>
          <p:nvPr>
            <p:ph type="sldImg"/>
          </p:nvPr>
        </p:nvSpPr>
        <p:spPr>
          <a:xfrm>
            <a:off x="381000" y="685800"/>
            <a:ext cx="6096000" cy="3429000"/>
          </a:xfrm>
          <a:ln/>
        </p:spPr>
      </p:sp>
      <p:sp>
        <p:nvSpPr>
          <p:cNvPr id="59395" name="Rectangle 3">
            <a:extLst>
              <a:ext uri="{FF2B5EF4-FFF2-40B4-BE49-F238E27FC236}">
                <a16:creationId xmlns:a16="http://schemas.microsoft.com/office/drawing/2014/main" id="{6A132C1F-FA3C-44F4-86D5-E5F872131F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49E667-CEBB-4A88-AE43-24A126DE089B}"/>
              </a:ext>
            </a:extLst>
          </p:cNvPr>
          <p:cNvSpPr>
            <a:spLocks noGrp="1" noChangeArrowheads="1"/>
          </p:cNvSpPr>
          <p:nvPr>
            <p:ph type="sldNum" sz="quarter" idx="5"/>
          </p:nvPr>
        </p:nvSpPr>
        <p:spPr>
          <a:ln/>
        </p:spPr>
        <p:txBody>
          <a:bodyPr/>
          <a:lstStyle/>
          <a:p>
            <a:fld id="{2846C9B3-F2C3-4B81-B406-14CA0C182839}" type="slidenum">
              <a:rPr lang="en-US" altLang="en-US"/>
              <a:pPr/>
              <a:t>17</a:t>
            </a:fld>
            <a:endParaRPr lang="en-US" altLang="en-US"/>
          </a:p>
        </p:txBody>
      </p:sp>
      <p:sp>
        <p:nvSpPr>
          <p:cNvPr id="60418" name="Rectangle 2">
            <a:extLst>
              <a:ext uri="{FF2B5EF4-FFF2-40B4-BE49-F238E27FC236}">
                <a16:creationId xmlns:a16="http://schemas.microsoft.com/office/drawing/2014/main" id="{A6C323CA-219A-4A66-9E2C-39BB1977CF62}"/>
              </a:ext>
            </a:extLst>
          </p:cNvPr>
          <p:cNvSpPr>
            <a:spLocks noRot="1" noChangeArrowheads="1" noTextEdit="1"/>
          </p:cNvSpPr>
          <p:nvPr>
            <p:ph type="sldImg"/>
          </p:nvPr>
        </p:nvSpPr>
        <p:spPr>
          <a:xfrm>
            <a:off x="381000" y="685800"/>
            <a:ext cx="6096000" cy="3429000"/>
          </a:xfrm>
          <a:ln/>
        </p:spPr>
      </p:sp>
      <p:sp>
        <p:nvSpPr>
          <p:cNvPr id="60419" name="Rectangle 3">
            <a:extLst>
              <a:ext uri="{FF2B5EF4-FFF2-40B4-BE49-F238E27FC236}">
                <a16:creationId xmlns:a16="http://schemas.microsoft.com/office/drawing/2014/main" id="{474F462E-CCA8-4E15-8639-A1327650E8E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1E3EA-3B2D-407D-B839-7FC51BBAF9D8}"/>
              </a:ext>
            </a:extLst>
          </p:cNvPr>
          <p:cNvSpPr>
            <a:spLocks noGrp="1" noChangeArrowheads="1"/>
          </p:cNvSpPr>
          <p:nvPr>
            <p:ph type="sldNum" sz="quarter" idx="5"/>
          </p:nvPr>
        </p:nvSpPr>
        <p:spPr>
          <a:ln/>
        </p:spPr>
        <p:txBody>
          <a:bodyPr/>
          <a:lstStyle/>
          <a:p>
            <a:fld id="{942C79C7-B18D-4EFC-992E-04EB2D50EE97}" type="slidenum">
              <a:rPr lang="en-US" altLang="en-US"/>
              <a:pPr/>
              <a:t>18</a:t>
            </a:fld>
            <a:endParaRPr lang="en-US" altLang="en-US"/>
          </a:p>
        </p:txBody>
      </p:sp>
      <p:sp>
        <p:nvSpPr>
          <p:cNvPr id="61442" name="Rectangle 2">
            <a:extLst>
              <a:ext uri="{FF2B5EF4-FFF2-40B4-BE49-F238E27FC236}">
                <a16:creationId xmlns:a16="http://schemas.microsoft.com/office/drawing/2014/main" id="{34B18ABC-9CC5-4C65-A169-0BBF02D5B4C6}"/>
              </a:ext>
            </a:extLst>
          </p:cNvPr>
          <p:cNvSpPr>
            <a:spLocks noRot="1" noChangeArrowheads="1" noTextEdit="1"/>
          </p:cNvSpPr>
          <p:nvPr>
            <p:ph type="sldImg"/>
          </p:nvPr>
        </p:nvSpPr>
        <p:spPr>
          <a:xfrm>
            <a:off x="381000" y="685800"/>
            <a:ext cx="6096000" cy="3429000"/>
          </a:xfrm>
          <a:ln/>
        </p:spPr>
      </p:sp>
      <p:sp>
        <p:nvSpPr>
          <p:cNvPr id="61443" name="Rectangle 3">
            <a:extLst>
              <a:ext uri="{FF2B5EF4-FFF2-40B4-BE49-F238E27FC236}">
                <a16:creationId xmlns:a16="http://schemas.microsoft.com/office/drawing/2014/main" id="{C65BA8C8-DD51-4D53-B11C-47BF1A0C586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CAC4F0-6661-4978-84E5-427340178CDC}"/>
              </a:ext>
            </a:extLst>
          </p:cNvPr>
          <p:cNvSpPr>
            <a:spLocks noGrp="1" noChangeArrowheads="1"/>
          </p:cNvSpPr>
          <p:nvPr>
            <p:ph type="sldNum" sz="quarter" idx="5"/>
          </p:nvPr>
        </p:nvSpPr>
        <p:spPr>
          <a:ln/>
        </p:spPr>
        <p:txBody>
          <a:bodyPr/>
          <a:lstStyle/>
          <a:p>
            <a:fld id="{B9678F4A-4606-4051-B951-B89ABFAEEC25}" type="slidenum">
              <a:rPr lang="en-US" altLang="en-US"/>
              <a:pPr/>
              <a:t>19</a:t>
            </a:fld>
            <a:endParaRPr lang="en-US" altLang="en-US"/>
          </a:p>
        </p:txBody>
      </p:sp>
      <p:sp>
        <p:nvSpPr>
          <p:cNvPr id="62466" name="Rectangle 2">
            <a:extLst>
              <a:ext uri="{FF2B5EF4-FFF2-40B4-BE49-F238E27FC236}">
                <a16:creationId xmlns:a16="http://schemas.microsoft.com/office/drawing/2014/main" id="{6CFE53FE-29AC-4EFF-9985-0C14918558E6}"/>
              </a:ext>
            </a:extLst>
          </p:cNvPr>
          <p:cNvSpPr>
            <a:spLocks noRot="1" noChangeArrowheads="1" noTextEdit="1"/>
          </p:cNvSpPr>
          <p:nvPr>
            <p:ph type="sldImg"/>
          </p:nvPr>
        </p:nvSpPr>
        <p:spPr>
          <a:xfrm>
            <a:off x="381000" y="685800"/>
            <a:ext cx="6096000" cy="3429000"/>
          </a:xfrm>
          <a:ln/>
        </p:spPr>
      </p:sp>
      <p:sp>
        <p:nvSpPr>
          <p:cNvPr id="62467" name="Rectangle 3">
            <a:extLst>
              <a:ext uri="{FF2B5EF4-FFF2-40B4-BE49-F238E27FC236}">
                <a16:creationId xmlns:a16="http://schemas.microsoft.com/office/drawing/2014/main" id="{00D5F9FA-8E0F-4F97-BDEB-DEC4AE69FA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179A9A-9A31-459A-B371-2E94235879BA}"/>
              </a:ext>
            </a:extLst>
          </p:cNvPr>
          <p:cNvSpPr>
            <a:spLocks noGrp="1" noChangeArrowheads="1"/>
          </p:cNvSpPr>
          <p:nvPr>
            <p:ph type="sldNum" sz="quarter" idx="5"/>
          </p:nvPr>
        </p:nvSpPr>
        <p:spPr>
          <a:ln/>
        </p:spPr>
        <p:txBody>
          <a:bodyPr/>
          <a:lstStyle/>
          <a:p>
            <a:fld id="{C091B5AB-C23D-4DB2-A980-E5432A6A5733}" type="slidenum">
              <a:rPr lang="en-US" altLang="en-US"/>
              <a:pPr/>
              <a:t>20</a:t>
            </a:fld>
            <a:endParaRPr lang="en-US" altLang="en-US"/>
          </a:p>
        </p:txBody>
      </p:sp>
      <p:sp>
        <p:nvSpPr>
          <p:cNvPr id="63490" name="Rectangle 2">
            <a:extLst>
              <a:ext uri="{FF2B5EF4-FFF2-40B4-BE49-F238E27FC236}">
                <a16:creationId xmlns:a16="http://schemas.microsoft.com/office/drawing/2014/main" id="{554E1782-9F5F-4C26-9DC2-CA337CF1BFFA}"/>
              </a:ext>
            </a:extLst>
          </p:cNvPr>
          <p:cNvSpPr>
            <a:spLocks noRot="1" noChangeArrowheads="1" noTextEdit="1"/>
          </p:cNvSpPr>
          <p:nvPr>
            <p:ph type="sldImg"/>
          </p:nvPr>
        </p:nvSpPr>
        <p:spPr>
          <a:xfrm>
            <a:off x="381000" y="685800"/>
            <a:ext cx="6096000" cy="3429000"/>
          </a:xfrm>
          <a:ln/>
        </p:spPr>
      </p:sp>
      <p:sp>
        <p:nvSpPr>
          <p:cNvPr id="63491" name="Rectangle 3">
            <a:extLst>
              <a:ext uri="{FF2B5EF4-FFF2-40B4-BE49-F238E27FC236}">
                <a16:creationId xmlns:a16="http://schemas.microsoft.com/office/drawing/2014/main" id="{B387850D-94A8-4007-AAF1-B2155E18CD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8E9005-E420-449C-A52A-71A0E6A9BD2A}"/>
              </a:ext>
            </a:extLst>
          </p:cNvPr>
          <p:cNvSpPr>
            <a:spLocks noGrp="1" noChangeArrowheads="1"/>
          </p:cNvSpPr>
          <p:nvPr>
            <p:ph type="sldNum" sz="quarter" idx="5"/>
          </p:nvPr>
        </p:nvSpPr>
        <p:spPr>
          <a:ln/>
        </p:spPr>
        <p:txBody>
          <a:bodyPr/>
          <a:lstStyle/>
          <a:p>
            <a:fld id="{7159F6BF-0288-4EBE-B5E3-8CEFC148F3A0}" type="slidenum">
              <a:rPr lang="en-US" altLang="en-US"/>
              <a:pPr/>
              <a:t>3</a:t>
            </a:fld>
            <a:endParaRPr lang="en-US" altLang="en-US"/>
          </a:p>
        </p:txBody>
      </p:sp>
      <p:sp>
        <p:nvSpPr>
          <p:cNvPr id="45058" name="Rectangle 2">
            <a:extLst>
              <a:ext uri="{FF2B5EF4-FFF2-40B4-BE49-F238E27FC236}">
                <a16:creationId xmlns:a16="http://schemas.microsoft.com/office/drawing/2014/main" id="{AF2906A4-0D4E-415A-82F9-544311D0B21B}"/>
              </a:ext>
            </a:extLst>
          </p:cNvPr>
          <p:cNvSpPr>
            <a:spLocks noRot="1" noChangeArrowheads="1" noTextEdit="1"/>
          </p:cNvSpPr>
          <p:nvPr>
            <p:ph type="sldImg"/>
          </p:nvPr>
        </p:nvSpPr>
        <p:spPr>
          <a:xfrm>
            <a:off x="381000" y="685800"/>
            <a:ext cx="6096000" cy="3429000"/>
          </a:xfrm>
          <a:ln/>
        </p:spPr>
      </p:sp>
      <p:sp>
        <p:nvSpPr>
          <p:cNvPr id="45059" name="Rectangle 3">
            <a:extLst>
              <a:ext uri="{FF2B5EF4-FFF2-40B4-BE49-F238E27FC236}">
                <a16:creationId xmlns:a16="http://schemas.microsoft.com/office/drawing/2014/main" id="{407ADDC8-6276-487A-A058-296BFDA1CC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A1E80B-A441-46E4-9D0A-4B8C005D459B}"/>
              </a:ext>
            </a:extLst>
          </p:cNvPr>
          <p:cNvSpPr>
            <a:spLocks noGrp="1" noChangeArrowheads="1"/>
          </p:cNvSpPr>
          <p:nvPr>
            <p:ph type="sldNum" sz="quarter" idx="5"/>
          </p:nvPr>
        </p:nvSpPr>
        <p:spPr>
          <a:ln/>
        </p:spPr>
        <p:txBody>
          <a:bodyPr/>
          <a:lstStyle/>
          <a:p>
            <a:fld id="{A8CAD02C-FA70-4CBF-A12F-76F4A385F84C}" type="slidenum">
              <a:rPr lang="en-US" altLang="en-US"/>
              <a:pPr/>
              <a:t>21</a:t>
            </a:fld>
            <a:endParaRPr lang="en-US" altLang="en-US"/>
          </a:p>
        </p:txBody>
      </p:sp>
      <p:sp>
        <p:nvSpPr>
          <p:cNvPr id="64514" name="Rectangle 2">
            <a:extLst>
              <a:ext uri="{FF2B5EF4-FFF2-40B4-BE49-F238E27FC236}">
                <a16:creationId xmlns:a16="http://schemas.microsoft.com/office/drawing/2014/main" id="{B9DB37DD-75AC-44E6-A264-E594227FED9B}"/>
              </a:ext>
            </a:extLst>
          </p:cNvPr>
          <p:cNvSpPr>
            <a:spLocks noRot="1" noChangeArrowheads="1" noTextEdit="1"/>
          </p:cNvSpPr>
          <p:nvPr>
            <p:ph type="sldImg"/>
          </p:nvPr>
        </p:nvSpPr>
        <p:spPr>
          <a:xfrm>
            <a:off x="381000" y="685800"/>
            <a:ext cx="6096000" cy="3429000"/>
          </a:xfrm>
          <a:ln/>
        </p:spPr>
      </p:sp>
      <p:sp>
        <p:nvSpPr>
          <p:cNvPr id="64515" name="Rectangle 3">
            <a:extLst>
              <a:ext uri="{FF2B5EF4-FFF2-40B4-BE49-F238E27FC236}">
                <a16:creationId xmlns:a16="http://schemas.microsoft.com/office/drawing/2014/main" id="{84E6FEAD-0927-4EA5-A17A-E7D5AC0BFB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EFCCF4-9BFA-45EF-AF33-EEC35A1724A5}"/>
              </a:ext>
            </a:extLst>
          </p:cNvPr>
          <p:cNvSpPr>
            <a:spLocks noGrp="1" noChangeArrowheads="1"/>
          </p:cNvSpPr>
          <p:nvPr>
            <p:ph type="sldNum" sz="quarter" idx="5"/>
          </p:nvPr>
        </p:nvSpPr>
        <p:spPr>
          <a:ln/>
        </p:spPr>
        <p:txBody>
          <a:bodyPr/>
          <a:lstStyle/>
          <a:p>
            <a:fld id="{A04F0883-C917-456D-AE0E-C0C0519163DA}" type="slidenum">
              <a:rPr lang="en-US" altLang="en-US"/>
              <a:pPr/>
              <a:t>22</a:t>
            </a:fld>
            <a:endParaRPr lang="en-US" altLang="en-US"/>
          </a:p>
        </p:txBody>
      </p:sp>
      <p:sp>
        <p:nvSpPr>
          <p:cNvPr id="65538" name="Rectangle 2">
            <a:extLst>
              <a:ext uri="{FF2B5EF4-FFF2-40B4-BE49-F238E27FC236}">
                <a16:creationId xmlns:a16="http://schemas.microsoft.com/office/drawing/2014/main" id="{DF2E5E02-A5E1-4AAF-B967-6079F662C9E4}"/>
              </a:ext>
            </a:extLst>
          </p:cNvPr>
          <p:cNvSpPr>
            <a:spLocks noRot="1" noChangeArrowheads="1" noTextEdit="1"/>
          </p:cNvSpPr>
          <p:nvPr>
            <p:ph type="sldImg"/>
          </p:nvPr>
        </p:nvSpPr>
        <p:spPr>
          <a:xfrm>
            <a:off x="381000" y="685800"/>
            <a:ext cx="6096000" cy="3429000"/>
          </a:xfrm>
          <a:ln/>
        </p:spPr>
      </p:sp>
      <p:sp>
        <p:nvSpPr>
          <p:cNvPr id="65539" name="Rectangle 3">
            <a:extLst>
              <a:ext uri="{FF2B5EF4-FFF2-40B4-BE49-F238E27FC236}">
                <a16:creationId xmlns:a16="http://schemas.microsoft.com/office/drawing/2014/main" id="{A722093F-7002-4352-87F6-9EDB4B4D9C6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BB66E0-899B-4461-B52B-387FF7F07A1D}"/>
              </a:ext>
            </a:extLst>
          </p:cNvPr>
          <p:cNvSpPr>
            <a:spLocks noGrp="1" noChangeArrowheads="1"/>
          </p:cNvSpPr>
          <p:nvPr>
            <p:ph type="sldNum" sz="quarter" idx="5"/>
          </p:nvPr>
        </p:nvSpPr>
        <p:spPr>
          <a:ln/>
        </p:spPr>
        <p:txBody>
          <a:bodyPr/>
          <a:lstStyle/>
          <a:p>
            <a:fld id="{32EE7942-E947-4656-BD58-8591F2851F4E}" type="slidenum">
              <a:rPr lang="en-US" altLang="en-US"/>
              <a:pPr/>
              <a:t>23</a:t>
            </a:fld>
            <a:endParaRPr lang="en-US" altLang="en-US"/>
          </a:p>
        </p:txBody>
      </p:sp>
      <p:sp>
        <p:nvSpPr>
          <p:cNvPr id="66562" name="Rectangle 2">
            <a:extLst>
              <a:ext uri="{FF2B5EF4-FFF2-40B4-BE49-F238E27FC236}">
                <a16:creationId xmlns:a16="http://schemas.microsoft.com/office/drawing/2014/main" id="{99B41D81-9CEB-4286-8707-C7619C2240C8}"/>
              </a:ext>
            </a:extLst>
          </p:cNvPr>
          <p:cNvSpPr>
            <a:spLocks noRot="1" noChangeArrowheads="1" noTextEdit="1"/>
          </p:cNvSpPr>
          <p:nvPr>
            <p:ph type="sldImg"/>
          </p:nvPr>
        </p:nvSpPr>
        <p:spPr>
          <a:xfrm>
            <a:off x="381000" y="685800"/>
            <a:ext cx="6096000" cy="3429000"/>
          </a:xfrm>
          <a:ln/>
        </p:spPr>
      </p:sp>
      <p:sp>
        <p:nvSpPr>
          <p:cNvPr id="66563" name="Rectangle 3">
            <a:extLst>
              <a:ext uri="{FF2B5EF4-FFF2-40B4-BE49-F238E27FC236}">
                <a16:creationId xmlns:a16="http://schemas.microsoft.com/office/drawing/2014/main" id="{85713055-46DC-4C22-A08E-6D3B71F5F5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1788F3-1EC9-4101-957D-6952155A4D52}"/>
              </a:ext>
            </a:extLst>
          </p:cNvPr>
          <p:cNvSpPr>
            <a:spLocks noGrp="1" noChangeArrowheads="1"/>
          </p:cNvSpPr>
          <p:nvPr>
            <p:ph type="sldNum" sz="quarter" idx="5"/>
          </p:nvPr>
        </p:nvSpPr>
        <p:spPr>
          <a:ln/>
        </p:spPr>
        <p:txBody>
          <a:bodyPr/>
          <a:lstStyle/>
          <a:p>
            <a:fld id="{9B4E1C4A-0F85-4E5B-8506-F427419EE5C1}" type="slidenum">
              <a:rPr lang="en-US" altLang="en-US"/>
              <a:pPr/>
              <a:t>24</a:t>
            </a:fld>
            <a:endParaRPr lang="en-US" altLang="en-US"/>
          </a:p>
        </p:txBody>
      </p:sp>
      <p:sp>
        <p:nvSpPr>
          <p:cNvPr id="67586" name="Rectangle 2">
            <a:extLst>
              <a:ext uri="{FF2B5EF4-FFF2-40B4-BE49-F238E27FC236}">
                <a16:creationId xmlns:a16="http://schemas.microsoft.com/office/drawing/2014/main" id="{FF270EAD-C7A9-4B9D-A495-66B074B82740}"/>
              </a:ext>
            </a:extLst>
          </p:cNvPr>
          <p:cNvSpPr>
            <a:spLocks noRot="1" noChangeArrowheads="1" noTextEdit="1"/>
          </p:cNvSpPr>
          <p:nvPr>
            <p:ph type="sldImg"/>
          </p:nvPr>
        </p:nvSpPr>
        <p:spPr>
          <a:xfrm>
            <a:off x="381000" y="685800"/>
            <a:ext cx="6096000" cy="3429000"/>
          </a:xfrm>
          <a:ln/>
        </p:spPr>
      </p:sp>
      <p:sp>
        <p:nvSpPr>
          <p:cNvPr id="67587" name="Rectangle 3">
            <a:extLst>
              <a:ext uri="{FF2B5EF4-FFF2-40B4-BE49-F238E27FC236}">
                <a16:creationId xmlns:a16="http://schemas.microsoft.com/office/drawing/2014/main" id="{6292F8F8-286E-4CA2-BE1D-77F091855B2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3BDD99-DD36-4A60-B29B-12D0476602A0}"/>
              </a:ext>
            </a:extLst>
          </p:cNvPr>
          <p:cNvSpPr>
            <a:spLocks noGrp="1" noChangeArrowheads="1"/>
          </p:cNvSpPr>
          <p:nvPr>
            <p:ph type="sldNum" sz="quarter" idx="5"/>
          </p:nvPr>
        </p:nvSpPr>
        <p:spPr>
          <a:ln/>
        </p:spPr>
        <p:txBody>
          <a:bodyPr/>
          <a:lstStyle/>
          <a:p>
            <a:fld id="{2FFDB6C0-39DE-477C-9290-C265F75433E1}" type="slidenum">
              <a:rPr lang="en-US" altLang="en-US"/>
              <a:pPr/>
              <a:t>26</a:t>
            </a:fld>
            <a:endParaRPr lang="en-US" altLang="en-US"/>
          </a:p>
        </p:txBody>
      </p:sp>
      <p:sp>
        <p:nvSpPr>
          <p:cNvPr id="68610" name="Rectangle 2">
            <a:extLst>
              <a:ext uri="{FF2B5EF4-FFF2-40B4-BE49-F238E27FC236}">
                <a16:creationId xmlns:a16="http://schemas.microsoft.com/office/drawing/2014/main" id="{FE78EC3E-9FAA-4508-8D12-48E8D85138F9}"/>
              </a:ext>
            </a:extLst>
          </p:cNvPr>
          <p:cNvSpPr>
            <a:spLocks noRot="1" noChangeArrowheads="1" noTextEdit="1"/>
          </p:cNvSpPr>
          <p:nvPr>
            <p:ph type="sldImg"/>
          </p:nvPr>
        </p:nvSpPr>
        <p:spPr>
          <a:xfrm>
            <a:off x="381000" y="685800"/>
            <a:ext cx="6096000" cy="3429000"/>
          </a:xfrm>
          <a:ln/>
        </p:spPr>
      </p:sp>
      <p:sp>
        <p:nvSpPr>
          <p:cNvPr id="68611" name="Rectangle 3">
            <a:extLst>
              <a:ext uri="{FF2B5EF4-FFF2-40B4-BE49-F238E27FC236}">
                <a16:creationId xmlns:a16="http://schemas.microsoft.com/office/drawing/2014/main" id="{43178304-0487-4816-A846-12D91CD639E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6629FC-8BB4-4667-8AC7-19EC28B6CCAB}"/>
              </a:ext>
            </a:extLst>
          </p:cNvPr>
          <p:cNvSpPr>
            <a:spLocks noGrp="1" noChangeArrowheads="1"/>
          </p:cNvSpPr>
          <p:nvPr>
            <p:ph type="sldNum" sz="quarter" idx="5"/>
          </p:nvPr>
        </p:nvSpPr>
        <p:spPr>
          <a:ln/>
        </p:spPr>
        <p:txBody>
          <a:bodyPr/>
          <a:lstStyle/>
          <a:p>
            <a:fld id="{12EEF042-DB22-4EE6-86D6-5502C018556D}" type="slidenum">
              <a:rPr lang="en-US" altLang="en-US"/>
              <a:pPr/>
              <a:t>27</a:t>
            </a:fld>
            <a:endParaRPr lang="en-US" altLang="en-US"/>
          </a:p>
        </p:txBody>
      </p:sp>
      <p:sp>
        <p:nvSpPr>
          <p:cNvPr id="69634" name="Rectangle 2">
            <a:extLst>
              <a:ext uri="{FF2B5EF4-FFF2-40B4-BE49-F238E27FC236}">
                <a16:creationId xmlns:a16="http://schemas.microsoft.com/office/drawing/2014/main" id="{E88B50A9-578E-4630-94DF-DDBD923CFBC6}"/>
              </a:ext>
            </a:extLst>
          </p:cNvPr>
          <p:cNvSpPr>
            <a:spLocks noRot="1" noChangeArrowheads="1" noTextEdit="1"/>
          </p:cNvSpPr>
          <p:nvPr>
            <p:ph type="sldImg"/>
          </p:nvPr>
        </p:nvSpPr>
        <p:spPr>
          <a:xfrm>
            <a:off x="381000" y="685800"/>
            <a:ext cx="6096000" cy="3429000"/>
          </a:xfrm>
          <a:ln/>
        </p:spPr>
      </p:sp>
      <p:sp>
        <p:nvSpPr>
          <p:cNvPr id="69635" name="Rectangle 3">
            <a:extLst>
              <a:ext uri="{FF2B5EF4-FFF2-40B4-BE49-F238E27FC236}">
                <a16:creationId xmlns:a16="http://schemas.microsoft.com/office/drawing/2014/main" id="{197074D3-A1D4-4558-925C-BB4F3B9C0F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5B548E-A028-4F29-AAE4-0119FD39B111}"/>
              </a:ext>
            </a:extLst>
          </p:cNvPr>
          <p:cNvSpPr>
            <a:spLocks noGrp="1" noChangeArrowheads="1"/>
          </p:cNvSpPr>
          <p:nvPr>
            <p:ph type="sldNum" sz="quarter" idx="5"/>
          </p:nvPr>
        </p:nvSpPr>
        <p:spPr>
          <a:ln/>
        </p:spPr>
        <p:txBody>
          <a:bodyPr/>
          <a:lstStyle/>
          <a:p>
            <a:fld id="{493FC502-42E6-4D8C-BBC3-58F690135766}" type="slidenum">
              <a:rPr lang="en-US" altLang="en-US"/>
              <a:pPr/>
              <a:t>28</a:t>
            </a:fld>
            <a:endParaRPr lang="en-US" altLang="en-US"/>
          </a:p>
        </p:txBody>
      </p:sp>
      <p:sp>
        <p:nvSpPr>
          <p:cNvPr id="70658" name="Rectangle 2">
            <a:extLst>
              <a:ext uri="{FF2B5EF4-FFF2-40B4-BE49-F238E27FC236}">
                <a16:creationId xmlns:a16="http://schemas.microsoft.com/office/drawing/2014/main" id="{BB5EBB68-B5D9-497A-84BB-4A6D951315EF}"/>
              </a:ext>
            </a:extLst>
          </p:cNvPr>
          <p:cNvSpPr>
            <a:spLocks noRot="1" noChangeArrowheads="1" noTextEdit="1"/>
          </p:cNvSpPr>
          <p:nvPr>
            <p:ph type="sldImg"/>
          </p:nvPr>
        </p:nvSpPr>
        <p:spPr>
          <a:xfrm>
            <a:off x="381000" y="685800"/>
            <a:ext cx="6096000" cy="3429000"/>
          </a:xfrm>
          <a:ln/>
        </p:spPr>
      </p:sp>
      <p:sp>
        <p:nvSpPr>
          <p:cNvPr id="70659" name="Rectangle 3">
            <a:extLst>
              <a:ext uri="{FF2B5EF4-FFF2-40B4-BE49-F238E27FC236}">
                <a16:creationId xmlns:a16="http://schemas.microsoft.com/office/drawing/2014/main" id="{AD35B3A7-2C6D-409E-B075-067EE175F8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54D95E-A97D-4D79-82D3-899C970A13C2}"/>
              </a:ext>
            </a:extLst>
          </p:cNvPr>
          <p:cNvSpPr>
            <a:spLocks noGrp="1" noChangeArrowheads="1"/>
          </p:cNvSpPr>
          <p:nvPr>
            <p:ph type="sldNum" sz="quarter" idx="5"/>
          </p:nvPr>
        </p:nvSpPr>
        <p:spPr>
          <a:ln/>
        </p:spPr>
        <p:txBody>
          <a:bodyPr/>
          <a:lstStyle/>
          <a:p>
            <a:fld id="{0169D4C0-C9FA-44DB-8A7A-92996933F267}" type="slidenum">
              <a:rPr lang="en-US" altLang="en-US"/>
              <a:pPr/>
              <a:t>29</a:t>
            </a:fld>
            <a:endParaRPr lang="en-US" altLang="en-US"/>
          </a:p>
        </p:txBody>
      </p:sp>
      <p:sp>
        <p:nvSpPr>
          <p:cNvPr id="71682" name="Rectangle 2">
            <a:extLst>
              <a:ext uri="{FF2B5EF4-FFF2-40B4-BE49-F238E27FC236}">
                <a16:creationId xmlns:a16="http://schemas.microsoft.com/office/drawing/2014/main" id="{748C8B8B-0C49-47CB-8F18-FACD6DEB8F44}"/>
              </a:ext>
            </a:extLst>
          </p:cNvPr>
          <p:cNvSpPr>
            <a:spLocks noRot="1" noChangeArrowheads="1" noTextEdit="1"/>
          </p:cNvSpPr>
          <p:nvPr>
            <p:ph type="sldImg"/>
          </p:nvPr>
        </p:nvSpPr>
        <p:spPr>
          <a:xfrm>
            <a:off x="381000" y="685800"/>
            <a:ext cx="6096000" cy="3429000"/>
          </a:xfrm>
          <a:ln/>
        </p:spPr>
      </p:sp>
      <p:sp>
        <p:nvSpPr>
          <p:cNvPr id="71683" name="Rectangle 3">
            <a:extLst>
              <a:ext uri="{FF2B5EF4-FFF2-40B4-BE49-F238E27FC236}">
                <a16:creationId xmlns:a16="http://schemas.microsoft.com/office/drawing/2014/main" id="{C629FE6D-642D-4C15-A3E2-E7385F8F1C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CFED2A-06F9-45EF-9841-B6C5818442B3}"/>
              </a:ext>
            </a:extLst>
          </p:cNvPr>
          <p:cNvSpPr>
            <a:spLocks noGrp="1" noChangeArrowheads="1"/>
          </p:cNvSpPr>
          <p:nvPr>
            <p:ph type="sldNum" sz="quarter" idx="5"/>
          </p:nvPr>
        </p:nvSpPr>
        <p:spPr>
          <a:ln/>
        </p:spPr>
        <p:txBody>
          <a:bodyPr/>
          <a:lstStyle/>
          <a:p>
            <a:fld id="{44B51880-A0F8-4AC6-B0B3-0E1EC04B40E3}" type="slidenum">
              <a:rPr lang="en-US" altLang="en-US"/>
              <a:pPr/>
              <a:t>30</a:t>
            </a:fld>
            <a:endParaRPr lang="en-US" altLang="en-US"/>
          </a:p>
        </p:txBody>
      </p:sp>
      <p:sp>
        <p:nvSpPr>
          <p:cNvPr id="72706" name="Rectangle 2">
            <a:extLst>
              <a:ext uri="{FF2B5EF4-FFF2-40B4-BE49-F238E27FC236}">
                <a16:creationId xmlns:a16="http://schemas.microsoft.com/office/drawing/2014/main" id="{4057F2BD-512D-4474-8AB2-C43A2DEA7397}"/>
              </a:ext>
            </a:extLst>
          </p:cNvPr>
          <p:cNvSpPr>
            <a:spLocks noRot="1" noChangeArrowheads="1" noTextEdit="1"/>
          </p:cNvSpPr>
          <p:nvPr>
            <p:ph type="sldImg"/>
          </p:nvPr>
        </p:nvSpPr>
        <p:spPr>
          <a:xfrm>
            <a:off x="381000" y="685800"/>
            <a:ext cx="6096000" cy="3429000"/>
          </a:xfrm>
          <a:ln/>
        </p:spPr>
      </p:sp>
      <p:sp>
        <p:nvSpPr>
          <p:cNvPr id="72707" name="Rectangle 3">
            <a:extLst>
              <a:ext uri="{FF2B5EF4-FFF2-40B4-BE49-F238E27FC236}">
                <a16:creationId xmlns:a16="http://schemas.microsoft.com/office/drawing/2014/main" id="{9BD20F84-023D-488C-9BA6-4ACAB66F8A0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98C744-0F4B-42DB-B3A0-0FE3C3A5952D}"/>
              </a:ext>
            </a:extLst>
          </p:cNvPr>
          <p:cNvSpPr>
            <a:spLocks noGrp="1" noChangeArrowheads="1"/>
          </p:cNvSpPr>
          <p:nvPr>
            <p:ph type="sldNum" sz="quarter" idx="5"/>
          </p:nvPr>
        </p:nvSpPr>
        <p:spPr>
          <a:ln/>
        </p:spPr>
        <p:txBody>
          <a:bodyPr/>
          <a:lstStyle/>
          <a:p>
            <a:fld id="{0214EF9C-945E-4780-9E13-A8D864F9E85D}" type="slidenum">
              <a:rPr lang="en-US" altLang="en-US"/>
              <a:pPr/>
              <a:t>4</a:t>
            </a:fld>
            <a:endParaRPr lang="en-US" altLang="en-US"/>
          </a:p>
        </p:txBody>
      </p:sp>
      <p:sp>
        <p:nvSpPr>
          <p:cNvPr id="46082" name="Rectangle 2">
            <a:extLst>
              <a:ext uri="{FF2B5EF4-FFF2-40B4-BE49-F238E27FC236}">
                <a16:creationId xmlns:a16="http://schemas.microsoft.com/office/drawing/2014/main" id="{BE10F11A-98F0-4A2B-8772-219F2B90465E}"/>
              </a:ext>
            </a:extLst>
          </p:cNvPr>
          <p:cNvSpPr>
            <a:spLocks noRot="1" noChangeArrowheads="1" noTextEdit="1"/>
          </p:cNvSpPr>
          <p:nvPr>
            <p:ph type="sldImg"/>
          </p:nvPr>
        </p:nvSpPr>
        <p:spPr>
          <a:xfrm>
            <a:off x="381000" y="685800"/>
            <a:ext cx="6096000" cy="3429000"/>
          </a:xfrm>
          <a:ln/>
        </p:spPr>
      </p:sp>
      <p:sp>
        <p:nvSpPr>
          <p:cNvPr id="46083" name="Rectangle 3">
            <a:extLst>
              <a:ext uri="{FF2B5EF4-FFF2-40B4-BE49-F238E27FC236}">
                <a16:creationId xmlns:a16="http://schemas.microsoft.com/office/drawing/2014/main" id="{48DE368C-0BEF-4623-974E-6053E761CF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DB6CDC-70F1-4C21-98B0-867EDA903767}"/>
              </a:ext>
            </a:extLst>
          </p:cNvPr>
          <p:cNvSpPr>
            <a:spLocks noGrp="1" noChangeArrowheads="1"/>
          </p:cNvSpPr>
          <p:nvPr>
            <p:ph type="sldNum" sz="quarter" idx="5"/>
          </p:nvPr>
        </p:nvSpPr>
        <p:spPr>
          <a:ln/>
        </p:spPr>
        <p:txBody>
          <a:bodyPr/>
          <a:lstStyle/>
          <a:p>
            <a:fld id="{38D809FE-16FB-4325-9269-837FADAAE03A}" type="slidenum">
              <a:rPr lang="en-US" altLang="en-US"/>
              <a:pPr/>
              <a:t>5</a:t>
            </a:fld>
            <a:endParaRPr lang="en-US" altLang="en-US"/>
          </a:p>
        </p:txBody>
      </p:sp>
      <p:sp>
        <p:nvSpPr>
          <p:cNvPr id="47106" name="Rectangle 2">
            <a:extLst>
              <a:ext uri="{FF2B5EF4-FFF2-40B4-BE49-F238E27FC236}">
                <a16:creationId xmlns:a16="http://schemas.microsoft.com/office/drawing/2014/main" id="{DB87FCE8-2EC0-4DD3-AE3A-F761A4D02549}"/>
              </a:ext>
            </a:extLst>
          </p:cNvPr>
          <p:cNvSpPr>
            <a:spLocks noRot="1" noChangeArrowheads="1" noTextEdit="1"/>
          </p:cNvSpPr>
          <p:nvPr>
            <p:ph type="sldImg"/>
          </p:nvPr>
        </p:nvSpPr>
        <p:spPr>
          <a:xfrm>
            <a:off x="381000" y="685800"/>
            <a:ext cx="6096000" cy="3429000"/>
          </a:xfrm>
          <a:ln/>
        </p:spPr>
      </p:sp>
      <p:sp>
        <p:nvSpPr>
          <p:cNvPr id="47107" name="Rectangle 3">
            <a:extLst>
              <a:ext uri="{FF2B5EF4-FFF2-40B4-BE49-F238E27FC236}">
                <a16:creationId xmlns:a16="http://schemas.microsoft.com/office/drawing/2014/main" id="{5AFF857D-93E0-4CF5-959B-ECE75EC9D9E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DAF265-C8AB-4803-99A1-CCC0A39403E4}"/>
              </a:ext>
            </a:extLst>
          </p:cNvPr>
          <p:cNvSpPr>
            <a:spLocks noGrp="1" noChangeArrowheads="1"/>
          </p:cNvSpPr>
          <p:nvPr>
            <p:ph type="sldNum" sz="quarter" idx="5"/>
          </p:nvPr>
        </p:nvSpPr>
        <p:spPr>
          <a:ln/>
        </p:spPr>
        <p:txBody>
          <a:bodyPr/>
          <a:lstStyle/>
          <a:p>
            <a:fld id="{EB855D57-9DA8-4544-A5D8-79ECD70707F3}" type="slidenum">
              <a:rPr lang="en-US" altLang="en-US"/>
              <a:pPr/>
              <a:t>6</a:t>
            </a:fld>
            <a:endParaRPr lang="en-US" altLang="en-US"/>
          </a:p>
        </p:txBody>
      </p:sp>
      <p:sp>
        <p:nvSpPr>
          <p:cNvPr id="48130" name="Rectangle 2">
            <a:extLst>
              <a:ext uri="{FF2B5EF4-FFF2-40B4-BE49-F238E27FC236}">
                <a16:creationId xmlns:a16="http://schemas.microsoft.com/office/drawing/2014/main" id="{A66BCD64-7321-4D27-BA41-988B3A6D94D2}"/>
              </a:ext>
            </a:extLst>
          </p:cNvPr>
          <p:cNvSpPr>
            <a:spLocks noRot="1" noChangeArrowheads="1" noTextEdit="1"/>
          </p:cNvSpPr>
          <p:nvPr>
            <p:ph type="sldImg"/>
          </p:nvPr>
        </p:nvSpPr>
        <p:spPr>
          <a:xfrm>
            <a:off x="381000" y="685800"/>
            <a:ext cx="6096000" cy="3429000"/>
          </a:xfrm>
          <a:ln/>
        </p:spPr>
      </p:sp>
      <p:sp>
        <p:nvSpPr>
          <p:cNvPr id="48131" name="Rectangle 3">
            <a:extLst>
              <a:ext uri="{FF2B5EF4-FFF2-40B4-BE49-F238E27FC236}">
                <a16:creationId xmlns:a16="http://schemas.microsoft.com/office/drawing/2014/main" id="{395C0AA7-091A-4AA7-B463-B2C18A897B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081986-5A13-42AB-843B-E21ED7B16D37}"/>
              </a:ext>
            </a:extLst>
          </p:cNvPr>
          <p:cNvSpPr>
            <a:spLocks noGrp="1" noChangeArrowheads="1"/>
          </p:cNvSpPr>
          <p:nvPr>
            <p:ph type="sldNum" sz="quarter" idx="5"/>
          </p:nvPr>
        </p:nvSpPr>
        <p:spPr>
          <a:ln/>
        </p:spPr>
        <p:txBody>
          <a:bodyPr/>
          <a:lstStyle/>
          <a:p>
            <a:fld id="{1E56E208-77A5-4D2A-8159-7CF3B3E82F0D}" type="slidenum">
              <a:rPr lang="en-US" altLang="en-US"/>
              <a:pPr/>
              <a:t>7</a:t>
            </a:fld>
            <a:endParaRPr lang="en-US" altLang="en-US"/>
          </a:p>
        </p:txBody>
      </p:sp>
      <p:sp>
        <p:nvSpPr>
          <p:cNvPr id="49154" name="Rectangle 2">
            <a:extLst>
              <a:ext uri="{FF2B5EF4-FFF2-40B4-BE49-F238E27FC236}">
                <a16:creationId xmlns:a16="http://schemas.microsoft.com/office/drawing/2014/main" id="{52CB2127-F885-4ACF-B201-22B9ABDC5DE2}"/>
              </a:ext>
            </a:extLst>
          </p:cNvPr>
          <p:cNvSpPr>
            <a:spLocks noRot="1" noChangeArrowheads="1" noTextEdit="1"/>
          </p:cNvSpPr>
          <p:nvPr>
            <p:ph type="sldImg"/>
          </p:nvPr>
        </p:nvSpPr>
        <p:spPr>
          <a:xfrm>
            <a:off x="381000" y="685800"/>
            <a:ext cx="6096000" cy="3429000"/>
          </a:xfrm>
          <a:ln/>
        </p:spPr>
      </p:sp>
      <p:sp>
        <p:nvSpPr>
          <p:cNvPr id="49155" name="Rectangle 3">
            <a:extLst>
              <a:ext uri="{FF2B5EF4-FFF2-40B4-BE49-F238E27FC236}">
                <a16:creationId xmlns:a16="http://schemas.microsoft.com/office/drawing/2014/main" id="{E39FBC4A-64AE-4E87-810A-9D1A056A9DD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40B184-0FB6-4222-BAF6-78E3A9ECEB5B}"/>
              </a:ext>
            </a:extLst>
          </p:cNvPr>
          <p:cNvSpPr>
            <a:spLocks noGrp="1" noChangeArrowheads="1"/>
          </p:cNvSpPr>
          <p:nvPr>
            <p:ph type="sldNum" sz="quarter" idx="5"/>
          </p:nvPr>
        </p:nvSpPr>
        <p:spPr>
          <a:ln/>
        </p:spPr>
        <p:txBody>
          <a:bodyPr/>
          <a:lstStyle/>
          <a:p>
            <a:fld id="{925E7BA5-49C2-4611-8001-B52783EE7859}" type="slidenum">
              <a:rPr lang="en-US" altLang="en-US"/>
              <a:pPr/>
              <a:t>8</a:t>
            </a:fld>
            <a:endParaRPr lang="en-US" altLang="en-US"/>
          </a:p>
        </p:txBody>
      </p:sp>
      <p:sp>
        <p:nvSpPr>
          <p:cNvPr id="50178" name="Rectangle 2">
            <a:extLst>
              <a:ext uri="{FF2B5EF4-FFF2-40B4-BE49-F238E27FC236}">
                <a16:creationId xmlns:a16="http://schemas.microsoft.com/office/drawing/2014/main" id="{A54A11C3-DE61-4DA0-AA8E-68918954E01C}"/>
              </a:ext>
            </a:extLst>
          </p:cNvPr>
          <p:cNvSpPr>
            <a:spLocks noRot="1" noChangeArrowheads="1" noTextEdit="1"/>
          </p:cNvSpPr>
          <p:nvPr>
            <p:ph type="sldImg"/>
          </p:nvPr>
        </p:nvSpPr>
        <p:spPr>
          <a:xfrm>
            <a:off x="381000" y="685800"/>
            <a:ext cx="6096000" cy="3429000"/>
          </a:xfrm>
          <a:ln/>
        </p:spPr>
      </p:sp>
      <p:sp>
        <p:nvSpPr>
          <p:cNvPr id="50179" name="Rectangle 3">
            <a:extLst>
              <a:ext uri="{FF2B5EF4-FFF2-40B4-BE49-F238E27FC236}">
                <a16:creationId xmlns:a16="http://schemas.microsoft.com/office/drawing/2014/main" id="{F9A101F0-72E0-4D76-BD27-8DD1EEECA1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E64ACC-3EDC-404B-B384-614B417A93BC}"/>
              </a:ext>
            </a:extLst>
          </p:cNvPr>
          <p:cNvSpPr>
            <a:spLocks noGrp="1" noChangeArrowheads="1"/>
          </p:cNvSpPr>
          <p:nvPr>
            <p:ph type="sldNum" sz="quarter" idx="5"/>
          </p:nvPr>
        </p:nvSpPr>
        <p:spPr>
          <a:ln/>
        </p:spPr>
        <p:txBody>
          <a:bodyPr/>
          <a:lstStyle/>
          <a:p>
            <a:fld id="{80FC61E6-EF58-4B2A-88C0-5E122B326CED}" type="slidenum">
              <a:rPr lang="en-US" altLang="en-US"/>
              <a:pPr/>
              <a:t>9</a:t>
            </a:fld>
            <a:endParaRPr lang="en-US" altLang="en-US"/>
          </a:p>
        </p:txBody>
      </p:sp>
      <p:sp>
        <p:nvSpPr>
          <p:cNvPr id="51202" name="Rectangle 2">
            <a:extLst>
              <a:ext uri="{FF2B5EF4-FFF2-40B4-BE49-F238E27FC236}">
                <a16:creationId xmlns:a16="http://schemas.microsoft.com/office/drawing/2014/main" id="{8CD451C9-96A5-45DE-AC04-932702BFF1DD}"/>
              </a:ext>
            </a:extLst>
          </p:cNvPr>
          <p:cNvSpPr>
            <a:spLocks noRot="1" noChangeArrowheads="1" noTextEdit="1"/>
          </p:cNvSpPr>
          <p:nvPr>
            <p:ph type="sldImg"/>
          </p:nvPr>
        </p:nvSpPr>
        <p:spPr>
          <a:xfrm>
            <a:off x="381000" y="685800"/>
            <a:ext cx="6096000" cy="3429000"/>
          </a:xfrm>
          <a:ln/>
        </p:spPr>
      </p:sp>
      <p:sp>
        <p:nvSpPr>
          <p:cNvPr id="51203" name="Rectangle 3">
            <a:extLst>
              <a:ext uri="{FF2B5EF4-FFF2-40B4-BE49-F238E27FC236}">
                <a16:creationId xmlns:a16="http://schemas.microsoft.com/office/drawing/2014/main" id="{FF74DA99-C889-407B-B464-BFFEBE1231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8C0A13-A9EB-47F4-87E3-7A5A69F0A8B7}"/>
              </a:ext>
            </a:extLst>
          </p:cNvPr>
          <p:cNvSpPr>
            <a:spLocks noGrp="1" noChangeArrowheads="1"/>
          </p:cNvSpPr>
          <p:nvPr>
            <p:ph type="sldNum" sz="quarter" idx="5"/>
          </p:nvPr>
        </p:nvSpPr>
        <p:spPr>
          <a:ln/>
        </p:spPr>
        <p:txBody>
          <a:bodyPr/>
          <a:lstStyle/>
          <a:p>
            <a:fld id="{FBAFDEFC-680D-4F18-B13A-D9A4D1A3E9BC}" type="slidenum">
              <a:rPr lang="en-US" altLang="en-US"/>
              <a:pPr/>
              <a:t>10</a:t>
            </a:fld>
            <a:endParaRPr lang="en-US" altLang="en-US"/>
          </a:p>
        </p:txBody>
      </p:sp>
      <p:sp>
        <p:nvSpPr>
          <p:cNvPr id="52226" name="Rectangle 2">
            <a:extLst>
              <a:ext uri="{FF2B5EF4-FFF2-40B4-BE49-F238E27FC236}">
                <a16:creationId xmlns:a16="http://schemas.microsoft.com/office/drawing/2014/main" id="{1F5CA3FF-CE50-41D5-A90E-2FC6498E0403}"/>
              </a:ext>
            </a:extLst>
          </p:cNvPr>
          <p:cNvSpPr>
            <a:spLocks noRot="1" noChangeArrowheads="1" noTextEdit="1"/>
          </p:cNvSpPr>
          <p:nvPr>
            <p:ph type="sldImg"/>
          </p:nvPr>
        </p:nvSpPr>
        <p:spPr>
          <a:xfrm>
            <a:off x="381000" y="685800"/>
            <a:ext cx="6096000" cy="3429000"/>
          </a:xfrm>
          <a:ln/>
        </p:spPr>
      </p:sp>
      <p:sp>
        <p:nvSpPr>
          <p:cNvPr id="52227" name="Rectangle 3">
            <a:extLst>
              <a:ext uri="{FF2B5EF4-FFF2-40B4-BE49-F238E27FC236}">
                <a16:creationId xmlns:a16="http://schemas.microsoft.com/office/drawing/2014/main" id="{F645F01C-F983-4DE0-B58E-E562C219F8A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CD2A45D0-3BF8-4B4F-A4FE-DB8E9545899A}" type="slidenum">
              <a:rPr lang="en-GB" altLang="en-US" smtClean="0"/>
              <a:pPr/>
              <a:t>‹#›</a:t>
            </a:fld>
            <a:endParaRPr lang="en-GB" altLang="en-US"/>
          </a:p>
        </p:txBody>
      </p:sp>
    </p:spTree>
    <p:extLst>
      <p:ext uri="{BB962C8B-B14F-4D97-AF65-F5344CB8AC3E}">
        <p14:creationId xmlns:p14="http://schemas.microsoft.com/office/powerpoint/2010/main" val="104241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30E35E6E-66A8-447A-BE0B-AAC9950F7BAA}" type="slidenum">
              <a:rPr lang="en-GB" altLang="en-US" smtClean="0"/>
              <a:pPr/>
              <a:t>‹#›</a:t>
            </a:fld>
            <a:endParaRPr lang="en-GB" altLang="en-US"/>
          </a:p>
        </p:txBody>
      </p:sp>
    </p:spTree>
    <p:extLst>
      <p:ext uri="{BB962C8B-B14F-4D97-AF65-F5344CB8AC3E}">
        <p14:creationId xmlns:p14="http://schemas.microsoft.com/office/powerpoint/2010/main" val="197569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3A11EA9-FCB9-4621-8C4B-FF8F1A8F3FA0}" type="slidenum">
              <a:rPr lang="en-GB" altLang="en-US" smtClean="0"/>
              <a:pPr/>
              <a:t>‹#›</a:t>
            </a:fld>
            <a:endParaRPr lang="en-GB" altLang="en-US"/>
          </a:p>
        </p:txBody>
      </p:sp>
    </p:spTree>
    <p:extLst>
      <p:ext uri="{BB962C8B-B14F-4D97-AF65-F5344CB8AC3E}">
        <p14:creationId xmlns:p14="http://schemas.microsoft.com/office/powerpoint/2010/main" val="9789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C267A3F0-B599-4D6A-89DD-14D7068C6906}" type="slidenum">
              <a:rPr lang="en-GB" altLang="en-US" smtClean="0"/>
              <a:pPr/>
              <a:t>‹#›</a:t>
            </a:fld>
            <a:endParaRPr lang="en-GB" altLang="en-US"/>
          </a:p>
        </p:txBody>
      </p:sp>
    </p:spTree>
    <p:extLst>
      <p:ext uri="{BB962C8B-B14F-4D97-AF65-F5344CB8AC3E}">
        <p14:creationId xmlns:p14="http://schemas.microsoft.com/office/powerpoint/2010/main" val="95483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D56A0143-D132-4F1C-8A1B-5466D3D90C6A}" type="slidenum">
              <a:rPr lang="en-GB" altLang="en-US" smtClean="0"/>
              <a:pPr/>
              <a:t>‹#›</a:t>
            </a:fld>
            <a:endParaRPr lang="en-GB" altLang="en-US"/>
          </a:p>
        </p:txBody>
      </p:sp>
    </p:spTree>
    <p:extLst>
      <p:ext uri="{BB962C8B-B14F-4D97-AF65-F5344CB8AC3E}">
        <p14:creationId xmlns:p14="http://schemas.microsoft.com/office/powerpoint/2010/main" val="343202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B76B0BD6-54D0-4B53-BD4A-0CB3F9EBB971}" type="slidenum">
              <a:rPr lang="en-GB" altLang="en-US" smtClean="0"/>
              <a:pPr/>
              <a:t>‹#›</a:t>
            </a:fld>
            <a:endParaRPr lang="en-GB" altLang="en-US"/>
          </a:p>
        </p:txBody>
      </p:sp>
    </p:spTree>
    <p:extLst>
      <p:ext uri="{BB962C8B-B14F-4D97-AF65-F5344CB8AC3E}">
        <p14:creationId xmlns:p14="http://schemas.microsoft.com/office/powerpoint/2010/main" val="176500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AA446CDD-BFAE-4FE4-AD6E-789F95DF3E6F}" type="slidenum">
              <a:rPr lang="en-GB" altLang="en-US" smtClean="0"/>
              <a:pPr/>
              <a:t>‹#›</a:t>
            </a:fld>
            <a:endParaRPr lang="en-GB" altLang="en-US"/>
          </a:p>
        </p:txBody>
      </p:sp>
    </p:spTree>
    <p:extLst>
      <p:ext uri="{BB962C8B-B14F-4D97-AF65-F5344CB8AC3E}">
        <p14:creationId xmlns:p14="http://schemas.microsoft.com/office/powerpoint/2010/main" val="68477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8E0E0997-C8C9-4A7F-9330-47B0EF1CC48D}" type="slidenum">
              <a:rPr lang="en-GB" altLang="en-US" smtClean="0"/>
              <a:pPr/>
              <a:t>‹#›</a:t>
            </a:fld>
            <a:endParaRPr lang="en-GB" altLang="en-US"/>
          </a:p>
        </p:txBody>
      </p:sp>
    </p:spTree>
    <p:extLst>
      <p:ext uri="{BB962C8B-B14F-4D97-AF65-F5344CB8AC3E}">
        <p14:creationId xmlns:p14="http://schemas.microsoft.com/office/powerpoint/2010/main" val="55808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42FFE042-AD77-444B-B6CF-70AAC2B5847E}" type="slidenum">
              <a:rPr lang="en-GB" altLang="en-US" smtClean="0"/>
              <a:pPr/>
              <a:t>‹#›</a:t>
            </a:fld>
            <a:endParaRPr lang="en-GB" altLang="en-US"/>
          </a:p>
        </p:txBody>
      </p:sp>
    </p:spTree>
    <p:extLst>
      <p:ext uri="{BB962C8B-B14F-4D97-AF65-F5344CB8AC3E}">
        <p14:creationId xmlns:p14="http://schemas.microsoft.com/office/powerpoint/2010/main" val="320619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CB8CA440-6DF9-4AFA-A2A6-4F87FAA8D5B1}" type="slidenum">
              <a:rPr lang="en-GB" altLang="en-US" smtClean="0"/>
              <a:pPr/>
              <a:t>‹#›</a:t>
            </a:fld>
            <a:endParaRPr lang="en-GB" altLang="en-US"/>
          </a:p>
        </p:txBody>
      </p:sp>
    </p:spTree>
    <p:extLst>
      <p:ext uri="{BB962C8B-B14F-4D97-AF65-F5344CB8AC3E}">
        <p14:creationId xmlns:p14="http://schemas.microsoft.com/office/powerpoint/2010/main" val="124015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CBF27E59-3DFD-4B20-BEFD-0EDA2888A116}" type="slidenum">
              <a:rPr lang="en-GB" altLang="en-US" smtClean="0"/>
              <a:pPr/>
              <a:t>‹#›</a:t>
            </a:fld>
            <a:endParaRPr lang="en-GB" altLang="en-US"/>
          </a:p>
        </p:txBody>
      </p:sp>
    </p:spTree>
    <p:extLst>
      <p:ext uri="{BB962C8B-B14F-4D97-AF65-F5344CB8AC3E}">
        <p14:creationId xmlns:p14="http://schemas.microsoft.com/office/powerpoint/2010/main" val="255088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913FF-C40C-477A-9A6A-6DF6FF540590}" type="slidenum">
              <a:rPr lang="en-GB" altLang="en-US" smtClean="0"/>
              <a:pPr/>
              <a:t>‹#›</a:t>
            </a:fld>
            <a:endParaRPr lang="en-GB" altLang="en-US"/>
          </a:p>
        </p:txBody>
      </p:sp>
    </p:spTree>
    <p:extLst>
      <p:ext uri="{BB962C8B-B14F-4D97-AF65-F5344CB8AC3E}">
        <p14:creationId xmlns:p14="http://schemas.microsoft.com/office/powerpoint/2010/main" val="3788310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C499E183-2605-4570-8C6A-635075C09341}"/>
              </a:ext>
            </a:extLst>
          </p:cNvPr>
          <p:cNvSpPr>
            <a:spLocks noGrp="1" noChangeArrowheads="1"/>
          </p:cNvSpPr>
          <p:nvPr>
            <p:ph type="subTitle" idx="1"/>
          </p:nvPr>
        </p:nvSpPr>
        <p:spPr>
          <a:xfrm>
            <a:off x="2135188" y="1916114"/>
            <a:ext cx="7993062" cy="1296987"/>
          </a:xfrm>
        </p:spPr>
        <p:txBody>
          <a:bodyPr/>
          <a:lstStyle/>
          <a:p>
            <a:pPr marL="533400" indent="-533400"/>
            <a:r>
              <a:rPr lang="en-GB" altLang="en-US" sz="7200">
                <a:solidFill>
                  <a:srgbClr val="FF0000"/>
                </a:solidFill>
              </a:rPr>
              <a:t>Crime &amp; Deviance</a:t>
            </a:r>
          </a:p>
        </p:txBody>
      </p:sp>
      <p:pic>
        <p:nvPicPr>
          <p:cNvPr id="2053" name="Picture 5">
            <a:extLst>
              <a:ext uri="{FF2B5EF4-FFF2-40B4-BE49-F238E27FC236}">
                <a16:creationId xmlns:a16="http://schemas.microsoft.com/office/drawing/2014/main" id="{9B31B9B2-6557-4F0D-8F3D-4943AAF24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4" y="3141663"/>
            <a:ext cx="1895475" cy="26019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D3E97A8-7EE1-46D3-B34C-E7220E815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3500438"/>
            <a:ext cx="2427288" cy="2208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676B6F7-425E-41FA-BCDE-E0007B25ECA1}"/>
              </a:ext>
            </a:extLst>
          </p:cNvPr>
          <p:cNvSpPr>
            <a:spLocks noGrp="1" noChangeArrowheads="1"/>
          </p:cNvSpPr>
          <p:nvPr>
            <p:ph type="title"/>
          </p:nvPr>
        </p:nvSpPr>
        <p:spPr/>
        <p:txBody>
          <a:bodyPr/>
          <a:lstStyle/>
          <a:p>
            <a:r>
              <a:rPr lang="en-GB" altLang="en-US"/>
              <a:t>Children carrying guns</a:t>
            </a:r>
          </a:p>
        </p:txBody>
      </p:sp>
      <p:pic>
        <p:nvPicPr>
          <p:cNvPr id="16389" name="Picture 5">
            <a:extLst>
              <a:ext uri="{FF2B5EF4-FFF2-40B4-BE49-F238E27FC236}">
                <a16:creationId xmlns:a16="http://schemas.microsoft.com/office/drawing/2014/main" id="{39645782-37B9-4ACD-9517-1FE95C62F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8" y="1916113"/>
            <a:ext cx="2532062" cy="3797300"/>
          </a:xfrm>
          <a:prstGeom prst="rect">
            <a:avLst/>
          </a:prstGeom>
          <a:noFill/>
          <a:extLst>
            <a:ext uri="{909E8E84-426E-40DD-AFC4-6F175D3DCCD1}">
              <a14:hiddenFill xmlns:a14="http://schemas.microsoft.com/office/drawing/2010/main">
                <a:solidFill>
                  <a:srgbClr val="FFFFFF"/>
                </a:solidFill>
              </a14:hiddenFill>
            </a:ext>
          </a:extLst>
        </p:spPr>
      </p:pic>
      <p:sp>
        <p:nvSpPr>
          <p:cNvPr id="16390" name="WordArt 6">
            <a:extLst>
              <a:ext uri="{FF2B5EF4-FFF2-40B4-BE49-F238E27FC236}">
                <a16:creationId xmlns:a16="http://schemas.microsoft.com/office/drawing/2014/main" id="{38803C99-2091-4341-95AD-D471498481F2}"/>
              </a:ext>
            </a:extLst>
          </p:cNvPr>
          <p:cNvSpPr>
            <a:spLocks noChangeArrowheads="1" noChangeShapeType="1" noTextEdit="1"/>
          </p:cNvSpPr>
          <p:nvPr/>
        </p:nvSpPr>
        <p:spPr bwMode="auto">
          <a:xfrm>
            <a:off x="9120188" y="549276"/>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CE7FB4B-88B3-44E5-9F41-AFDE6BCA8EB4}"/>
              </a:ext>
            </a:extLst>
          </p:cNvPr>
          <p:cNvSpPr>
            <a:spLocks noGrp="1" noChangeArrowheads="1"/>
          </p:cNvSpPr>
          <p:nvPr>
            <p:ph type="title"/>
          </p:nvPr>
        </p:nvSpPr>
        <p:spPr/>
        <p:txBody>
          <a:bodyPr/>
          <a:lstStyle/>
          <a:p>
            <a:r>
              <a:rPr lang="en-GB" altLang="en-US" sz="4000"/>
              <a:t>Doing 120 miles per hour on a formula one race track.</a:t>
            </a:r>
          </a:p>
        </p:txBody>
      </p:sp>
      <p:pic>
        <p:nvPicPr>
          <p:cNvPr id="18436" name="Picture 4">
            <a:extLst>
              <a:ext uri="{FF2B5EF4-FFF2-40B4-BE49-F238E27FC236}">
                <a16:creationId xmlns:a16="http://schemas.microsoft.com/office/drawing/2014/main" id="{1A7779EE-1808-4898-B820-204EFE39A3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71814" y="2276475"/>
            <a:ext cx="6408737" cy="292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WordArt 5">
            <a:extLst>
              <a:ext uri="{FF2B5EF4-FFF2-40B4-BE49-F238E27FC236}">
                <a16:creationId xmlns:a16="http://schemas.microsoft.com/office/drawing/2014/main" id="{1BEF32A8-907B-4D23-BADB-D94892FC68A6}"/>
              </a:ext>
            </a:extLst>
          </p:cNvPr>
          <p:cNvSpPr>
            <a:spLocks noChangeArrowheads="1" noChangeShapeType="1" noTextEdit="1"/>
          </p:cNvSpPr>
          <p:nvPr/>
        </p:nvSpPr>
        <p:spPr bwMode="auto">
          <a:xfrm>
            <a:off x="9120188" y="1196976"/>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9B6C056-AA91-4250-B403-4C9519523473}"/>
              </a:ext>
            </a:extLst>
          </p:cNvPr>
          <p:cNvSpPr>
            <a:spLocks noGrp="1" noChangeArrowheads="1"/>
          </p:cNvSpPr>
          <p:nvPr>
            <p:ph type="title"/>
          </p:nvPr>
        </p:nvSpPr>
        <p:spPr/>
        <p:txBody>
          <a:bodyPr/>
          <a:lstStyle/>
          <a:p>
            <a:r>
              <a:rPr lang="en-GB" altLang="en-US" sz="4000"/>
              <a:t>Speeding outside a school in a 30mile an hour zone</a:t>
            </a:r>
          </a:p>
        </p:txBody>
      </p:sp>
      <p:sp>
        <p:nvSpPr>
          <p:cNvPr id="17411" name="Rectangle 3">
            <a:extLst>
              <a:ext uri="{FF2B5EF4-FFF2-40B4-BE49-F238E27FC236}">
                <a16:creationId xmlns:a16="http://schemas.microsoft.com/office/drawing/2014/main" id="{154029A6-4F2B-405A-84CC-FDCCDC7D4A94}"/>
              </a:ext>
            </a:extLst>
          </p:cNvPr>
          <p:cNvSpPr>
            <a:spLocks noGrp="1" noChangeArrowheads="1"/>
          </p:cNvSpPr>
          <p:nvPr>
            <p:ph idx="1"/>
          </p:nvPr>
        </p:nvSpPr>
        <p:spPr/>
        <p:txBody>
          <a:bodyPr/>
          <a:lstStyle/>
          <a:p>
            <a:pPr>
              <a:buFontTx/>
              <a:buNone/>
            </a:pPr>
            <a:endParaRPr lang="en-US" altLang="en-US"/>
          </a:p>
        </p:txBody>
      </p:sp>
      <p:pic>
        <p:nvPicPr>
          <p:cNvPr id="17412" name="Picture 4">
            <a:extLst>
              <a:ext uri="{FF2B5EF4-FFF2-40B4-BE49-F238E27FC236}">
                <a16:creationId xmlns:a16="http://schemas.microsoft.com/office/drawing/2014/main" id="{AC506F2E-4A34-4320-B6D0-3650B4852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4" y="1916114"/>
            <a:ext cx="5976937" cy="3754437"/>
          </a:xfrm>
          <a:prstGeom prst="rect">
            <a:avLst/>
          </a:prstGeom>
          <a:noFill/>
          <a:extLst>
            <a:ext uri="{909E8E84-426E-40DD-AFC4-6F175D3DCCD1}">
              <a14:hiddenFill xmlns:a14="http://schemas.microsoft.com/office/drawing/2010/main">
                <a:solidFill>
                  <a:srgbClr val="FFFFFF"/>
                </a:solidFill>
              </a14:hiddenFill>
            </a:ext>
          </a:extLst>
        </p:spPr>
      </p:pic>
      <p:sp>
        <p:nvSpPr>
          <p:cNvPr id="17414" name="WordArt 6">
            <a:extLst>
              <a:ext uri="{FF2B5EF4-FFF2-40B4-BE49-F238E27FC236}">
                <a16:creationId xmlns:a16="http://schemas.microsoft.com/office/drawing/2014/main" id="{DA976451-F3E0-4488-BFCE-1547C11A4BC7}"/>
              </a:ext>
            </a:extLst>
          </p:cNvPr>
          <p:cNvSpPr>
            <a:spLocks noChangeArrowheads="1" noChangeShapeType="1" noTextEdit="1"/>
          </p:cNvSpPr>
          <p:nvPr/>
        </p:nvSpPr>
        <p:spPr bwMode="auto">
          <a:xfrm>
            <a:off x="9048750" y="1557339"/>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1+#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CE9222-32F5-418E-9D11-DAD7D3C8507A}"/>
              </a:ext>
            </a:extLst>
          </p:cNvPr>
          <p:cNvSpPr>
            <a:spLocks noGrp="1" noChangeArrowheads="1"/>
          </p:cNvSpPr>
          <p:nvPr>
            <p:ph type="title"/>
          </p:nvPr>
        </p:nvSpPr>
        <p:spPr/>
        <p:txBody>
          <a:bodyPr/>
          <a:lstStyle/>
          <a:p>
            <a:r>
              <a:rPr lang="en-GB" altLang="en-US" sz="3600" u="sng"/>
              <a:t>So, what is a crime?</a:t>
            </a:r>
            <a:br>
              <a:rPr lang="en-GB" altLang="en-US" sz="3600" u="sng"/>
            </a:br>
            <a:r>
              <a:rPr lang="en-GB" altLang="en-US" sz="3200" u="sng">
                <a:solidFill>
                  <a:srgbClr val="FF0000"/>
                </a:solidFill>
              </a:rPr>
              <a:t>Write your own definition on your worksheet</a:t>
            </a:r>
          </a:p>
        </p:txBody>
      </p:sp>
      <p:sp>
        <p:nvSpPr>
          <p:cNvPr id="19459" name="Rectangle 3">
            <a:extLst>
              <a:ext uri="{FF2B5EF4-FFF2-40B4-BE49-F238E27FC236}">
                <a16:creationId xmlns:a16="http://schemas.microsoft.com/office/drawing/2014/main" id="{32994F2E-7402-4706-B4F5-A4A6D80C89F6}"/>
              </a:ext>
            </a:extLst>
          </p:cNvPr>
          <p:cNvSpPr>
            <a:spLocks noGrp="1" noChangeArrowheads="1"/>
          </p:cNvSpPr>
          <p:nvPr>
            <p:ph idx="1"/>
          </p:nvPr>
        </p:nvSpPr>
        <p:spPr/>
        <p:txBody>
          <a:bodyPr/>
          <a:lstStyle/>
          <a:p>
            <a:pPr>
              <a:buFontTx/>
              <a:buNone/>
            </a:pPr>
            <a:endParaRPr lang="en-GB" altLang="en-US"/>
          </a:p>
          <a:p>
            <a:r>
              <a:rPr lang="en-GB" altLang="en-US"/>
              <a:t>Breaks a written law of society.</a:t>
            </a:r>
          </a:p>
          <a:p>
            <a:r>
              <a:rPr lang="en-GB" altLang="en-US"/>
              <a:t>Can be punished by the Police and Law Courts.</a:t>
            </a:r>
          </a:p>
          <a:p>
            <a:r>
              <a:rPr lang="en-GB" altLang="en-US"/>
              <a:t>For example, drink driving.</a:t>
            </a:r>
          </a:p>
        </p:txBody>
      </p:sp>
      <p:pic>
        <p:nvPicPr>
          <p:cNvPr id="19461" name="Picture 5">
            <a:extLst>
              <a:ext uri="{FF2B5EF4-FFF2-40B4-BE49-F238E27FC236}">
                <a16:creationId xmlns:a16="http://schemas.microsoft.com/office/drawing/2014/main" id="{A4351BFF-C5C9-442F-993C-C18745C7B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98"/>
          <a:stretch>
            <a:fillRect/>
          </a:stretch>
        </p:blipFill>
        <p:spPr bwMode="auto">
          <a:xfrm>
            <a:off x="7824789" y="3284539"/>
            <a:ext cx="2014537" cy="294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20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20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fade">
                                      <p:cBhvr>
                                        <p:cTn id="17" dur="2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F0CF28B-9DB6-4D54-85FA-646A51965E47}"/>
              </a:ext>
            </a:extLst>
          </p:cNvPr>
          <p:cNvSpPr>
            <a:spLocks noGrp="1" noChangeArrowheads="1"/>
          </p:cNvSpPr>
          <p:nvPr>
            <p:ph type="title"/>
          </p:nvPr>
        </p:nvSpPr>
        <p:spPr/>
        <p:txBody>
          <a:bodyPr/>
          <a:lstStyle/>
          <a:p>
            <a:r>
              <a:rPr lang="en-GB" altLang="en-US" sz="2800" u="sng"/>
              <a:t>What is deviance? </a:t>
            </a:r>
            <a:br>
              <a:rPr lang="en-GB" altLang="en-US" sz="2800" u="sng"/>
            </a:br>
            <a:r>
              <a:rPr lang="en-GB" altLang="en-US" sz="2800" u="sng"/>
              <a:t>Which actions have you said are unacceptable?</a:t>
            </a:r>
            <a:br>
              <a:rPr lang="en-GB" altLang="en-US" sz="2800" u="sng"/>
            </a:br>
            <a:r>
              <a:rPr lang="en-GB" altLang="en-US" sz="2400" u="sng">
                <a:solidFill>
                  <a:srgbClr val="FF0000"/>
                </a:solidFill>
              </a:rPr>
              <a:t>Add your own definition to your worksheet</a:t>
            </a:r>
          </a:p>
        </p:txBody>
      </p:sp>
      <p:sp>
        <p:nvSpPr>
          <p:cNvPr id="20483" name="Rectangle 3">
            <a:extLst>
              <a:ext uri="{FF2B5EF4-FFF2-40B4-BE49-F238E27FC236}">
                <a16:creationId xmlns:a16="http://schemas.microsoft.com/office/drawing/2014/main" id="{AC31FC97-F32B-4651-859C-15FBC03B923B}"/>
              </a:ext>
            </a:extLst>
          </p:cNvPr>
          <p:cNvSpPr>
            <a:spLocks noGrp="1" noChangeArrowheads="1"/>
          </p:cNvSpPr>
          <p:nvPr>
            <p:ph idx="1"/>
          </p:nvPr>
        </p:nvSpPr>
        <p:spPr>
          <a:xfrm>
            <a:off x="1981201" y="1600201"/>
            <a:ext cx="6202363" cy="4525963"/>
          </a:xfrm>
        </p:spPr>
        <p:txBody>
          <a:bodyPr/>
          <a:lstStyle/>
          <a:p>
            <a:r>
              <a:rPr lang="en-GB" altLang="en-US"/>
              <a:t>Break the ‘norms’ of society.</a:t>
            </a:r>
          </a:p>
          <a:p>
            <a:r>
              <a:rPr lang="en-GB" altLang="en-US"/>
              <a:t>Acts that are ‘not the done thing.’</a:t>
            </a:r>
          </a:p>
          <a:p>
            <a:r>
              <a:rPr lang="en-GB" altLang="en-US"/>
              <a:t>Deviant acts are the actions that we frown upon and believe to be ‘unacceptable.’</a:t>
            </a:r>
          </a:p>
          <a:p>
            <a:r>
              <a:rPr lang="en-GB" altLang="en-US"/>
              <a:t>For example, farting really loudly in assembly.</a:t>
            </a:r>
          </a:p>
          <a:p>
            <a:endParaRPr lang="en-GB" altLang="en-US"/>
          </a:p>
        </p:txBody>
      </p:sp>
      <p:pic>
        <p:nvPicPr>
          <p:cNvPr id="20485" name="Picture 5">
            <a:extLst>
              <a:ext uri="{FF2B5EF4-FFF2-40B4-BE49-F238E27FC236}">
                <a16:creationId xmlns:a16="http://schemas.microsoft.com/office/drawing/2014/main" id="{9B1740E3-961F-4859-BE6A-BA98A7720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46" r="3839"/>
          <a:stretch>
            <a:fillRect/>
          </a:stretch>
        </p:blipFill>
        <p:spPr bwMode="auto">
          <a:xfrm>
            <a:off x="8328026" y="4149725"/>
            <a:ext cx="1439863"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20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DD12771-8A01-4AA5-9A9A-B11EA958DF35}"/>
              </a:ext>
            </a:extLst>
          </p:cNvPr>
          <p:cNvSpPr>
            <a:spLocks noGrp="1" noChangeArrowheads="1"/>
          </p:cNvSpPr>
          <p:nvPr>
            <p:ph type="title"/>
          </p:nvPr>
        </p:nvSpPr>
        <p:spPr/>
        <p:txBody>
          <a:bodyPr/>
          <a:lstStyle/>
          <a:p>
            <a:r>
              <a:rPr lang="en-GB" altLang="en-US" sz="4000">
                <a:latin typeface="Stencil" pitchFamily="82" charset="0"/>
              </a:rPr>
              <a:t>Barred from Sainsbury’s for stealing a sweet!</a:t>
            </a:r>
          </a:p>
        </p:txBody>
      </p:sp>
      <p:sp>
        <p:nvSpPr>
          <p:cNvPr id="31747" name="Rectangle 3">
            <a:extLst>
              <a:ext uri="{FF2B5EF4-FFF2-40B4-BE49-F238E27FC236}">
                <a16:creationId xmlns:a16="http://schemas.microsoft.com/office/drawing/2014/main" id="{322B1B24-EBF8-4407-89ED-82281EFDD7EC}"/>
              </a:ext>
            </a:extLst>
          </p:cNvPr>
          <p:cNvSpPr>
            <a:spLocks noGrp="1" noChangeArrowheads="1"/>
          </p:cNvSpPr>
          <p:nvPr>
            <p:ph idx="1"/>
          </p:nvPr>
        </p:nvSpPr>
        <p:spPr>
          <a:noFill/>
          <a:ln w="19050">
            <a:solidFill>
              <a:schemeClr val="tx1"/>
            </a:solidFill>
            <a:miter lim="800000"/>
            <a:headEnd/>
            <a:tailEnd/>
          </a:ln>
        </p:spPr>
        <p:txBody>
          <a:bodyPr/>
          <a:lstStyle/>
          <a:p>
            <a:pPr algn="ctr">
              <a:lnSpc>
                <a:spcPct val="80000"/>
              </a:lnSpc>
              <a:buFontTx/>
              <a:buNone/>
            </a:pPr>
            <a:r>
              <a:rPr lang="en-GB" altLang="en-US" sz="2000"/>
              <a:t>A Mum has been banned from Sainsbury's for life after taking a chocolate nut from a pick and mix display and eating it as she shopped at her local store. </a:t>
            </a:r>
          </a:p>
          <a:p>
            <a:pPr algn="ctr">
              <a:lnSpc>
                <a:spcPct val="80000"/>
              </a:lnSpc>
              <a:buFontTx/>
              <a:buNone/>
            </a:pPr>
            <a:r>
              <a:rPr lang="en-GB" altLang="en-US" sz="2000"/>
              <a:t>Garden centre manager Penny Beckett popped the chocolate into her mouth before taking a selection of sweets which she paid for along with a pounds 156 bill for the rest of her shopping. </a:t>
            </a:r>
          </a:p>
          <a:p>
            <a:pPr algn="ctr">
              <a:lnSpc>
                <a:spcPct val="80000"/>
              </a:lnSpc>
              <a:buFontTx/>
              <a:buNone/>
            </a:pPr>
            <a:endParaRPr lang="en-GB" altLang="en-US" sz="2000"/>
          </a:p>
          <a:p>
            <a:pPr algn="ctr">
              <a:lnSpc>
                <a:spcPct val="80000"/>
              </a:lnSpc>
              <a:buFontTx/>
              <a:buNone/>
            </a:pPr>
            <a:r>
              <a:rPr lang="en-GB" altLang="en-US" sz="2000"/>
              <a:t>But when mother-of-one Penny - who spends around £9,000 at the store each year - went to leave she was stopped by three security guards. They showed her CCTV footage of how she ate the nut - and then handed her a letter telling her that she was banned from the supermarket's 727 UK stores for life. Last night Penny, 37, said: "I find it disgusting and I'm very angry. I want Sainsbury's to know how stupid the system is. I have been shopping at Sainsbury's for 22 years and spend a lot of money there. I do shopping for my home there and also buy loads of stuff for my work colleagues. </a:t>
            </a:r>
          </a:p>
        </p:txBody>
      </p:sp>
      <p:pic>
        <p:nvPicPr>
          <p:cNvPr id="31748" name="Picture 4">
            <a:extLst>
              <a:ext uri="{FF2B5EF4-FFF2-40B4-BE49-F238E27FC236}">
                <a16:creationId xmlns:a16="http://schemas.microsoft.com/office/drawing/2014/main" id="{610FD4B1-995E-4E78-8819-C6052D9D0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974" r="23347"/>
          <a:stretch>
            <a:fillRect/>
          </a:stretch>
        </p:blipFill>
        <p:spPr bwMode="auto">
          <a:xfrm>
            <a:off x="2424113" y="777875"/>
            <a:ext cx="1223962" cy="72390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Chocolate Nuts">
            <a:extLst>
              <a:ext uri="{FF2B5EF4-FFF2-40B4-BE49-F238E27FC236}">
                <a16:creationId xmlns:a16="http://schemas.microsoft.com/office/drawing/2014/main" id="{9BE9C8FA-476D-4F48-B2AA-D130F14AD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765176"/>
            <a:ext cx="933450" cy="76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amond(in)">
                                      <p:cBhvr>
                                        <p:cTn id="7" dur="2000"/>
                                        <p:tgtEl>
                                          <p:spTgt spid="3174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diamond(in)">
                                      <p:cBhvr>
                                        <p:cTn id="10" dur="2000"/>
                                        <p:tgtEl>
                                          <p:spTgt spid="317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animEffect transition="in" filter="diamond(in)">
                                      <p:cBhvr>
                                        <p:cTn id="15" dur="2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A907894-4033-47EA-91B9-BB8D3F964235}"/>
              </a:ext>
            </a:extLst>
          </p:cNvPr>
          <p:cNvSpPr>
            <a:spLocks noGrp="1" noChangeArrowheads="1"/>
          </p:cNvSpPr>
          <p:nvPr>
            <p:ph type="title"/>
          </p:nvPr>
        </p:nvSpPr>
        <p:spPr>
          <a:xfrm>
            <a:off x="1774826" y="274639"/>
            <a:ext cx="8435975" cy="1425575"/>
          </a:xfrm>
        </p:spPr>
        <p:txBody>
          <a:bodyPr/>
          <a:lstStyle/>
          <a:p>
            <a:r>
              <a:rPr lang="en-GB" altLang="en-US" sz="2800" u="sng">
                <a:solidFill>
                  <a:schemeClr val="tx1"/>
                </a:solidFill>
              </a:rPr>
              <a:t>Not all crimes are considered deviant acts. </a:t>
            </a:r>
            <a:br>
              <a:rPr lang="en-GB" altLang="en-US" sz="2800" u="sng">
                <a:solidFill>
                  <a:schemeClr val="tx1"/>
                </a:solidFill>
              </a:rPr>
            </a:br>
            <a:r>
              <a:rPr lang="en-GB" altLang="en-US" sz="2800" u="sng">
                <a:solidFill>
                  <a:srgbClr val="FF0000"/>
                </a:solidFill>
              </a:rPr>
              <a:t>Why is okay to break some laws and not others? </a:t>
            </a:r>
            <a:br>
              <a:rPr lang="en-GB" altLang="en-US" sz="2800" u="sng">
                <a:solidFill>
                  <a:srgbClr val="FF0000"/>
                </a:solidFill>
              </a:rPr>
            </a:br>
            <a:r>
              <a:rPr lang="en-GB" altLang="en-US" sz="2800" u="sng">
                <a:solidFill>
                  <a:srgbClr val="FF0000"/>
                </a:solidFill>
              </a:rPr>
              <a:t>Explain your answer on the worksheet.</a:t>
            </a:r>
          </a:p>
        </p:txBody>
      </p:sp>
      <p:sp>
        <p:nvSpPr>
          <p:cNvPr id="30723" name="Rectangle 3">
            <a:extLst>
              <a:ext uri="{FF2B5EF4-FFF2-40B4-BE49-F238E27FC236}">
                <a16:creationId xmlns:a16="http://schemas.microsoft.com/office/drawing/2014/main" id="{FADE3B9E-668A-452D-8227-5B6362CB15A3}"/>
              </a:ext>
            </a:extLst>
          </p:cNvPr>
          <p:cNvSpPr>
            <a:spLocks noGrp="1" noChangeArrowheads="1"/>
          </p:cNvSpPr>
          <p:nvPr>
            <p:ph idx="1"/>
          </p:nvPr>
        </p:nvSpPr>
        <p:spPr>
          <a:xfrm>
            <a:off x="1919288" y="2781301"/>
            <a:ext cx="8229600" cy="3776663"/>
          </a:xfrm>
        </p:spPr>
        <p:txBody>
          <a:bodyPr/>
          <a:lstStyle/>
          <a:p>
            <a:r>
              <a:rPr lang="en-GB" altLang="en-US" sz="2800"/>
              <a:t>Loads of people do it, so it’s ok E.g. Speeding on Motorway</a:t>
            </a:r>
          </a:p>
          <a:p>
            <a:r>
              <a:rPr lang="en-GB" altLang="en-US" sz="2800"/>
              <a:t>It’s not harming anyone is it? E.g. Streaking at a football match</a:t>
            </a:r>
          </a:p>
          <a:p>
            <a:r>
              <a:rPr lang="en-GB" altLang="en-US" sz="2800"/>
              <a:t>It’s not like you’ll get caught. E.g. Stealing Pick n Mix</a:t>
            </a:r>
          </a:p>
          <a:p>
            <a:r>
              <a:rPr lang="en-GB" altLang="en-US" sz="2800"/>
              <a:t>It doesn’t really cost anyone anything/much. E.g. ‘Borrowing’ £10 without asking.  </a:t>
            </a:r>
          </a:p>
        </p:txBody>
      </p:sp>
      <p:sp>
        <p:nvSpPr>
          <p:cNvPr id="30724" name="WordArt 4">
            <a:extLst>
              <a:ext uri="{FF2B5EF4-FFF2-40B4-BE49-F238E27FC236}">
                <a16:creationId xmlns:a16="http://schemas.microsoft.com/office/drawing/2014/main" id="{FC4585E0-7744-45BC-83BE-22452BC75DEF}"/>
              </a:ext>
            </a:extLst>
          </p:cNvPr>
          <p:cNvSpPr>
            <a:spLocks noChangeArrowheads="1" noChangeShapeType="1" noTextEdit="1"/>
          </p:cNvSpPr>
          <p:nvPr/>
        </p:nvSpPr>
        <p:spPr bwMode="auto">
          <a:xfrm>
            <a:off x="6167439" y="1700214"/>
            <a:ext cx="305752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You have 5 mins</a:t>
            </a:r>
          </a:p>
        </p:txBody>
      </p:sp>
      <p:pic>
        <p:nvPicPr>
          <p:cNvPr id="30725" name="Picture 5">
            <a:extLst>
              <a:ext uri="{FF2B5EF4-FFF2-40B4-BE49-F238E27FC236}">
                <a16:creationId xmlns:a16="http://schemas.microsoft.com/office/drawing/2014/main" id="{AC9384CD-73F9-4541-9ADE-9D4BB0684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114" y="1412875"/>
            <a:ext cx="909637" cy="96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23">
                                            <p:txEl>
                                              <p:pRg st="0" end="0"/>
                                            </p:txEl>
                                          </p:spTgt>
                                        </p:tgtEl>
                                        <p:attrNameLst>
                                          <p:attrName>style.visibility</p:attrName>
                                        </p:attrNameLst>
                                      </p:cBhvr>
                                      <p:to>
                                        <p:strVal val="visible"/>
                                      </p:to>
                                    </p:set>
                                    <p:anim calcmode="discrete" valueType="clr">
                                      <p:cBhvr override="childStyle">
                                        <p:cTn id="7" dur="80"/>
                                        <p:tgtEl>
                                          <p:spTgt spid="307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2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23">
                                            <p:txEl>
                                              <p:pRg st="1" end="1"/>
                                            </p:txEl>
                                          </p:spTgt>
                                        </p:tgtEl>
                                        <p:attrNameLst>
                                          <p:attrName>style.visibility</p:attrName>
                                        </p:attrNameLst>
                                      </p:cBhvr>
                                      <p:to>
                                        <p:strVal val="visible"/>
                                      </p:to>
                                    </p:set>
                                    <p:anim calcmode="discrete" valueType="clr">
                                      <p:cBhvr override="childStyle">
                                        <p:cTn id="14" dur="80"/>
                                        <p:tgtEl>
                                          <p:spTgt spid="307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072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23">
                                            <p:txEl>
                                              <p:pRg st="2" end="2"/>
                                            </p:txEl>
                                          </p:spTgt>
                                        </p:tgtEl>
                                        <p:attrNameLst>
                                          <p:attrName>style.visibility</p:attrName>
                                        </p:attrNameLst>
                                      </p:cBhvr>
                                      <p:to>
                                        <p:strVal val="visible"/>
                                      </p:to>
                                    </p:set>
                                    <p:anim calcmode="discrete" valueType="clr">
                                      <p:cBhvr override="childStyle">
                                        <p:cTn id="21" dur="80"/>
                                        <p:tgtEl>
                                          <p:spTgt spid="307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2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0723">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0723">
                                            <p:txEl>
                                              <p:pRg st="3" end="3"/>
                                            </p:txEl>
                                          </p:spTgt>
                                        </p:tgtEl>
                                        <p:attrNameLst>
                                          <p:attrName>style.visibility</p:attrName>
                                        </p:attrNameLst>
                                      </p:cBhvr>
                                      <p:to>
                                        <p:strVal val="visible"/>
                                      </p:to>
                                    </p:set>
                                    <p:anim calcmode="discrete" valueType="clr">
                                      <p:cBhvr override="childStyle">
                                        <p:cTn id="28" dur="80"/>
                                        <p:tgtEl>
                                          <p:spTgt spid="307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72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072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52866A1-EE0D-443F-91B2-6D18B6846C3C}"/>
              </a:ext>
            </a:extLst>
          </p:cNvPr>
          <p:cNvSpPr>
            <a:spLocks noGrp="1" noChangeArrowheads="1"/>
          </p:cNvSpPr>
          <p:nvPr>
            <p:ph type="title"/>
          </p:nvPr>
        </p:nvSpPr>
        <p:spPr/>
        <p:txBody>
          <a:bodyPr/>
          <a:lstStyle/>
          <a:p>
            <a:r>
              <a:rPr lang="en-GB" altLang="en-US"/>
              <a:t>Learning Objective No.3:</a:t>
            </a:r>
          </a:p>
        </p:txBody>
      </p:sp>
      <p:sp>
        <p:nvSpPr>
          <p:cNvPr id="22531" name="Rectangle 3">
            <a:extLst>
              <a:ext uri="{FF2B5EF4-FFF2-40B4-BE49-F238E27FC236}">
                <a16:creationId xmlns:a16="http://schemas.microsoft.com/office/drawing/2014/main" id="{6F03DC17-886B-40A1-A237-7CE51185F582}"/>
              </a:ext>
            </a:extLst>
          </p:cNvPr>
          <p:cNvSpPr>
            <a:spLocks noGrp="1" noChangeArrowheads="1"/>
          </p:cNvSpPr>
          <p:nvPr>
            <p:ph idx="1"/>
          </p:nvPr>
        </p:nvSpPr>
        <p:spPr/>
        <p:txBody>
          <a:bodyPr/>
          <a:lstStyle/>
          <a:p>
            <a:pPr>
              <a:buFontTx/>
              <a:buNone/>
            </a:pPr>
            <a:r>
              <a:rPr lang="en-GB" altLang="en-US"/>
              <a:t>To understand how </a:t>
            </a:r>
            <a:r>
              <a:rPr lang="en-GB" altLang="en-US">
                <a:solidFill>
                  <a:srgbClr val="FF0000"/>
                </a:solidFill>
              </a:rPr>
              <a:t>crime</a:t>
            </a:r>
            <a:r>
              <a:rPr lang="en-GB" altLang="en-US"/>
              <a:t> &amp; </a:t>
            </a:r>
            <a:r>
              <a:rPr lang="en-GB" altLang="en-US">
                <a:solidFill>
                  <a:srgbClr val="FF0000"/>
                </a:solidFill>
              </a:rPr>
              <a:t>deviance</a:t>
            </a:r>
            <a:r>
              <a:rPr lang="en-GB" altLang="en-US"/>
              <a:t> are related to time &amp; place.</a:t>
            </a:r>
          </a:p>
        </p:txBody>
      </p:sp>
      <p:pic>
        <p:nvPicPr>
          <p:cNvPr id="22533" name="Picture 5" descr="Lighted cigarette">
            <a:extLst>
              <a:ext uri="{FF2B5EF4-FFF2-40B4-BE49-F238E27FC236}">
                <a16:creationId xmlns:a16="http://schemas.microsoft.com/office/drawing/2014/main" id="{31F8C711-B301-46BD-BDD2-6E6D5C5AE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3213100"/>
            <a:ext cx="19335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a:extLst>
              <a:ext uri="{FF2B5EF4-FFF2-40B4-BE49-F238E27FC236}">
                <a16:creationId xmlns:a16="http://schemas.microsoft.com/office/drawing/2014/main" id="{892E83C2-864C-4EAA-A832-A762C9736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32131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0B9B1E-CB68-4784-851A-FDB7BBF6B98F}"/>
              </a:ext>
            </a:extLst>
          </p:cNvPr>
          <p:cNvSpPr>
            <a:spLocks noGrp="1" noChangeArrowheads="1"/>
          </p:cNvSpPr>
          <p:nvPr>
            <p:ph type="title"/>
          </p:nvPr>
        </p:nvSpPr>
        <p:spPr/>
        <p:txBody>
          <a:bodyPr/>
          <a:lstStyle/>
          <a:p>
            <a:r>
              <a:rPr lang="en-GB" altLang="en-US" sz="2800">
                <a:solidFill>
                  <a:srgbClr val="FF0000"/>
                </a:solidFill>
              </a:rPr>
              <a:t>Where &amp; when acts take place can change whether it’s considered a crime or deviant act.</a:t>
            </a:r>
          </a:p>
        </p:txBody>
      </p:sp>
      <p:sp>
        <p:nvSpPr>
          <p:cNvPr id="32771" name="Rectangle 3">
            <a:extLst>
              <a:ext uri="{FF2B5EF4-FFF2-40B4-BE49-F238E27FC236}">
                <a16:creationId xmlns:a16="http://schemas.microsoft.com/office/drawing/2014/main" id="{1E3E3282-3DD0-4FA9-B687-7230E740789C}"/>
              </a:ext>
            </a:extLst>
          </p:cNvPr>
          <p:cNvSpPr>
            <a:spLocks noGrp="1" noChangeArrowheads="1"/>
          </p:cNvSpPr>
          <p:nvPr>
            <p:ph idx="1"/>
          </p:nvPr>
        </p:nvSpPr>
        <p:spPr/>
        <p:txBody>
          <a:bodyPr/>
          <a:lstStyle/>
          <a:p>
            <a:pPr>
              <a:lnSpc>
                <a:spcPct val="90000"/>
              </a:lnSpc>
            </a:pPr>
            <a:r>
              <a:rPr lang="en-GB" altLang="en-US"/>
              <a:t>Take smoking for example. In the past smoking was seen as a good thing to do. </a:t>
            </a:r>
          </a:p>
          <a:p>
            <a:pPr>
              <a:lnSpc>
                <a:spcPct val="90000"/>
              </a:lnSpc>
            </a:pPr>
            <a:r>
              <a:rPr lang="en-GB" altLang="en-US"/>
              <a:t>It wasn’t a crime to smoke anywhere and it wasn’t thought of as a deviant act.</a:t>
            </a:r>
          </a:p>
          <a:p>
            <a:pPr>
              <a:lnSpc>
                <a:spcPct val="90000"/>
              </a:lnSpc>
            </a:pPr>
            <a:endParaRPr lang="en-GB" altLang="en-US"/>
          </a:p>
          <a:p>
            <a:pPr>
              <a:lnSpc>
                <a:spcPct val="90000"/>
              </a:lnSpc>
            </a:pPr>
            <a:r>
              <a:rPr lang="en-GB" altLang="en-US"/>
              <a:t>Look at the following adverts promoting smoking, they certainly weren’t trying to put people off the act of smoking or saying that it is frowned upon by the public.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2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Smoking Santa">
            <a:extLst>
              <a:ext uri="{FF2B5EF4-FFF2-40B4-BE49-F238E27FC236}">
                <a16:creationId xmlns:a16="http://schemas.microsoft.com/office/drawing/2014/main" id="{3C69CC35-4CB0-4F7C-8D54-547D38E1C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188914"/>
            <a:ext cx="4511675" cy="647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55AA69A-535B-4928-A830-EE0279530379}"/>
              </a:ext>
            </a:extLst>
          </p:cNvPr>
          <p:cNvSpPr>
            <a:spLocks noGrp="1" noChangeArrowheads="1"/>
          </p:cNvSpPr>
          <p:nvPr>
            <p:ph type="title"/>
          </p:nvPr>
        </p:nvSpPr>
        <p:spPr/>
        <p:txBody>
          <a:bodyPr/>
          <a:lstStyle/>
          <a:p>
            <a:r>
              <a:rPr lang="en-GB" altLang="en-US" u="sng"/>
              <a:t>Starter Task:</a:t>
            </a:r>
          </a:p>
        </p:txBody>
      </p:sp>
      <p:sp>
        <p:nvSpPr>
          <p:cNvPr id="74755" name="Rectangle 3">
            <a:extLst>
              <a:ext uri="{FF2B5EF4-FFF2-40B4-BE49-F238E27FC236}">
                <a16:creationId xmlns:a16="http://schemas.microsoft.com/office/drawing/2014/main" id="{DED23B89-A2F9-4DFA-BCCF-B0C60E3CDAEB}"/>
              </a:ext>
            </a:extLst>
          </p:cNvPr>
          <p:cNvSpPr>
            <a:spLocks noGrp="1" noChangeArrowheads="1"/>
          </p:cNvSpPr>
          <p:nvPr>
            <p:ph idx="1"/>
          </p:nvPr>
        </p:nvSpPr>
        <p:spPr/>
        <p:txBody>
          <a:bodyPr/>
          <a:lstStyle/>
          <a:p>
            <a:pPr algn="ctr">
              <a:buFontTx/>
              <a:buNone/>
            </a:pPr>
            <a:r>
              <a:rPr lang="en-GB" altLang="en-US"/>
              <a:t>Have you or your family ever been the victim of crime?</a:t>
            </a:r>
          </a:p>
          <a:p>
            <a:pPr algn="ctr">
              <a:buFontTx/>
              <a:buNone/>
            </a:pPr>
            <a:r>
              <a:rPr lang="en-GB" altLang="en-US"/>
              <a:t>Explain what happened and what your thoughts &amp; feelings were.</a:t>
            </a:r>
          </a:p>
          <a:p>
            <a:pPr algn="ctr">
              <a:buFontTx/>
              <a:buNone/>
            </a:pPr>
            <a:r>
              <a:rPr lang="en-GB" altLang="en-US"/>
              <a:t>You have 3 minutes!!!</a:t>
            </a:r>
          </a:p>
        </p:txBody>
      </p:sp>
      <p:pic>
        <p:nvPicPr>
          <p:cNvPr id="74756" name="Picture 4">
            <a:extLst>
              <a:ext uri="{FF2B5EF4-FFF2-40B4-BE49-F238E27FC236}">
                <a16:creationId xmlns:a16="http://schemas.microsoft.com/office/drawing/2014/main" id="{CA5C1A7A-BE12-4009-A46E-FE72A6A1C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4365626"/>
            <a:ext cx="2427288" cy="220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a:extLst>
              <a:ext uri="{FF2B5EF4-FFF2-40B4-BE49-F238E27FC236}">
                <a16:creationId xmlns:a16="http://schemas.microsoft.com/office/drawing/2014/main" id="{240EBC60-C27A-4CDB-9F2D-0990AC088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6" y="260350"/>
            <a:ext cx="4373563" cy="6116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a:extLst>
              <a:ext uri="{FF2B5EF4-FFF2-40B4-BE49-F238E27FC236}">
                <a16:creationId xmlns:a16="http://schemas.microsoft.com/office/drawing/2014/main" id="{2BD0F474-0BB1-40FA-84D4-D624BC5E1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549276"/>
            <a:ext cx="4521200" cy="609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C96F929-8DB8-43AB-8055-7FE5F3FC0FFE}"/>
              </a:ext>
            </a:extLst>
          </p:cNvPr>
          <p:cNvSpPr>
            <a:spLocks noGrp="1" noChangeArrowheads="1"/>
          </p:cNvSpPr>
          <p:nvPr>
            <p:ph type="title"/>
          </p:nvPr>
        </p:nvSpPr>
        <p:spPr/>
        <p:txBody>
          <a:bodyPr/>
          <a:lstStyle/>
          <a:p>
            <a:r>
              <a:rPr lang="en-GB" altLang="en-US" sz="4000">
                <a:solidFill>
                  <a:srgbClr val="FF0000"/>
                </a:solidFill>
              </a:rPr>
              <a:t>It’s a very different situation now.</a:t>
            </a:r>
          </a:p>
        </p:txBody>
      </p:sp>
      <p:sp>
        <p:nvSpPr>
          <p:cNvPr id="36867" name="Rectangle 3">
            <a:extLst>
              <a:ext uri="{FF2B5EF4-FFF2-40B4-BE49-F238E27FC236}">
                <a16:creationId xmlns:a16="http://schemas.microsoft.com/office/drawing/2014/main" id="{623DFABB-BD4C-41FC-BF2F-916DAA023192}"/>
              </a:ext>
            </a:extLst>
          </p:cNvPr>
          <p:cNvSpPr>
            <a:spLocks noGrp="1" noChangeArrowheads="1"/>
          </p:cNvSpPr>
          <p:nvPr>
            <p:ph idx="1"/>
          </p:nvPr>
        </p:nvSpPr>
        <p:spPr/>
        <p:txBody>
          <a:bodyPr/>
          <a:lstStyle/>
          <a:p>
            <a:r>
              <a:rPr lang="en-GB" altLang="en-US" sz="2800"/>
              <a:t>Firstly smoking is slowly becoming an illegal, criminal act in certain places and situations.</a:t>
            </a:r>
          </a:p>
          <a:p>
            <a:r>
              <a:rPr lang="en-GB" altLang="en-US" sz="2800"/>
              <a:t>Secondly, smoking is being considered more and more deviant. Non-smokers are a lot more vocal about their dislike for smokers and people are discouraged from smoking in public places.</a:t>
            </a:r>
          </a:p>
          <a:p>
            <a:r>
              <a:rPr lang="en-GB" altLang="en-US" sz="2800"/>
              <a:t>So time &amp; place have changed the deviancy of smoking.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a:extLst>
              <a:ext uri="{FF2B5EF4-FFF2-40B4-BE49-F238E27FC236}">
                <a16:creationId xmlns:a16="http://schemas.microsoft.com/office/drawing/2014/main" id="{E2F44B1B-6B19-4388-879E-DDCFE15AF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333375"/>
            <a:ext cx="2281237" cy="2281238"/>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a:extLst>
              <a:ext uri="{FF2B5EF4-FFF2-40B4-BE49-F238E27FC236}">
                <a16:creationId xmlns:a16="http://schemas.microsoft.com/office/drawing/2014/main" id="{C1DACA26-A849-4406-85F3-1E875B262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3860800"/>
            <a:ext cx="2281238" cy="2281238"/>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a:extLst>
              <a:ext uri="{FF2B5EF4-FFF2-40B4-BE49-F238E27FC236}">
                <a16:creationId xmlns:a16="http://schemas.microsoft.com/office/drawing/2014/main" id="{F0818337-7BB2-445B-B451-BAC006596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689" y="333376"/>
            <a:ext cx="223202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a:extLst>
              <a:ext uri="{FF2B5EF4-FFF2-40B4-BE49-F238E27FC236}">
                <a16:creationId xmlns:a16="http://schemas.microsoft.com/office/drawing/2014/main" id="{77DF8386-E90E-42FD-8597-AC2018435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0688" y="3933826"/>
            <a:ext cx="2303462" cy="2303463"/>
          </a:xfrm>
          <a:prstGeom prst="rect">
            <a:avLst/>
          </a:prstGeom>
          <a:noFill/>
          <a:extLst>
            <a:ext uri="{909E8E84-426E-40DD-AFC4-6F175D3DCCD1}">
              <a14:hiddenFill xmlns:a14="http://schemas.microsoft.com/office/drawing/2010/main">
                <a:solidFill>
                  <a:srgbClr val="FFFFFF"/>
                </a:solidFill>
              </a14:hiddenFill>
            </a:ext>
          </a:extLst>
        </p:spPr>
      </p:pic>
      <p:sp>
        <p:nvSpPr>
          <p:cNvPr id="37896" name="WordArt 8">
            <a:extLst>
              <a:ext uri="{FF2B5EF4-FFF2-40B4-BE49-F238E27FC236}">
                <a16:creationId xmlns:a16="http://schemas.microsoft.com/office/drawing/2014/main" id="{629E906F-6A02-42BE-9850-459B4D905CB0}"/>
              </a:ext>
            </a:extLst>
          </p:cNvPr>
          <p:cNvSpPr>
            <a:spLocks noChangeArrowheads="1" noChangeShapeType="1" noTextEdit="1"/>
          </p:cNvSpPr>
          <p:nvPr/>
        </p:nvSpPr>
        <p:spPr bwMode="auto">
          <a:xfrm>
            <a:off x="4008439" y="1989139"/>
            <a:ext cx="4537075" cy="17986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400" kern="10">
                <a:ln w="9525">
                  <a:solidFill>
                    <a:srgbClr val="000000"/>
                  </a:solidFill>
                  <a:round/>
                  <a:headEnd/>
                  <a:tailEnd/>
                </a:ln>
                <a:latin typeface="Comic Sans MS" panose="030F0702030302020204" pitchFamily="66" charset="0"/>
              </a:rPr>
              <a:t>Here a just a few of </a:t>
            </a:r>
          </a:p>
          <a:p>
            <a:pPr algn="ctr"/>
            <a:r>
              <a:rPr lang="en-GB" sz="2400" kern="10">
                <a:ln w="9525">
                  <a:solidFill>
                    <a:srgbClr val="000000"/>
                  </a:solidFill>
                  <a:round/>
                  <a:headEnd/>
                  <a:tailEnd/>
                </a:ln>
                <a:latin typeface="Comic Sans MS" panose="030F0702030302020204" pitchFamily="66" charset="0"/>
              </a:rPr>
              <a:t>the signs that are </a:t>
            </a:r>
          </a:p>
          <a:p>
            <a:pPr algn="ctr"/>
            <a:r>
              <a:rPr lang="en-GB" sz="2400" kern="10">
                <a:ln w="9525">
                  <a:solidFill>
                    <a:srgbClr val="000000"/>
                  </a:solidFill>
                  <a:round/>
                  <a:headEnd/>
                  <a:tailEnd/>
                </a:ln>
                <a:latin typeface="Comic Sans MS" panose="030F0702030302020204" pitchFamily="66" charset="0"/>
              </a:rPr>
              <a:t>beginning to appear </a:t>
            </a:r>
          </a:p>
          <a:p>
            <a:pPr algn="ctr"/>
            <a:r>
              <a:rPr lang="en-GB" sz="2400" kern="10">
                <a:ln w="9525">
                  <a:solidFill>
                    <a:srgbClr val="000000"/>
                  </a:solidFill>
                  <a:round/>
                  <a:headEnd/>
                  <a:tailEnd/>
                </a:ln>
                <a:latin typeface="Comic Sans MS" panose="030F0702030302020204" pitchFamily="66" charset="0"/>
              </a:rPr>
              <a:t>in public and work places.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21B959F-74D9-4205-88E7-C782282AA4E2}"/>
              </a:ext>
            </a:extLst>
          </p:cNvPr>
          <p:cNvSpPr>
            <a:spLocks noGrp="1" noChangeArrowheads="1"/>
          </p:cNvSpPr>
          <p:nvPr>
            <p:ph type="title"/>
          </p:nvPr>
        </p:nvSpPr>
        <p:spPr/>
        <p:txBody>
          <a:bodyPr/>
          <a:lstStyle/>
          <a:p>
            <a:r>
              <a:rPr lang="en-GB" altLang="en-US" sz="3600"/>
              <a:t>To understand how </a:t>
            </a:r>
            <a:r>
              <a:rPr lang="en-GB" altLang="en-US" sz="3600">
                <a:solidFill>
                  <a:srgbClr val="FF0000"/>
                </a:solidFill>
              </a:rPr>
              <a:t>crime</a:t>
            </a:r>
            <a:r>
              <a:rPr lang="en-GB" altLang="en-US" sz="3600"/>
              <a:t> &amp; </a:t>
            </a:r>
            <a:r>
              <a:rPr lang="en-GB" altLang="en-US" sz="3600">
                <a:solidFill>
                  <a:srgbClr val="FF0000"/>
                </a:solidFill>
              </a:rPr>
              <a:t>deviance</a:t>
            </a:r>
            <a:r>
              <a:rPr lang="en-GB" altLang="en-US" sz="3600"/>
              <a:t> are related to time &amp; place.</a:t>
            </a:r>
          </a:p>
        </p:txBody>
      </p:sp>
      <p:sp>
        <p:nvSpPr>
          <p:cNvPr id="38915" name="Rectangle 3">
            <a:extLst>
              <a:ext uri="{FF2B5EF4-FFF2-40B4-BE49-F238E27FC236}">
                <a16:creationId xmlns:a16="http://schemas.microsoft.com/office/drawing/2014/main" id="{55192845-C278-4FFB-814C-8E4E8C338B24}"/>
              </a:ext>
            </a:extLst>
          </p:cNvPr>
          <p:cNvSpPr>
            <a:spLocks noGrp="1" noChangeArrowheads="1"/>
          </p:cNvSpPr>
          <p:nvPr>
            <p:ph idx="1"/>
          </p:nvPr>
        </p:nvSpPr>
        <p:spPr>
          <a:xfrm>
            <a:off x="1981200" y="1600200"/>
            <a:ext cx="8229600" cy="3124200"/>
          </a:xfrm>
          <a:noFill/>
          <a:ln w="19050">
            <a:solidFill>
              <a:schemeClr val="tx1"/>
            </a:solidFill>
            <a:miter lim="800000"/>
            <a:headEnd/>
            <a:tailEnd/>
          </a:ln>
        </p:spPr>
        <p:txBody>
          <a:bodyPr/>
          <a:lstStyle/>
          <a:p>
            <a:pPr algn="ctr">
              <a:lnSpc>
                <a:spcPct val="90000"/>
              </a:lnSpc>
              <a:buFontTx/>
              <a:buNone/>
            </a:pPr>
            <a:r>
              <a:rPr lang="en-GB" altLang="en-US" u="sng"/>
              <a:t>Task:</a:t>
            </a:r>
          </a:p>
          <a:p>
            <a:pPr algn="ctr">
              <a:lnSpc>
                <a:spcPct val="90000"/>
              </a:lnSpc>
              <a:buFontTx/>
              <a:buNone/>
            </a:pPr>
            <a:r>
              <a:rPr lang="en-GB" altLang="en-US"/>
              <a:t>Can you think of any other actions that have become more deviant or less deviant over the years, or actions that are deviant in some situations but not deviant if done elsewhere?</a:t>
            </a:r>
          </a:p>
        </p:txBody>
      </p:sp>
      <p:pic>
        <p:nvPicPr>
          <p:cNvPr id="38916" name="Picture 4">
            <a:extLst>
              <a:ext uri="{FF2B5EF4-FFF2-40B4-BE49-F238E27FC236}">
                <a16:creationId xmlns:a16="http://schemas.microsoft.com/office/drawing/2014/main" id="{19F30630-A022-43C5-AB9E-E3194D6E3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5084763"/>
            <a:ext cx="1246188" cy="1325562"/>
          </a:xfrm>
          <a:prstGeom prst="rect">
            <a:avLst/>
          </a:prstGeom>
          <a:noFill/>
          <a:extLst>
            <a:ext uri="{909E8E84-426E-40DD-AFC4-6F175D3DCCD1}">
              <a14:hiddenFill xmlns:a14="http://schemas.microsoft.com/office/drawing/2010/main">
                <a:solidFill>
                  <a:srgbClr val="FFFFFF"/>
                </a:solidFill>
              </a14:hiddenFill>
            </a:ext>
          </a:extLst>
        </p:spPr>
      </p:pic>
      <p:sp>
        <p:nvSpPr>
          <p:cNvPr id="38917" name="WordArt 5">
            <a:extLst>
              <a:ext uri="{FF2B5EF4-FFF2-40B4-BE49-F238E27FC236}">
                <a16:creationId xmlns:a16="http://schemas.microsoft.com/office/drawing/2014/main" id="{5CDC5A6C-D74C-43D8-9690-3A68AAAA9FF6}"/>
              </a:ext>
            </a:extLst>
          </p:cNvPr>
          <p:cNvSpPr>
            <a:spLocks noChangeArrowheads="1" noChangeShapeType="1" noTextEdit="1"/>
          </p:cNvSpPr>
          <p:nvPr/>
        </p:nvSpPr>
        <p:spPr bwMode="auto">
          <a:xfrm>
            <a:off x="5303839" y="5445126"/>
            <a:ext cx="305752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You have 5 mins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FB26798-3038-4F2F-960C-0F52D291A703}"/>
              </a:ext>
            </a:extLst>
          </p:cNvPr>
          <p:cNvSpPr>
            <a:spLocks noGrp="1" noChangeArrowheads="1"/>
          </p:cNvSpPr>
          <p:nvPr>
            <p:ph type="title"/>
          </p:nvPr>
        </p:nvSpPr>
        <p:spPr/>
        <p:txBody>
          <a:bodyPr/>
          <a:lstStyle/>
          <a:p>
            <a:r>
              <a:rPr lang="en-GB" altLang="en-US" sz="4000">
                <a:solidFill>
                  <a:srgbClr val="FF0000"/>
                </a:solidFill>
              </a:rPr>
              <a:t>Deviancy related to time &amp; place?</a:t>
            </a:r>
          </a:p>
        </p:txBody>
      </p:sp>
      <p:sp>
        <p:nvSpPr>
          <p:cNvPr id="73731" name="Rectangle 3">
            <a:extLst>
              <a:ext uri="{FF2B5EF4-FFF2-40B4-BE49-F238E27FC236}">
                <a16:creationId xmlns:a16="http://schemas.microsoft.com/office/drawing/2014/main" id="{2D5F2C7B-7370-47A1-A559-C69D81A8E6FD}"/>
              </a:ext>
            </a:extLst>
          </p:cNvPr>
          <p:cNvSpPr>
            <a:spLocks noGrp="1" noChangeArrowheads="1"/>
          </p:cNvSpPr>
          <p:nvPr>
            <p:ph idx="1"/>
          </p:nvPr>
        </p:nvSpPr>
        <p:spPr/>
        <p:txBody>
          <a:bodyPr/>
          <a:lstStyle/>
          <a:p>
            <a:r>
              <a:rPr lang="en-GB" altLang="en-US"/>
              <a:t>Nudity- okay in private not in public.</a:t>
            </a:r>
          </a:p>
          <a:p>
            <a:r>
              <a:rPr lang="en-GB" altLang="en-US"/>
              <a:t>Drinking alcohol- okay if you’re over 18 or at certain times of the day- not at 7:00 AM!</a:t>
            </a:r>
          </a:p>
          <a:p>
            <a:r>
              <a:rPr lang="en-GB" altLang="en-US"/>
              <a:t>Drink driving- used to be okay, not now.</a:t>
            </a:r>
          </a:p>
          <a:p>
            <a:r>
              <a:rPr lang="en-GB" altLang="en-US"/>
              <a:t>Shooting someone- normally not okay but okay during combat.</a:t>
            </a:r>
          </a:p>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diamond(in)">
                                      <p:cBhvr>
                                        <p:cTn id="12" dur="20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down)">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 calcmode="lin" valueType="num">
                                      <p:cBhvr additive="base">
                                        <p:cTn id="22"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DF93C81-ADCC-4382-A226-01C8B8CAB0AE}"/>
              </a:ext>
            </a:extLst>
          </p:cNvPr>
          <p:cNvSpPr>
            <a:spLocks noGrp="1" noChangeArrowheads="1"/>
          </p:cNvSpPr>
          <p:nvPr>
            <p:ph type="title"/>
          </p:nvPr>
        </p:nvSpPr>
        <p:spPr/>
        <p:txBody>
          <a:bodyPr/>
          <a:lstStyle/>
          <a:p>
            <a:r>
              <a:rPr lang="en-GB" altLang="en-US"/>
              <a:t>Learning Objective No.4:</a:t>
            </a:r>
          </a:p>
        </p:txBody>
      </p:sp>
      <p:sp>
        <p:nvSpPr>
          <p:cNvPr id="23555" name="Rectangle 3">
            <a:extLst>
              <a:ext uri="{FF2B5EF4-FFF2-40B4-BE49-F238E27FC236}">
                <a16:creationId xmlns:a16="http://schemas.microsoft.com/office/drawing/2014/main" id="{0D73C6FC-8197-48C6-83AB-DD724999074F}"/>
              </a:ext>
            </a:extLst>
          </p:cNvPr>
          <p:cNvSpPr>
            <a:spLocks noGrp="1" noChangeArrowheads="1"/>
          </p:cNvSpPr>
          <p:nvPr>
            <p:ph idx="1"/>
          </p:nvPr>
        </p:nvSpPr>
        <p:spPr>
          <a:xfrm>
            <a:off x="1992314" y="1600201"/>
            <a:ext cx="8218487" cy="4492625"/>
          </a:xfrm>
        </p:spPr>
        <p:txBody>
          <a:bodyPr/>
          <a:lstStyle/>
          <a:p>
            <a:pPr marL="609600" indent="-609600" algn="ctr">
              <a:buNone/>
            </a:pPr>
            <a:r>
              <a:rPr lang="en-GB" altLang="en-US"/>
              <a:t>To examine the ways in which </a:t>
            </a:r>
            <a:r>
              <a:rPr lang="en-GB" altLang="en-US">
                <a:solidFill>
                  <a:srgbClr val="FF0000"/>
                </a:solidFill>
              </a:rPr>
              <a:t>deviancy</a:t>
            </a:r>
            <a:r>
              <a:rPr lang="en-GB" altLang="en-US"/>
              <a:t> can be created.</a:t>
            </a:r>
          </a:p>
          <a:p>
            <a:pPr marL="609600" indent="-609600" algn="ctr">
              <a:buNone/>
            </a:pPr>
            <a:endParaRPr lang="en-GB" altLang="en-US"/>
          </a:p>
          <a:p>
            <a:pPr marL="609600" indent="-609600" algn="ctr">
              <a:buNone/>
            </a:pPr>
            <a:r>
              <a:rPr lang="en-GB" altLang="en-US"/>
              <a:t>Now that we’ve seen how deviancy can change depending on when &amp; where the actions take place, we will examine how non-deviant acts become deviant.</a:t>
            </a:r>
          </a:p>
          <a:p>
            <a:pPr marL="609600" indent="-609600" algn="ctr">
              <a:buNone/>
            </a:pPr>
            <a:endParaRPr lang="en-GB" altLang="en-US"/>
          </a:p>
          <a:p>
            <a:pPr marL="609600" indent="-609600" algn="ctr">
              <a:buNone/>
            </a:pPr>
            <a:endParaRPr lang="en-GB" altLang="en-US"/>
          </a:p>
          <a:p>
            <a:pPr marL="609600" indent="-609600">
              <a:buNone/>
            </a:pPr>
            <a:endParaRPr lang="en-GB"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DFCCAD-96C8-4774-8800-CE4AE04CCB98}"/>
              </a:ext>
            </a:extLst>
          </p:cNvPr>
          <p:cNvSpPr>
            <a:spLocks noGrp="1" noChangeArrowheads="1"/>
          </p:cNvSpPr>
          <p:nvPr>
            <p:ph type="title"/>
          </p:nvPr>
        </p:nvSpPr>
        <p:spPr>
          <a:xfrm>
            <a:off x="1919288" y="274638"/>
            <a:ext cx="8291512" cy="1714500"/>
          </a:xfrm>
        </p:spPr>
        <p:txBody>
          <a:bodyPr/>
          <a:lstStyle/>
          <a:p>
            <a:r>
              <a:rPr lang="en-GB" altLang="en-US" sz="3600">
                <a:solidFill>
                  <a:srgbClr val="FF0000"/>
                </a:solidFill>
              </a:rPr>
              <a:t>Making an action illegal doesn’t always make the action deviant. So, how do actions become deviant?</a:t>
            </a:r>
          </a:p>
        </p:txBody>
      </p:sp>
      <p:sp>
        <p:nvSpPr>
          <p:cNvPr id="27662" name="Rectangle 14">
            <a:extLst>
              <a:ext uri="{FF2B5EF4-FFF2-40B4-BE49-F238E27FC236}">
                <a16:creationId xmlns:a16="http://schemas.microsoft.com/office/drawing/2014/main" id="{4F4833DB-8E74-4B14-97BC-80146583D351}"/>
              </a:ext>
            </a:extLst>
          </p:cNvPr>
          <p:cNvSpPr>
            <a:spLocks noGrp="1" noChangeArrowheads="1"/>
          </p:cNvSpPr>
          <p:nvPr>
            <p:ph idx="1"/>
          </p:nvPr>
        </p:nvSpPr>
        <p:spPr>
          <a:xfrm>
            <a:off x="1981200" y="2060575"/>
            <a:ext cx="8229600" cy="4065588"/>
          </a:xfrm>
        </p:spPr>
        <p:txBody>
          <a:bodyPr/>
          <a:lstStyle/>
          <a:p>
            <a:r>
              <a:rPr lang="en-GB" altLang="en-US"/>
              <a:t>Why is smoking more deviant than ever?</a:t>
            </a:r>
          </a:p>
          <a:p>
            <a:r>
              <a:rPr lang="en-GB" altLang="en-US"/>
              <a:t>Think about what we said about some crimes not being deviant, how does society make a crime a deviant act too?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B850CD1-7346-48AC-B326-B29BDDC54B21}"/>
              </a:ext>
            </a:extLst>
          </p:cNvPr>
          <p:cNvSpPr>
            <a:spLocks noGrp="1" noChangeArrowheads="1"/>
          </p:cNvSpPr>
          <p:nvPr>
            <p:ph type="title"/>
          </p:nvPr>
        </p:nvSpPr>
        <p:spPr>
          <a:xfrm>
            <a:off x="1919288" y="274638"/>
            <a:ext cx="8291512" cy="1282700"/>
          </a:xfrm>
        </p:spPr>
        <p:txBody>
          <a:bodyPr/>
          <a:lstStyle/>
          <a:p>
            <a:r>
              <a:rPr lang="en-GB" altLang="en-US" sz="3200">
                <a:solidFill>
                  <a:srgbClr val="FF0000"/>
                </a:solidFill>
              </a:rPr>
              <a:t>Society Creating Deviancy</a:t>
            </a:r>
            <a:br>
              <a:rPr lang="en-GB" altLang="en-US" sz="3200">
                <a:solidFill>
                  <a:srgbClr val="FF0000"/>
                </a:solidFill>
              </a:rPr>
            </a:br>
            <a:r>
              <a:rPr lang="en-GB" altLang="en-US" sz="3200">
                <a:solidFill>
                  <a:srgbClr val="FF0000"/>
                </a:solidFill>
              </a:rPr>
              <a:t>Smoking has become a deviant act because…</a:t>
            </a:r>
          </a:p>
        </p:txBody>
      </p:sp>
      <p:sp>
        <p:nvSpPr>
          <p:cNvPr id="39939" name="Rectangle 3">
            <a:extLst>
              <a:ext uri="{FF2B5EF4-FFF2-40B4-BE49-F238E27FC236}">
                <a16:creationId xmlns:a16="http://schemas.microsoft.com/office/drawing/2014/main" id="{56CACE67-F8F3-4067-995C-86CF12044CA6}"/>
              </a:ext>
            </a:extLst>
          </p:cNvPr>
          <p:cNvSpPr>
            <a:spLocks noGrp="1" noChangeArrowheads="1"/>
          </p:cNvSpPr>
          <p:nvPr>
            <p:ph idx="1"/>
          </p:nvPr>
        </p:nvSpPr>
        <p:spPr>
          <a:xfrm>
            <a:off x="1919288" y="2420939"/>
            <a:ext cx="8291512" cy="4175125"/>
          </a:xfrm>
        </p:spPr>
        <p:txBody>
          <a:bodyPr/>
          <a:lstStyle/>
          <a:p>
            <a:pPr>
              <a:lnSpc>
                <a:spcPct val="90000"/>
              </a:lnSpc>
            </a:pPr>
            <a:r>
              <a:rPr lang="en-GB" altLang="en-US"/>
              <a:t>We are more aware of the harm it does.</a:t>
            </a:r>
          </a:p>
          <a:p>
            <a:pPr>
              <a:lnSpc>
                <a:spcPct val="90000"/>
              </a:lnSpc>
            </a:pPr>
            <a:r>
              <a:rPr lang="en-GB" altLang="en-US"/>
              <a:t>There are more victims of smoking related diseases &amp; illnesses.</a:t>
            </a:r>
          </a:p>
          <a:p>
            <a:pPr>
              <a:lnSpc>
                <a:spcPct val="90000"/>
              </a:lnSpc>
            </a:pPr>
            <a:r>
              <a:rPr lang="en-GB" altLang="en-US"/>
              <a:t>People are more aware of the chances of being caught- smoking is a punishable offence in some places now.</a:t>
            </a:r>
          </a:p>
          <a:p>
            <a:pPr>
              <a:lnSpc>
                <a:spcPct val="90000"/>
              </a:lnSpc>
            </a:pPr>
            <a:r>
              <a:rPr lang="en-GB" altLang="en-US"/>
              <a:t>Passive smoking is now a big concern so everyone has become a victim.</a:t>
            </a:r>
          </a:p>
        </p:txBody>
      </p:sp>
      <p:sp>
        <p:nvSpPr>
          <p:cNvPr id="39940" name="WordArt 4">
            <a:extLst>
              <a:ext uri="{FF2B5EF4-FFF2-40B4-BE49-F238E27FC236}">
                <a16:creationId xmlns:a16="http://schemas.microsoft.com/office/drawing/2014/main" id="{6338F36C-7EFF-490A-A8A9-16F4B937C42A}"/>
              </a:ext>
            </a:extLst>
          </p:cNvPr>
          <p:cNvSpPr>
            <a:spLocks noChangeArrowheads="1" noChangeShapeType="1" noTextEdit="1"/>
          </p:cNvSpPr>
          <p:nvPr/>
        </p:nvSpPr>
        <p:spPr bwMode="auto">
          <a:xfrm>
            <a:off x="5303839" y="1700214"/>
            <a:ext cx="305752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You have 5 mins</a:t>
            </a:r>
          </a:p>
        </p:txBody>
      </p:sp>
      <p:pic>
        <p:nvPicPr>
          <p:cNvPr id="39941" name="Picture 5">
            <a:extLst>
              <a:ext uri="{FF2B5EF4-FFF2-40B4-BE49-F238E27FC236}">
                <a16:creationId xmlns:a16="http://schemas.microsoft.com/office/drawing/2014/main" id="{86F1BA0A-CE0C-4ECA-B108-627CDC641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268413"/>
            <a:ext cx="1042988" cy="1109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9939">
                                            <p:txEl>
                                              <p:pRg st="0" end="0"/>
                                            </p:txEl>
                                          </p:spTgt>
                                        </p:tgtEl>
                                        <p:attrNameLst>
                                          <p:attrName>style.visibility</p:attrName>
                                        </p:attrNameLst>
                                      </p:cBhvr>
                                      <p:to>
                                        <p:strVal val="visible"/>
                                      </p:to>
                                    </p:set>
                                    <p:anim calcmode="discrete" valueType="clr">
                                      <p:cBhvr override="childStyle">
                                        <p:cTn id="7" dur="80"/>
                                        <p:tgtEl>
                                          <p:spTgt spid="399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993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9939">
                                            <p:txEl>
                                              <p:pRg st="1" end="1"/>
                                            </p:txEl>
                                          </p:spTgt>
                                        </p:tgtEl>
                                        <p:attrNameLst>
                                          <p:attrName>style.visibility</p:attrName>
                                        </p:attrNameLst>
                                      </p:cBhvr>
                                      <p:to>
                                        <p:strVal val="visible"/>
                                      </p:to>
                                    </p:set>
                                    <p:anim calcmode="discrete" valueType="clr">
                                      <p:cBhvr override="childStyle">
                                        <p:cTn id="14" dur="80"/>
                                        <p:tgtEl>
                                          <p:spTgt spid="399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3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993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9939">
                                            <p:txEl>
                                              <p:pRg st="2" end="2"/>
                                            </p:txEl>
                                          </p:spTgt>
                                        </p:tgtEl>
                                        <p:attrNameLst>
                                          <p:attrName>style.visibility</p:attrName>
                                        </p:attrNameLst>
                                      </p:cBhvr>
                                      <p:to>
                                        <p:strVal val="visible"/>
                                      </p:to>
                                    </p:set>
                                    <p:anim calcmode="discrete" valueType="clr">
                                      <p:cBhvr override="childStyle">
                                        <p:cTn id="21" dur="80"/>
                                        <p:tgtEl>
                                          <p:spTgt spid="399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993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9939">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9939">
                                            <p:txEl>
                                              <p:pRg st="3" end="3"/>
                                            </p:txEl>
                                          </p:spTgt>
                                        </p:tgtEl>
                                        <p:attrNameLst>
                                          <p:attrName>style.visibility</p:attrName>
                                        </p:attrNameLst>
                                      </p:cBhvr>
                                      <p:to>
                                        <p:strVal val="visible"/>
                                      </p:to>
                                    </p:set>
                                    <p:anim calcmode="discrete" valueType="clr">
                                      <p:cBhvr override="childStyle">
                                        <p:cTn id="28" dur="80"/>
                                        <p:tgtEl>
                                          <p:spTgt spid="3993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993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993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E3E1AE9-577D-4F49-AE72-A7FE6322B37D}"/>
              </a:ext>
            </a:extLst>
          </p:cNvPr>
          <p:cNvSpPr>
            <a:spLocks noGrp="1" noChangeArrowheads="1"/>
          </p:cNvSpPr>
          <p:nvPr>
            <p:ph type="title"/>
          </p:nvPr>
        </p:nvSpPr>
        <p:spPr/>
        <p:txBody>
          <a:bodyPr/>
          <a:lstStyle/>
          <a:p>
            <a:r>
              <a:rPr lang="en-GB" altLang="en-US" sz="2800" u="sng">
                <a:solidFill>
                  <a:srgbClr val="FF0000"/>
                </a:solidFill>
              </a:rPr>
              <a:t>Homework Objective: </a:t>
            </a:r>
            <a:br>
              <a:rPr lang="en-GB" altLang="en-US" sz="2800" u="sng">
                <a:solidFill>
                  <a:srgbClr val="FF0000"/>
                </a:solidFill>
              </a:rPr>
            </a:br>
            <a:r>
              <a:rPr lang="en-GB" altLang="en-US" sz="2800">
                <a:solidFill>
                  <a:srgbClr val="FF0000"/>
                </a:solidFill>
              </a:rPr>
              <a:t>To examine the ways in which </a:t>
            </a:r>
            <a:br>
              <a:rPr lang="en-GB" altLang="en-US" sz="2800">
                <a:solidFill>
                  <a:srgbClr val="FF0000"/>
                </a:solidFill>
              </a:rPr>
            </a:br>
            <a:r>
              <a:rPr lang="en-GB" altLang="en-US" sz="2800">
                <a:solidFill>
                  <a:srgbClr val="FF0000"/>
                </a:solidFill>
              </a:rPr>
              <a:t>deviancy can be created.</a:t>
            </a:r>
          </a:p>
        </p:txBody>
      </p:sp>
      <p:sp>
        <p:nvSpPr>
          <p:cNvPr id="25603" name="Rectangle 3">
            <a:extLst>
              <a:ext uri="{FF2B5EF4-FFF2-40B4-BE49-F238E27FC236}">
                <a16:creationId xmlns:a16="http://schemas.microsoft.com/office/drawing/2014/main" id="{6CDF86C3-5ADD-423A-B493-F88E591F191A}"/>
              </a:ext>
            </a:extLst>
          </p:cNvPr>
          <p:cNvSpPr>
            <a:spLocks noGrp="1" noChangeArrowheads="1"/>
          </p:cNvSpPr>
          <p:nvPr>
            <p:ph idx="1"/>
          </p:nvPr>
        </p:nvSpPr>
        <p:spPr/>
        <p:txBody>
          <a:bodyPr/>
          <a:lstStyle/>
          <a:p>
            <a:pPr>
              <a:lnSpc>
                <a:spcPct val="90000"/>
              </a:lnSpc>
            </a:pPr>
            <a:r>
              <a:rPr lang="en-GB" altLang="en-US" sz="2400"/>
              <a:t>After many serious Pick n Mix crimes Sainsbury’s has decided to start an advertising campaign encouraging people not to steal Pick n Mix. </a:t>
            </a:r>
          </a:p>
          <a:p>
            <a:pPr>
              <a:lnSpc>
                <a:spcPct val="90000"/>
              </a:lnSpc>
            </a:pPr>
            <a:r>
              <a:rPr lang="en-GB" altLang="en-US" sz="2400"/>
              <a:t>Basically, although stealing Pick n Mix is a crime Sainsbury’s feel that it is not considered deviant by most shoppers. They have employed you to design the advert that will be displayed around all of their stores. They hope to make stealing Pick n Mix a deviant act that people feel is wrong. </a:t>
            </a:r>
          </a:p>
          <a:p>
            <a:pPr>
              <a:lnSpc>
                <a:spcPct val="90000"/>
              </a:lnSpc>
            </a:pPr>
            <a:r>
              <a:rPr lang="en-GB" altLang="en-US" sz="2400">
                <a:solidFill>
                  <a:srgbClr val="FF0000"/>
                </a:solidFill>
              </a:rPr>
              <a:t>Your Homework is to design that advert. Think about… How will you put people off from stealing Pick n Mix? How will you make it ‘not the done thing?’</a:t>
            </a:r>
          </a:p>
        </p:txBody>
      </p:sp>
      <p:pic>
        <p:nvPicPr>
          <p:cNvPr id="25605" name="Picture 5">
            <a:extLst>
              <a:ext uri="{FF2B5EF4-FFF2-40B4-BE49-F238E27FC236}">
                <a16:creationId xmlns:a16="http://schemas.microsoft.com/office/drawing/2014/main" id="{A2B42DB9-C0A2-473F-A136-7EA35FDF6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5143500"/>
            <a:ext cx="1373187" cy="1033463"/>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a:extLst>
              <a:ext uri="{FF2B5EF4-FFF2-40B4-BE49-F238E27FC236}">
                <a16:creationId xmlns:a16="http://schemas.microsoft.com/office/drawing/2014/main" id="{C36B08EB-B285-46E0-9471-E0CEBA407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926" y="404813"/>
            <a:ext cx="1444625" cy="108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BE43285-8D2B-493A-9B45-E866B044F6D0}"/>
              </a:ext>
            </a:extLst>
          </p:cNvPr>
          <p:cNvSpPr>
            <a:spLocks noGrp="1" noChangeArrowheads="1"/>
          </p:cNvSpPr>
          <p:nvPr>
            <p:ph type="ctrTitle"/>
          </p:nvPr>
        </p:nvSpPr>
        <p:spPr>
          <a:xfrm>
            <a:off x="1992313" y="476251"/>
            <a:ext cx="7772400" cy="1470025"/>
          </a:xfrm>
        </p:spPr>
        <p:txBody>
          <a:bodyPr anchor="ctr"/>
          <a:lstStyle/>
          <a:p>
            <a:r>
              <a:rPr lang="en-GB" altLang="en-US" sz="4400" u="sng"/>
              <a:t>Learning Objectives:</a:t>
            </a:r>
          </a:p>
        </p:txBody>
      </p:sp>
      <p:sp>
        <p:nvSpPr>
          <p:cNvPr id="3075" name="Rectangle 3">
            <a:extLst>
              <a:ext uri="{FF2B5EF4-FFF2-40B4-BE49-F238E27FC236}">
                <a16:creationId xmlns:a16="http://schemas.microsoft.com/office/drawing/2014/main" id="{19D49F30-55B5-4C65-9483-548DEB1B0138}"/>
              </a:ext>
            </a:extLst>
          </p:cNvPr>
          <p:cNvSpPr>
            <a:spLocks noGrp="1" noChangeArrowheads="1"/>
          </p:cNvSpPr>
          <p:nvPr>
            <p:ph type="subTitle" idx="1"/>
          </p:nvPr>
        </p:nvSpPr>
        <p:spPr>
          <a:xfrm>
            <a:off x="2135188" y="1916114"/>
            <a:ext cx="7993062" cy="3722687"/>
          </a:xfrm>
        </p:spPr>
        <p:txBody>
          <a:bodyPr/>
          <a:lstStyle/>
          <a:p>
            <a:pPr marL="533400" indent="-533400" algn="l">
              <a:buFontTx/>
              <a:buAutoNum type="arabicPeriod"/>
            </a:pPr>
            <a:r>
              <a:rPr lang="en-GB" altLang="en-US" sz="2800" dirty="0"/>
              <a:t>To understand what sociologists mean by </a:t>
            </a:r>
            <a:r>
              <a:rPr lang="en-GB" altLang="en-US" sz="2800" dirty="0">
                <a:solidFill>
                  <a:srgbClr val="FF0000"/>
                </a:solidFill>
              </a:rPr>
              <a:t>crime</a:t>
            </a:r>
            <a:r>
              <a:rPr lang="en-GB" altLang="en-US" sz="2800" dirty="0"/>
              <a:t> &amp; </a:t>
            </a:r>
            <a:r>
              <a:rPr lang="en-GB" altLang="en-US" sz="2800" dirty="0">
                <a:solidFill>
                  <a:srgbClr val="FF0000"/>
                </a:solidFill>
              </a:rPr>
              <a:t>deviance.</a:t>
            </a:r>
          </a:p>
          <a:p>
            <a:pPr marL="533400" indent="-533400" algn="l">
              <a:buFontTx/>
              <a:buAutoNum type="arabicPeriod"/>
            </a:pPr>
            <a:r>
              <a:rPr lang="en-GB" altLang="en-US" sz="2800" dirty="0"/>
              <a:t>To identify why some </a:t>
            </a:r>
            <a:r>
              <a:rPr lang="en-GB" altLang="en-US" sz="2800" dirty="0">
                <a:solidFill>
                  <a:srgbClr val="FF0000"/>
                </a:solidFill>
              </a:rPr>
              <a:t>crimes</a:t>
            </a:r>
            <a:r>
              <a:rPr lang="en-GB" altLang="en-US" sz="2800" dirty="0"/>
              <a:t> are not </a:t>
            </a:r>
            <a:r>
              <a:rPr lang="en-GB" altLang="en-US" sz="2800" dirty="0">
                <a:solidFill>
                  <a:srgbClr val="FF0000"/>
                </a:solidFill>
              </a:rPr>
              <a:t>deviant.</a:t>
            </a:r>
          </a:p>
          <a:p>
            <a:pPr marL="533400" indent="-533400" algn="l">
              <a:buFontTx/>
              <a:buAutoNum type="arabicPeriod"/>
            </a:pPr>
            <a:r>
              <a:rPr lang="en-GB" altLang="en-US" sz="2800" dirty="0"/>
              <a:t>To understand how </a:t>
            </a:r>
            <a:r>
              <a:rPr lang="en-GB" altLang="en-US" sz="2800" dirty="0">
                <a:solidFill>
                  <a:srgbClr val="FF0000"/>
                </a:solidFill>
              </a:rPr>
              <a:t>crime</a:t>
            </a:r>
            <a:r>
              <a:rPr lang="en-GB" altLang="en-US" sz="2800" dirty="0"/>
              <a:t> &amp; </a:t>
            </a:r>
            <a:r>
              <a:rPr lang="en-GB" altLang="en-US" sz="2800" dirty="0">
                <a:solidFill>
                  <a:srgbClr val="FF0000"/>
                </a:solidFill>
              </a:rPr>
              <a:t>deviance</a:t>
            </a:r>
            <a:r>
              <a:rPr lang="en-GB" altLang="en-US" sz="2800" dirty="0"/>
              <a:t> are related to time &amp; place.</a:t>
            </a:r>
          </a:p>
          <a:p>
            <a:pPr marL="533400" indent="-533400" algn="l">
              <a:buFontTx/>
              <a:buAutoNum type="arabicPeriod"/>
            </a:pPr>
            <a:r>
              <a:rPr lang="en-GB" altLang="en-US" sz="2800" dirty="0"/>
              <a:t>To examine the ways in which </a:t>
            </a:r>
            <a:r>
              <a:rPr lang="en-GB" altLang="en-US" sz="2800" dirty="0">
                <a:solidFill>
                  <a:srgbClr val="FF0000"/>
                </a:solidFill>
              </a:rPr>
              <a:t>deviancy</a:t>
            </a:r>
            <a:r>
              <a:rPr lang="en-GB" altLang="en-US" sz="2800" dirty="0"/>
              <a:t> can be created.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059733B-5C05-4BF3-890D-8452AD150DF1}"/>
              </a:ext>
            </a:extLst>
          </p:cNvPr>
          <p:cNvSpPr>
            <a:spLocks noGrp="1" noChangeArrowheads="1"/>
          </p:cNvSpPr>
          <p:nvPr>
            <p:ph type="ctrTitle"/>
          </p:nvPr>
        </p:nvSpPr>
        <p:spPr>
          <a:xfrm>
            <a:off x="1992313" y="476251"/>
            <a:ext cx="7772400" cy="1470025"/>
          </a:xfrm>
        </p:spPr>
        <p:txBody>
          <a:bodyPr anchor="ctr"/>
          <a:lstStyle/>
          <a:p>
            <a:r>
              <a:rPr lang="en-GB" altLang="en-US" sz="4000" u="sng"/>
              <a:t>Learning Outcomes: </a:t>
            </a:r>
            <a:br>
              <a:rPr lang="en-GB" altLang="en-US" sz="4000" u="sng"/>
            </a:br>
            <a:r>
              <a:rPr lang="en-GB" altLang="en-US" sz="4000" u="sng"/>
              <a:t>What have we learned today?</a:t>
            </a:r>
          </a:p>
        </p:txBody>
      </p:sp>
      <p:sp>
        <p:nvSpPr>
          <p:cNvPr id="41987" name="Rectangle 3">
            <a:extLst>
              <a:ext uri="{FF2B5EF4-FFF2-40B4-BE49-F238E27FC236}">
                <a16:creationId xmlns:a16="http://schemas.microsoft.com/office/drawing/2014/main" id="{20B7FB57-7111-426B-BC65-892240C49D15}"/>
              </a:ext>
            </a:extLst>
          </p:cNvPr>
          <p:cNvSpPr>
            <a:spLocks noGrp="1" noChangeArrowheads="1"/>
          </p:cNvSpPr>
          <p:nvPr>
            <p:ph type="subTitle" idx="1"/>
          </p:nvPr>
        </p:nvSpPr>
        <p:spPr>
          <a:xfrm>
            <a:off x="2135188" y="1916114"/>
            <a:ext cx="7993062" cy="3722687"/>
          </a:xfrm>
        </p:spPr>
        <p:txBody>
          <a:bodyPr/>
          <a:lstStyle/>
          <a:p>
            <a:pPr marL="533400" indent="-533400" algn="l">
              <a:lnSpc>
                <a:spcPct val="90000"/>
              </a:lnSpc>
              <a:buFontTx/>
              <a:buAutoNum type="arabicPeriod"/>
            </a:pPr>
            <a:r>
              <a:rPr lang="en-GB" altLang="en-US" sz="2800"/>
              <a:t>Do you understand what sociologists mean by </a:t>
            </a:r>
            <a:r>
              <a:rPr lang="en-GB" altLang="en-US" sz="2800">
                <a:solidFill>
                  <a:srgbClr val="FF0000"/>
                </a:solidFill>
              </a:rPr>
              <a:t>crime</a:t>
            </a:r>
            <a:r>
              <a:rPr lang="en-GB" altLang="en-US" sz="2800"/>
              <a:t> &amp; </a:t>
            </a:r>
            <a:r>
              <a:rPr lang="en-GB" altLang="en-US" sz="2800">
                <a:solidFill>
                  <a:srgbClr val="FF0000"/>
                </a:solidFill>
              </a:rPr>
              <a:t>deviance?</a:t>
            </a:r>
          </a:p>
          <a:p>
            <a:pPr marL="533400" indent="-533400" algn="l">
              <a:lnSpc>
                <a:spcPct val="90000"/>
              </a:lnSpc>
              <a:buFontTx/>
              <a:buAutoNum type="arabicPeriod"/>
            </a:pPr>
            <a:r>
              <a:rPr lang="en-GB" altLang="en-US" sz="2800"/>
              <a:t>Have we identified why some </a:t>
            </a:r>
            <a:r>
              <a:rPr lang="en-GB" altLang="en-US" sz="2800">
                <a:solidFill>
                  <a:srgbClr val="FF0000"/>
                </a:solidFill>
              </a:rPr>
              <a:t>crimes</a:t>
            </a:r>
            <a:r>
              <a:rPr lang="en-GB" altLang="en-US" sz="2800"/>
              <a:t> are not </a:t>
            </a:r>
            <a:r>
              <a:rPr lang="en-GB" altLang="en-US" sz="2800">
                <a:solidFill>
                  <a:srgbClr val="FF0000"/>
                </a:solidFill>
              </a:rPr>
              <a:t>deviant?</a:t>
            </a:r>
          </a:p>
          <a:p>
            <a:pPr marL="533400" indent="-533400" algn="l">
              <a:lnSpc>
                <a:spcPct val="90000"/>
              </a:lnSpc>
              <a:buFontTx/>
              <a:buAutoNum type="arabicPeriod"/>
            </a:pPr>
            <a:r>
              <a:rPr lang="en-GB" altLang="en-US" sz="2800"/>
              <a:t>Do you understand how </a:t>
            </a:r>
            <a:r>
              <a:rPr lang="en-GB" altLang="en-US" sz="2800">
                <a:solidFill>
                  <a:srgbClr val="FF0000"/>
                </a:solidFill>
              </a:rPr>
              <a:t>crime</a:t>
            </a:r>
            <a:r>
              <a:rPr lang="en-GB" altLang="en-US" sz="2800"/>
              <a:t> &amp; </a:t>
            </a:r>
            <a:r>
              <a:rPr lang="en-GB" altLang="en-US" sz="2800">
                <a:solidFill>
                  <a:srgbClr val="FF0000"/>
                </a:solidFill>
              </a:rPr>
              <a:t>deviance</a:t>
            </a:r>
            <a:r>
              <a:rPr lang="en-GB" altLang="en-US" sz="2800"/>
              <a:t> are related to time &amp; place?</a:t>
            </a:r>
          </a:p>
          <a:p>
            <a:pPr marL="533400" indent="-533400" algn="l">
              <a:lnSpc>
                <a:spcPct val="90000"/>
              </a:lnSpc>
              <a:buFontTx/>
              <a:buAutoNum type="arabicPeriod"/>
            </a:pPr>
            <a:r>
              <a:rPr lang="en-GB" altLang="en-US" sz="2800"/>
              <a:t>Have we examined the ways in which </a:t>
            </a:r>
            <a:r>
              <a:rPr lang="en-GB" altLang="en-US" sz="2800">
                <a:solidFill>
                  <a:srgbClr val="FF0000"/>
                </a:solidFill>
              </a:rPr>
              <a:t>deviancy</a:t>
            </a:r>
            <a:r>
              <a:rPr lang="en-GB" altLang="en-US" sz="2800"/>
              <a:t> can be created?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DE851FD-E0F8-4773-8519-3225FFBAD224}"/>
              </a:ext>
            </a:extLst>
          </p:cNvPr>
          <p:cNvSpPr>
            <a:spLocks noGrp="1" noChangeArrowheads="1"/>
          </p:cNvSpPr>
          <p:nvPr>
            <p:ph type="title"/>
          </p:nvPr>
        </p:nvSpPr>
        <p:spPr/>
        <p:txBody>
          <a:bodyPr/>
          <a:lstStyle/>
          <a:p>
            <a:pPr marL="838200" indent="-838200"/>
            <a:r>
              <a:rPr lang="en-GB" altLang="en-US" sz="3200" u="sng"/>
              <a:t>Learning Objective 1: What do sociologists mean by </a:t>
            </a:r>
            <a:r>
              <a:rPr lang="en-GB" altLang="en-US" sz="3200" u="sng">
                <a:solidFill>
                  <a:srgbClr val="FF0000"/>
                </a:solidFill>
              </a:rPr>
              <a:t>crime</a:t>
            </a:r>
            <a:r>
              <a:rPr lang="en-GB" altLang="en-US" sz="3200" u="sng"/>
              <a:t> &amp; </a:t>
            </a:r>
            <a:r>
              <a:rPr lang="en-GB" altLang="en-US" sz="3200" u="sng">
                <a:solidFill>
                  <a:srgbClr val="FF0000"/>
                </a:solidFill>
              </a:rPr>
              <a:t>deviance?</a:t>
            </a:r>
          </a:p>
        </p:txBody>
      </p:sp>
      <p:sp>
        <p:nvSpPr>
          <p:cNvPr id="9219" name="Rectangle 3">
            <a:extLst>
              <a:ext uri="{FF2B5EF4-FFF2-40B4-BE49-F238E27FC236}">
                <a16:creationId xmlns:a16="http://schemas.microsoft.com/office/drawing/2014/main" id="{8AD73A57-EED6-4C48-8500-655E46C8C77D}"/>
              </a:ext>
            </a:extLst>
          </p:cNvPr>
          <p:cNvSpPr>
            <a:spLocks noGrp="1" noChangeArrowheads="1"/>
          </p:cNvSpPr>
          <p:nvPr>
            <p:ph idx="1"/>
          </p:nvPr>
        </p:nvSpPr>
        <p:spPr/>
        <p:txBody>
          <a:bodyPr/>
          <a:lstStyle/>
          <a:p>
            <a:pPr>
              <a:lnSpc>
                <a:spcPct val="90000"/>
              </a:lnSpc>
              <a:buFontTx/>
              <a:buNone/>
            </a:pPr>
            <a:r>
              <a:rPr lang="en-GB" altLang="en-US" sz="2800"/>
              <a:t>Watch the following images and decide if they are:</a:t>
            </a:r>
          </a:p>
          <a:p>
            <a:pPr>
              <a:lnSpc>
                <a:spcPct val="90000"/>
              </a:lnSpc>
              <a:buFontTx/>
              <a:buNone/>
            </a:pPr>
            <a:endParaRPr lang="en-GB" altLang="en-US" sz="2800"/>
          </a:p>
          <a:p>
            <a:pPr>
              <a:lnSpc>
                <a:spcPct val="90000"/>
              </a:lnSpc>
            </a:pPr>
            <a:r>
              <a:rPr lang="en-GB" altLang="en-US" sz="2800"/>
              <a:t>Acceptable Behaviour</a:t>
            </a:r>
          </a:p>
          <a:p>
            <a:pPr>
              <a:lnSpc>
                <a:spcPct val="90000"/>
              </a:lnSpc>
              <a:buFontTx/>
              <a:buNone/>
            </a:pPr>
            <a:r>
              <a:rPr lang="en-GB" altLang="en-US" sz="2800"/>
              <a:t>                   OR</a:t>
            </a:r>
          </a:p>
          <a:p>
            <a:pPr>
              <a:lnSpc>
                <a:spcPct val="90000"/>
              </a:lnSpc>
            </a:pPr>
            <a:r>
              <a:rPr lang="en-GB" altLang="en-US" sz="2800"/>
              <a:t>Unacceptable Behaviour</a:t>
            </a:r>
          </a:p>
          <a:p>
            <a:pPr>
              <a:lnSpc>
                <a:spcPct val="90000"/>
              </a:lnSpc>
              <a:buFontTx/>
              <a:buNone/>
            </a:pPr>
            <a:r>
              <a:rPr lang="en-GB" altLang="en-US" sz="2800"/>
              <a:t>                    ALSO</a:t>
            </a:r>
          </a:p>
          <a:p>
            <a:pPr>
              <a:lnSpc>
                <a:spcPct val="90000"/>
              </a:lnSpc>
            </a:pPr>
            <a:r>
              <a:rPr lang="en-GB" altLang="en-US" sz="2800"/>
              <a:t> Is the action a crime? Tick if it is.</a:t>
            </a:r>
          </a:p>
          <a:p>
            <a:pPr algn="ctr">
              <a:lnSpc>
                <a:spcPct val="90000"/>
              </a:lnSpc>
              <a:buFontTx/>
              <a:buNone/>
            </a:pPr>
            <a:r>
              <a:rPr lang="en-GB" altLang="en-US">
                <a:solidFill>
                  <a:srgbClr val="FF0000"/>
                </a:solidFill>
              </a:rPr>
              <a:t>Tick the correct box/boxes on your worksheet.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219">
                                            <p:txEl>
                                              <p:pRg st="2" end="2"/>
                                            </p:txEl>
                                          </p:spTgt>
                                        </p:tgtEl>
                                        <p:attrNameLst>
                                          <p:attrName>style.visibility</p:attrName>
                                        </p:attrNameLst>
                                      </p:cBhvr>
                                      <p:to>
                                        <p:strVal val="visible"/>
                                      </p:to>
                                    </p:set>
                                    <p:anim calcmode="discrete" valueType="clr">
                                      <p:cBhvr override="childStyle">
                                        <p:cTn id="7" dur="80"/>
                                        <p:tgtEl>
                                          <p:spTgt spid="92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9219">
                                            <p:txEl>
                                              <p:pRg st="2" end="2"/>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219">
                                            <p:txEl>
                                              <p:pRg st="3" end="3"/>
                                            </p:txEl>
                                          </p:spTgt>
                                        </p:tgtEl>
                                        <p:attrNameLst>
                                          <p:attrName>style.visibility</p:attrName>
                                        </p:attrNameLst>
                                      </p:cBhvr>
                                      <p:to>
                                        <p:strVal val="visible"/>
                                      </p:to>
                                    </p:set>
                                    <p:anim calcmode="discrete" valueType="clr">
                                      <p:cBhvr override="childStyle">
                                        <p:cTn id="14" dur="80"/>
                                        <p:tgtEl>
                                          <p:spTgt spid="92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19">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9219">
                                            <p:txEl>
                                              <p:pRg st="3" end="3"/>
                                            </p:txEl>
                                          </p:spTgt>
                                        </p:tgtEl>
                                        <p:attrNameLst>
                                          <p:attrName>fill.type</p:attrName>
                                        </p:attrNameLst>
                                      </p:cBhvr>
                                      <p:to>
                                        <p:strVal val="solid"/>
                                      </p:to>
                                    </p:set>
                                  </p:childTnLst>
                                </p:cTn>
                              </p:par>
                              <p:par>
                                <p:cTn id="17" presetID="27" presetClass="entr" presetSubtype="0" fill="hold" nodeType="withEffect">
                                  <p:stCondLst>
                                    <p:cond delay="0"/>
                                  </p:stCondLst>
                                  <p:iterate type="lt">
                                    <p:tmPct val="50000"/>
                                  </p:iterate>
                                  <p:childTnLst>
                                    <p:set>
                                      <p:cBhvr>
                                        <p:cTn id="18" dur="1" fill="hold">
                                          <p:stCondLst>
                                            <p:cond delay="0"/>
                                          </p:stCondLst>
                                        </p:cTn>
                                        <p:tgtEl>
                                          <p:spTgt spid="9219">
                                            <p:txEl>
                                              <p:pRg st="4" end="4"/>
                                            </p:txEl>
                                          </p:spTgt>
                                        </p:tgtEl>
                                        <p:attrNameLst>
                                          <p:attrName>style.visibility</p:attrName>
                                        </p:attrNameLst>
                                      </p:cBhvr>
                                      <p:to>
                                        <p:strVal val="visible"/>
                                      </p:to>
                                    </p:set>
                                    <p:anim calcmode="discrete" valueType="clr">
                                      <p:cBhvr override="childStyle">
                                        <p:cTn id="19" dur="80"/>
                                        <p:tgtEl>
                                          <p:spTgt spid="921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19">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9219">
                                            <p:txEl>
                                              <p:pRg st="4" end="4"/>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9219">
                                            <p:txEl>
                                              <p:pRg st="5" end="5"/>
                                            </p:txEl>
                                          </p:spTgt>
                                        </p:tgtEl>
                                        <p:attrNameLst>
                                          <p:attrName>style.visibility</p:attrName>
                                        </p:attrNameLst>
                                      </p:cBhvr>
                                      <p:to>
                                        <p:strVal val="visible"/>
                                      </p:to>
                                    </p:set>
                                    <p:anim calcmode="discrete" valueType="clr">
                                      <p:cBhvr override="childStyle">
                                        <p:cTn id="26" dur="80"/>
                                        <p:tgtEl>
                                          <p:spTgt spid="921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9219">
                                            <p:txEl>
                                              <p:pRg st="5" end="5"/>
                                            </p:txEl>
                                          </p:spTgt>
                                        </p:tgtEl>
                                        <p:attrNameLst>
                                          <p:attrName>fillcolor</p:attrName>
                                        </p:attrNameLst>
                                      </p:cBhvr>
                                      <p:tavLst>
                                        <p:tav tm="0">
                                          <p:val>
                                            <p:clrVal>
                                              <a:schemeClr val="accent2"/>
                                            </p:clrVal>
                                          </p:val>
                                        </p:tav>
                                        <p:tav tm="50000">
                                          <p:val>
                                            <p:clrVal>
                                              <a:schemeClr val="hlink"/>
                                            </p:clrVal>
                                          </p:val>
                                        </p:tav>
                                      </p:tavLst>
                                    </p:anim>
                                    <p:set>
                                      <p:cBhvr>
                                        <p:cTn id="28" dur="80"/>
                                        <p:tgtEl>
                                          <p:spTgt spid="9219">
                                            <p:txEl>
                                              <p:pRg st="5" end="5"/>
                                            </p:txEl>
                                          </p:spTgt>
                                        </p:tgtEl>
                                        <p:attrNameLst>
                                          <p:attrName>fill.type</p:attrName>
                                        </p:attrNameLst>
                                      </p:cBhvr>
                                      <p:to>
                                        <p:strVal val="solid"/>
                                      </p:to>
                                    </p:set>
                                  </p:childTnLst>
                                </p:cTn>
                              </p:par>
                              <p:par>
                                <p:cTn id="29" presetID="27" presetClass="entr" presetSubtype="0" fill="hold" nodeType="withEffect">
                                  <p:stCondLst>
                                    <p:cond delay="0"/>
                                  </p:stCondLst>
                                  <p:iterate type="lt">
                                    <p:tmPct val="50000"/>
                                  </p:iterate>
                                  <p:childTnLst>
                                    <p:set>
                                      <p:cBhvr>
                                        <p:cTn id="30" dur="1" fill="hold">
                                          <p:stCondLst>
                                            <p:cond delay="0"/>
                                          </p:stCondLst>
                                        </p:cTn>
                                        <p:tgtEl>
                                          <p:spTgt spid="9219">
                                            <p:txEl>
                                              <p:pRg st="6" end="6"/>
                                            </p:txEl>
                                          </p:spTgt>
                                        </p:tgtEl>
                                        <p:attrNameLst>
                                          <p:attrName>style.visibility</p:attrName>
                                        </p:attrNameLst>
                                      </p:cBhvr>
                                      <p:to>
                                        <p:strVal val="visible"/>
                                      </p:to>
                                    </p:set>
                                    <p:anim calcmode="discrete" valueType="clr">
                                      <p:cBhvr override="childStyle">
                                        <p:cTn id="31" dur="80"/>
                                        <p:tgtEl>
                                          <p:spTgt spid="921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219">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921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268AF9C4-1044-4E61-A559-103FE8E2D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35"/>
          <a:stretch>
            <a:fillRect/>
          </a:stretch>
        </p:blipFill>
        <p:spPr bwMode="auto">
          <a:xfrm>
            <a:off x="2782889" y="620713"/>
            <a:ext cx="5051425" cy="5472112"/>
          </a:xfrm>
          <a:prstGeom prst="rect">
            <a:avLst/>
          </a:prstGeom>
          <a:noFill/>
          <a:extLst>
            <a:ext uri="{909E8E84-426E-40DD-AFC4-6F175D3DCCD1}">
              <a14:hiddenFill xmlns:a14="http://schemas.microsoft.com/office/drawing/2010/main">
                <a:solidFill>
                  <a:srgbClr val="FFFFFF"/>
                </a:solidFill>
              </a14:hiddenFill>
            </a:ext>
          </a:extLst>
        </p:spPr>
      </p:pic>
      <p:sp>
        <p:nvSpPr>
          <p:cNvPr id="11270" name="WordArt 6">
            <a:extLst>
              <a:ext uri="{FF2B5EF4-FFF2-40B4-BE49-F238E27FC236}">
                <a16:creationId xmlns:a16="http://schemas.microsoft.com/office/drawing/2014/main" id="{DCF84DA2-C515-4750-B102-41936ED850C0}"/>
              </a:ext>
            </a:extLst>
          </p:cNvPr>
          <p:cNvSpPr>
            <a:spLocks noChangeArrowheads="1" noChangeShapeType="1" noTextEdit="1"/>
          </p:cNvSpPr>
          <p:nvPr/>
        </p:nvSpPr>
        <p:spPr bwMode="auto">
          <a:xfrm>
            <a:off x="8904288" y="620714"/>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anim calcmode="lin" valueType="num">
                                      <p:cBhvr>
                                        <p:cTn id="9" dur="500" fill="hold"/>
                                        <p:tgtEl>
                                          <p:spTgt spid="11269"/>
                                        </p:tgtEl>
                                        <p:attrNameLst>
                                          <p:attrName>style.rotation</p:attrName>
                                        </p:attrNameLst>
                                      </p:cBhvr>
                                      <p:tavLst>
                                        <p:tav tm="0">
                                          <p:val>
                                            <p:fltVal val="360"/>
                                          </p:val>
                                        </p:tav>
                                        <p:tav tm="100000">
                                          <p:val>
                                            <p:fltVal val="0"/>
                                          </p:val>
                                        </p:tav>
                                      </p:tavLst>
                                    </p:anim>
                                    <p:animEffect transition="in" filter="fade">
                                      <p:cBhvr>
                                        <p:cTn id="1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a:extLst>
              <a:ext uri="{FF2B5EF4-FFF2-40B4-BE49-F238E27FC236}">
                <a16:creationId xmlns:a16="http://schemas.microsoft.com/office/drawing/2014/main" id="{1BBD0C1A-7801-44B7-9E61-4513B1C34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404814"/>
            <a:ext cx="5759450" cy="4321175"/>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a:extLst>
              <a:ext uri="{FF2B5EF4-FFF2-40B4-BE49-F238E27FC236}">
                <a16:creationId xmlns:a16="http://schemas.microsoft.com/office/drawing/2014/main" id="{B83320F0-0C61-4600-A376-537ED7C0BA1F}"/>
              </a:ext>
            </a:extLst>
          </p:cNvPr>
          <p:cNvSpPr txBox="1">
            <a:spLocks noChangeArrowheads="1"/>
          </p:cNvSpPr>
          <p:nvPr/>
        </p:nvSpPr>
        <p:spPr bwMode="auto">
          <a:xfrm>
            <a:off x="3143251" y="5084764"/>
            <a:ext cx="4919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a:t>This boy is three years old</a:t>
            </a:r>
          </a:p>
        </p:txBody>
      </p:sp>
      <p:sp>
        <p:nvSpPr>
          <p:cNvPr id="10247" name="WordArt 7">
            <a:extLst>
              <a:ext uri="{FF2B5EF4-FFF2-40B4-BE49-F238E27FC236}">
                <a16:creationId xmlns:a16="http://schemas.microsoft.com/office/drawing/2014/main" id="{37F02C04-216D-4BED-9F58-87B4F26CAA90}"/>
              </a:ext>
            </a:extLst>
          </p:cNvPr>
          <p:cNvSpPr>
            <a:spLocks noChangeArrowheads="1" noChangeShapeType="1" noTextEdit="1"/>
          </p:cNvSpPr>
          <p:nvPr/>
        </p:nvSpPr>
        <p:spPr bwMode="auto">
          <a:xfrm>
            <a:off x="9264650" y="476251"/>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36FEEA7-B5C2-4192-A529-482BD91B42AB}"/>
              </a:ext>
            </a:extLst>
          </p:cNvPr>
          <p:cNvSpPr>
            <a:spLocks noGrp="1" noChangeArrowheads="1"/>
          </p:cNvSpPr>
          <p:nvPr>
            <p:ph type="title"/>
          </p:nvPr>
        </p:nvSpPr>
        <p:spPr/>
        <p:txBody>
          <a:bodyPr/>
          <a:lstStyle/>
          <a:p>
            <a:r>
              <a:rPr lang="en-GB" altLang="en-US"/>
              <a:t>Prison inmates riot with Police</a:t>
            </a:r>
          </a:p>
        </p:txBody>
      </p:sp>
      <p:sp>
        <p:nvSpPr>
          <p:cNvPr id="13315" name="Rectangle 3">
            <a:extLst>
              <a:ext uri="{FF2B5EF4-FFF2-40B4-BE49-F238E27FC236}">
                <a16:creationId xmlns:a16="http://schemas.microsoft.com/office/drawing/2014/main" id="{12EF261A-B4C7-4C3D-A728-DB8CBDEB618B}"/>
              </a:ext>
            </a:extLst>
          </p:cNvPr>
          <p:cNvSpPr>
            <a:spLocks noGrp="1" noChangeArrowheads="1"/>
          </p:cNvSpPr>
          <p:nvPr>
            <p:ph idx="1"/>
          </p:nvPr>
        </p:nvSpPr>
        <p:spPr/>
        <p:txBody>
          <a:bodyPr/>
          <a:lstStyle/>
          <a:p>
            <a:pPr>
              <a:buFontTx/>
              <a:buNone/>
            </a:pPr>
            <a:endParaRPr lang="en-US" altLang="en-US"/>
          </a:p>
        </p:txBody>
      </p:sp>
      <p:pic>
        <p:nvPicPr>
          <p:cNvPr id="13317" name="Picture 5" descr="Inside prison">
            <a:extLst>
              <a:ext uri="{FF2B5EF4-FFF2-40B4-BE49-F238E27FC236}">
                <a16:creationId xmlns:a16="http://schemas.microsoft.com/office/drawing/2014/main" id="{7BEDC223-55B0-4E73-872F-ED80F8904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276475"/>
            <a:ext cx="5759450" cy="3455988"/>
          </a:xfrm>
          <a:prstGeom prst="rect">
            <a:avLst/>
          </a:prstGeom>
          <a:noFill/>
          <a:extLst>
            <a:ext uri="{909E8E84-426E-40DD-AFC4-6F175D3DCCD1}">
              <a14:hiddenFill xmlns:a14="http://schemas.microsoft.com/office/drawing/2010/main">
                <a:solidFill>
                  <a:srgbClr val="FFFFFF"/>
                </a:solidFill>
              </a14:hiddenFill>
            </a:ext>
          </a:extLst>
        </p:spPr>
      </p:pic>
      <p:sp>
        <p:nvSpPr>
          <p:cNvPr id="13319" name="WordArt 7">
            <a:extLst>
              <a:ext uri="{FF2B5EF4-FFF2-40B4-BE49-F238E27FC236}">
                <a16:creationId xmlns:a16="http://schemas.microsoft.com/office/drawing/2014/main" id="{DBE7CD46-5022-4641-A378-A16692284071}"/>
              </a:ext>
            </a:extLst>
          </p:cNvPr>
          <p:cNvSpPr>
            <a:spLocks noChangeArrowheads="1" noChangeShapeType="1" noTextEdit="1"/>
          </p:cNvSpPr>
          <p:nvPr/>
        </p:nvSpPr>
        <p:spPr bwMode="auto">
          <a:xfrm>
            <a:off x="8904288" y="1844676"/>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amond(in)">
                                      <p:cBhvr>
                                        <p:cTn id="7" dur="2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Juventus fans clash with police">
            <a:extLst>
              <a:ext uri="{FF2B5EF4-FFF2-40B4-BE49-F238E27FC236}">
                <a16:creationId xmlns:a16="http://schemas.microsoft.com/office/drawing/2014/main" id="{F2ED0C4E-C7E9-4EBB-8124-841F06946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2708276"/>
            <a:ext cx="4567237" cy="3419475"/>
          </a:xfrm>
          <a:prstGeom prst="rect">
            <a:avLst/>
          </a:prstGeom>
          <a:noFill/>
          <a:extLst>
            <a:ext uri="{909E8E84-426E-40DD-AFC4-6F175D3DCCD1}">
              <a14:hiddenFill xmlns:a14="http://schemas.microsoft.com/office/drawing/2010/main">
                <a:solidFill>
                  <a:srgbClr val="FFFFFF"/>
                </a:solidFill>
              </a14:hiddenFill>
            </a:ext>
          </a:extLst>
        </p:spPr>
      </p:pic>
      <p:sp>
        <p:nvSpPr>
          <p:cNvPr id="12297" name="Text Box 9">
            <a:extLst>
              <a:ext uri="{FF2B5EF4-FFF2-40B4-BE49-F238E27FC236}">
                <a16:creationId xmlns:a16="http://schemas.microsoft.com/office/drawing/2014/main" id="{6C4A95EB-E2F1-4AB5-8475-93FF0BBA44B2}"/>
              </a:ext>
            </a:extLst>
          </p:cNvPr>
          <p:cNvSpPr txBox="1">
            <a:spLocks noChangeArrowheads="1"/>
          </p:cNvSpPr>
          <p:nvPr/>
        </p:nvSpPr>
        <p:spPr bwMode="auto">
          <a:xfrm>
            <a:off x="2063750" y="1628775"/>
            <a:ext cx="587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600"/>
              <a:t>Football fans riot with Police</a:t>
            </a:r>
          </a:p>
        </p:txBody>
      </p:sp>
      <p:sp>
        <p:nvSpPr>
          <p:cNvPr id="12298" name="WordArt 10">
            <a:extLst>
              <a:ext uri="{FF2B5EF4-FFF2-40B4-BE49-F238E27FC236}">
                <a16:creationId xmlns:a16="http://schemas.microsoft.com/office/drawing/2014/main" id="{B42E5188-FC33-4264-A153-54EFE9B69C41}"/>
              </a:ext>
            </a:extLst>
          </p:cNvPr>
          <p:cNvSpPr>
            <a:spLocks noChangeArrowheads="1" noChangeShapeType="1" noTextEdit="1"/>
          </p:cNvSpPr>
          <p:nvPr/>
        </p:nvSpPr>
        <p:spPr bwMode="auto">
          <a:xfrm>
            <a:off x="9120188" y="549276"/>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ipe(down)">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27A449-D220-4F5F-99C5-33F02F3190D3}"/>
              </a:ext>
            </a:extLst>
          </p:cNvPr>
          <p:cNvSpPr>
            <a:spLocks noGrp="1" noChangeArrowheads="1"/>
          </p:cNvSpPr>
          <p:nvPr>
            <p:ph type="title"/>
          </p:nvPr>
        </p:nvSpPr>
        <p:spPr/>
        <p:txBody>
          <a:bodyPr/>
          <a:lstStyle/>
          <a:p>
            <a:r>
              <a:rPr lang="en-GB" altLang="en-US"/>
              <a:t>Police carrying guns</a:t>
            </a:r>
          </a:p>
        </p:txBody>
      </p:sp>
      <p:pic>
        <p:nvPicPr>
          <p:cNvPr id="15365" name="Picture 5">
            <a:extLst>
              <a:ext uri="{FF2B5EF4-FFF2-40B4-BE49-F238E27FC236}">
                <a16:creationId xmlns:a16="http://schemas.microsoft.com/office/drawing/2014/main" id="{216E9C7F-590F-414A-AA99-3516AD6DB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700214"/>
            <a:ext cx="5176838" cy="3343275"/>
          </a:xfrm>
          <a:prstGeom prst="rect">
            <a:avLst/>
          </a:prstGeom>
          <a:noFill/>
          <a:extLst>
            <a:ext uri="{909E8E84-426E-40DD-AFC4-6F175D3DCCD1}">
              <a14:hiddenFill xmlns:a14="http://schemas.microsoft.com/office/drawing/2010/main">
                <a:solidFill>
                  <a:srgbClr val="FFFFFF"/>
                </a:solidFill>
              </a14:hiddenFill>
            </a:ext>
          </a:extLst>
        </p:spPr>
      </p:pic>
      <p:sp>
        <p:nvSpPr>
          <p:cNvPr id="15366" name="WordArt 6">
            <a:extLst>
              <a:ext uri="{FF2B5EF4-FFF2-40B4-BE49-F238E27FC236}">
                <a16:creationId xmlns:a16="http://schemas.microsoft.com/office/drawing/2014/main" id="{4DBB4450-C41C-4470-8274-17F2ED07755E}"/>
              </a:ext>
            </a:extLst>
          </p:cNvPr>
          <p:cNvSpPr>
            <a:spLocks noChangeArrowheads="1" noChangeShapeType="1" noTextEdit="1"/>
          </p:cNvSpPr>
          <p:nvPr/>
        </p:nvSpPr>
        <p:spPr bwMode="auto">
          <a:xfrm>
            <a:off x="9120188" y="549276"/>
            <a:ext cx="10096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No.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TotalTime>
  <Words>1274</Words>
  <Application>Microsoft Office PowerPoint</Application>
  <PresentationFormat>Widescreen</PresentationFormat>
  <Paragraphs>130</Paragraphs>
  <Slides>30</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Stencil</vt:lpstr>
      <vt:lpstr>Default Design</vt:lpstr>
      <vt:lpstr>PowerPoint Presentation</vt:lpstr>
      <vt:lpstr>Starter Task:</vt:lpstr>
      <vt:lpstr>Learning Objectives:</vt:lpstr>
      <vt:lpstr>Learning Objective 1: What do sociologists mean by crime &amp; deviance?</vt:lpstr>
      <vt:lpstr>PowerPoint Presentation</vt:lpstr>
      <vt:lpstr>PowerPoint Presentation</vt:lpstr>
      <vt:lpstr>Prison inmates riot with Police</vt:lpstr>
      <vt:lpstr>PowerPoint Presentation</vt:lpstr>
      <vt:lpstr>Police carrying guns</vt:lpstr>
      <vt:lpstr>Children carrying guns</vt:lpstr>
      <vt:lpstr>Doing 120 miles per hour on a formula one race track.</vt:lpstr>
      <vt:lpstr>Speeding outside a school in a 30mile an hour zone</vt:lpstr>
      <vt:lpstr>So, what is a crime? Write your own definition on your worksheet</vt:lpstr>
      <vt:lpstr>What is deviance?  Which actions have you said are unacceptable? Add your own definition to your worksheet</vt:lpstr>
      <vt:lpstr>Barred from Sainsbury’s for stealing a sweet!</vt:lpstr>
      <vt:lpstr>Not all crimes are considered deviant acts.  Why is okay to break some laws and not others?  Explain your answer on the worksheet.</vt:lpstr>
      <vt:lpstr>Learning Objective No.3:</vt:lpstr>
      <vt:lpstr>Where &amp; when acts take place can change whether it’s considered a crime or deviant act.</vt:lpstr>
      <vt:lpstr>PowerPoint Presentation</vt:lpstr>
      <vt:lpstr>PowerPoint Presentation</vt:lpstr>
      <vt:lpstr>PowerPoint Presentation</vt:lpstr>
      <vt:lpstr>It’s a very different situation now.</vt:lpstr>
      <vt:lpstr>PowerPoint Presentation</vt:lpstr>
      <vt:lpstr>To understand how crime &amp; deviance are related to time &amp; place.</vt:lpstr>
      <vt:lpstr>Deviancy related to time &amp; place?</vt:lpstr>
      <vt:lpstr>Learning Objective No.4:</vt:lpstr>
      <vt:lpstr>Making an action illegal doesn’t always make the action deviant. So, how do actions become deviant?</vt:lpstr>
      <vt:lpstr>Society Creating Deviancy Smoking has become a deviant act because…</vt:lpstr>
      <vt:lpstr>Homework Objective:  To examine the ways in which  deviancy can be created.</vt:lpstr>
      <vt:lpstr>Learning Outcomes:  What have we learned today?</vt:lpstr>
    </vt:vector>
  </TitlesOfParts>
  <Company>Carleton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aaddison</dc:creator>
  <cp:lastModifiedBy>chris livesey</cp:lastModifiedBy>
  <cp:revision>18</cp:revision>
  <dcterms:created xsi:type="dcterms:W3CDTF">2006-05-09T11:02:48Z</dcterms:created>
  <dcterms:modified xsi:type="dcterms:W3CDTF">2020-02-17T09:35:27Z</dcterms:modified>
</cp:coreProperties>
</file>