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58" y="22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1E9F-B8AE-404E-9142-5959EBF6F0A5}" type="datetimeFigureOut">
              <a:rPr lang="en-US" smtClean="0"/>
              <a:t>12/16/2019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B2752-BCAE-4EC0-AC0F-E134C66CAD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>
            <a:cxnSpLocks/>
            <a:stCxn id="1039" idx="3"/>
          </p:cNvCxnSpPr>
          <p:nvPr/>
        </p:nvCxnSpPr>
        <p:spPr>
          <a:xfrm flipV="1">
            <a:off x="3111476" y="4276732"/>
            <a:ext cx="2081232" cy="103822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cxnSpLocks/>
          </p:cNvCxnSpPr>
          <p:nvPr/>
        </p:nvCxnSpPr>
        <p:spPr>
          <a:xfrm flipV="1">
            <a:off x="4621224" y="4650286"/>
            <a:ext cx="760397" cy="707540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 flipV="1">
            <a:off x="4277504" y="3964786"/>
            <a:ext cx="915204" cy="130974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cxnSpLocks/>
          </p:cNvCxnSpPr>
          <p:nvPr/>
        </p:nvCxnSpPr>
        <p:spPr>
          <a:xfrm flipV="1">
            <a:off x="8268855" y="4437112"/>
            <a:ext cx="184600" cy="87784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 flipV="1">
            <a:off x="9048328" y="4557714"/>
            <a:ext cx="789431" cy="671486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cxnSpLocks/>
          </p:cNvCxnSpPr>
          <p:nvPr/>
        </p:nvCxnSpPr>
        <p:spPr>
          <a:xfrm flipH="1" flipV="1">
            <a:off x="5488778" y="3214686"/>
            <a:ext cx="160735" cy="357190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cxnSpLocks/>
          </p:cNvCxnSpPr>
          <p:nvPr/>
        </p:nvCxnSpPr>
        <p:spPr>
          <a:xfrm>
            <a:off x="5951984" y="3214686"/>
            <a:ext cx="1409273" cy="881074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5951984" y="2857496"/>
            <a:ext cx="2436378" cy="821537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cxnSpLocks/>
          </p:cNvCxnSpPr>
          <p:nvPr/>
        </p:nvCxnSpPr>
        <p:spPr>
          <a:xfrm flipV="1">
            <a:off x="5951984" y="2321141"/>
            <a:ext cx="1910912" cy="243763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 flipV="1">
            <a:off x="5772144" y="1571612"/>
            <a:ext cx="1110815" cy="571504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 flipV="1">
            <a:off x="2462186" y="2643182"/>
            <a:ext cx="2562244" cy="438152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 flipV="1">
            <a:off x="3809984" y="1052736"/>
            <a:ext cx="1214446" cy="518876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>
          <a:xfrm flipV="1">
            <a:off x="2309786" y="1843070"/>
            <a:ext cx="1285885" cy="1085864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1159" y="2643182"/>
            <a:ext cx="78228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5671" y="1142984"/>
            <a:ext cx="649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9726" y="3643314"/>
            <a:ext cx="676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4430" y="285728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7571" y="4143380"/>
            <a:ext cx="6953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10513" y="2000240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53257" y="928670"/>
            <a:ext cx="6302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453455" y="3429000"/>
            <a:ext cx="7413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24233" y="3786190"/>
            <a:ext cx="6302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739075" y="5429264"/>
            <a:ext cx="649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452663" y="4857760"/>
            <a:ext cx="6588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95869" y="2143116"/>
            <a:ext cx="6762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2861" y="5143512"/>
            <a:ext cx="649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596462" y="5357826"/>
            <a:ext cx="1050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Rounded Rectangle 22"/>
          <p:cNvSpPr/>
          <p:nvPr/>
        </p:nvSpPr>
        <p:spPr>
          <a:xfrm>
            <a:off x="9973250" y="203318"/>
            <a:ext cx="1857388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Snowball Sampling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Chris.Livesey</dc:creator>
  <cp:lastModifiedBy>chris livesey</cp:lastModifiedBy>
  <cp:revision>10</cp:revision>
  <dcterms:created xsi:type="dcterms:W3CDTF">2007-12-13T10:56:37Z</dcterms:created>
  <dcterms:modified xsi:type="dcterms:W3CDTF">2019-12-16T13:55:21Z</dcterms:modified>
</cp:coreProperties>
</file>