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1" r:id="rId2"/>
    <p:sldId id="256" r:id="rId3"/>
    <p:sldId id="268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161A929-C9AB-46A1-88FA-F66FC7BDDC71}">
          <p14:sldIdLst>
            <p14:sldId id="261"/>
            <p14:sldId id="256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livesey" initials="cl" lastIdx="1" clrIdx="0">
    <p:extLst>
      <p:ext uri="{19B8F6BF-5375-455C-9EA6-DF929625EA0E}">
        <p15:presenceInfo xmlns:p15="http://schemas.microsoft.com/office/powerpoint/2012/main" userId="f946dd12d20fbf97" providerId="Windows Live"/>
      </p:ext>
    </p:extLst>
  </p:cmAuthor>
  <p:cmAuthor id="2" name="Chris" initials="C" lastIdx="1" clrIdx="1">
    <p:extLst>
      <p:ext uri="{19B8F6BF-5375-455C-9EA6-DF929625EA0E}">
        <p15:presenceInfo xmlns:p15="http://schemas.microsoft.com/office/powerpoint/2012/main" userId="Chr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3300"/>
    <a:srgbClr val="FF00FF"/>
    <a:srgbClr val="F2F2F2"/>
    <a:srgbClr val="EEF1F6"/>
    <a:srgbClr val="656565"/>
    <a:srgbClr val="606060"/>
    <a:srgbClr val="686868"/>
    <a:srgbClr val="000000"/>
    <a:srgbClr val="6A6A6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5343" autoAdjust="0"/>
  </p:normalViewPr>
  <p:slideViewPr>
    <p:cSldViewPr snapToGrid="0" showGuides="1">
      <p:cViewPr varScale="1">
        <p:scale>
          <a:sx n="87" d="100"/>
          <a:sy n="87" d="100"/>
        </p:scale>
        <p:origin x="50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F18CE-D52A-4398-BB5C-23C91622C7B6}" type="datetimeFigureOut">
              <a:rPr lang="en-GB" smtClean="0"/>
              <a:t>14/10/2019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CC79A-12F0-48B4-BD6C-391631B5B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543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CC79A-12F0-48B4-BD6C-391631B5BDE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213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Notes</a:t>
            </a:r>
          </a:p>
          <a:p>
            <a:r>
              <a:rPr lang="en-GB" dirty="0"/>
              <a:t>To reveal a particular clue, click on one of the number boards.</a:t>
            </a:r>
          </a:p>
          <a:p>
            <a:r>
              <a:rPr lang="en-GB" dirty="0"/>
              <a:t>The clue will stay on-screen until you click inside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F33668-9322-4BBF-BC47-6704D01844A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09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CC79A-12F0-48B4-BD6C-391631B5BDE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861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53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135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01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48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92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38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57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11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244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9B08B-D567-4495-865C-B3232BB41C18}" type="datetimeFigureOut">
              <a:rPr lang="en-US" smtClean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2ECFE-FB6E-4658-9836-E48A614934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7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slide" Target="slide3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349" y="0"/>
            <a:ext cx="6343651" cy="68580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5" name="TextBox 4"/>
          <p:cNvSpPr txBox="1"/>
          <p:nvPr/>
        </p:nvSpPr>
        <p:spPr>
          <a:xfrm>
            <a:off x="690664" y="678732"/>
            <a:ext cx="52432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True Crimes" pitchFamily="2" charset="0"/>
              </a:rPr>
              <a:t>The</a:t>
            </a:r>
          </a:p>
          <a:p>
            <a:r>
              <a:rPr lang="en-GB" sz="7200" dirty="0">
                <a:solidFill>
                  <a:schemeClr val="bg1"/>
                </a:solidFill>
                <a:latin typeface="True Crimes" pitchFamily="2" charset="0"/>
              </a:rPr>
              <a:t>Sociological</a:t>
            </a:r>
          </a:p>
          <a:p>
            <a:r>
              <a:rPr lang="en-GB" sz="7200">
                <a:solidFill>
                  <a:schemeClr val="bg1"/>
                </a:solidFill>
                <a:latin typeface="True Crimes" pitchFamily="2" charset="0"/>
              </a:rPr>
              <a:t>Detectives:</a:t>
            </a:r>
            <a:endParaRPr lang="en-GB" sz="7200" dirty="0">
              <a:solidFill>
                <a:schemeClr val="bg1"/>
              </a:solidFill>
              <a:latin typeface="True Crimes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0664" y="4621319"/>
            <a:ext cx="67476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chemeClr val="bg1"/>
                </a:solidFill>
                <a:latin typeface="True Crimes" pitchFamily="2" charset="0"/>
              </a:rPr>
              <a:t>Searching for Clues…</a:t>
            </a:r>
            <a:endParaRPr lang="en-US" sz="6000" dirty="0">
              <a:solidFill>
                <a:schemeClr val="bg1"/>
              </a:solidFill>
              <a:latin typeface="True Cr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96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41128" y="-32220"/>
            <a:ext cx="12233128" cy="689022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E11C486-70EB-4DAF-A776-A8906A4A0DE8}"/>
              </a:ext>
            </a:extLst>
          </p:cNvPr>
          <p:cNvSpPr/>
          <p:nvPr/>
        </p:nvSpPr>
        <p:spPr>
          <a:xfrm>
            <a:off x="4624251" y="3971109"/>
            <a:ext cx="940526" cy="108857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619D47-65E6-44DC-A924-D12DDC28E674}"/>
              </a:ext>
            </a:extLst>
          </p:cNvPr>
          <p:cNvSpPr txBox="1"/>
          <p:nvPr/>
        </p:nvSpPr>
        <p:spPr>
          <a:xfrm>
            <a:off x="3108822" y="1534592"/>
            <a:ext cx="2046528" cy="2246769"/>
          </a:xfrm>
          <a:prstGeom prst="rect">
            <a:avLst/>
          </a:prstGeom>
          <a:solidFill>
            <a:schemeClr val="accent4">
              <a:alpha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Isn’t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45CBEA-1A47-47AD-930B-04FB130514D3}"/>
              </a:ext>
            </a:extLst>
          </p:cNvPr>
          <p:cNvSpPr/>
          <p:nvPr/>
        </p:nvSpPr>
        <p:spPr>
          <a:xfrm>
            <a:off x="2407920" y="3852576"/>
            <a:ext cx="940526" cy="108857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EFF22F-B15F-4638-803E-498EAAB744D0}"/>
              </a:ext>
            </a:extLst>
          </p:cNvPr>
          <p:cNvSpPr txBox="1"/>
          <p:nvPr/>
        </p:nvSpPr>
        <p:spPr>
          <a:xfrm>
            <a:off x="136205" y="4895723"/>
            <a:ext cx="2829130" cy="1815882"/>
          </a:xfrm>
          <a:prstGeom prst="rect">
            <a:avLst/>
          </a:prstGeom>
          <a:solidFill>
            <a:schemeClr val="accent4">
              <a:alpha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Isn’t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F6450C-0BE1-40C2-9113-3999C79CB23B}"/>
              </a:ext>
            </a:extLst>
          </p:cNvPr>
          <p:cNvSpPr/>
          <p:nvPr/>
        </p:nvSpPr>
        <p:spPr>
          <a:xfrm>
            <a:off x="8574796" y="2276208"/>
            <a:ext cx="1060268" cy="186231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84CD79F-06E7-40B8-9554-C40CB2A86FF0}"/>
              </a:ext>
            </a:extLst>
          </p:cNvPr>
          <p:cNvSpPr txBox="1"/>
          <p:nvPr/>
        </p:nvSpPr>
        <p:spPr>
          <a:xfrm>
            <a:off x="7652051" y="80743"/>
            <a:ext cx="2286707" cy="2246769"/>
          </a:xfrm>
          <a:prstGeom prst="rect">
            <a:avLst/>
          </a:prstGeom>
          <a:solidFill>
            <a:schemeClr val="accent4">
              <a:alpha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Isn’t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C77455-2274-48B5-A8A6-735D509145D5}"/>
              </a:ext>
            </a:extLst>
          </p:cNvPr>
          <p:cNvSpPr/>
          <p:nvPr/>
        </p:nvSpPr>
        <p:spPr>
          <a:xfrm>
            <a:off x="7164007" y="3971110"/>
            <a:ext cx="1060268" cy="110962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718A55-F1AA-40A2-B377-D2DB3394E324}"/>
              </a:ext>
            </a:extLst>
          </p:cNvPr>
          <p:cNvSpPr txBox="1"/>
          <p:nvPr/>
        </p:nvSpPr>
        <p:spPr>
          <a:xfrm>
            <a:off x="5444112" y="2238566"/>
            <a:ext cx="1986791" cy="2246769"/>
          </a:xfrm>
          <a:prstGeom prst="rect">
            <a:avLst/>
          </a:prstGeom>
          <a:solidFill>
            <a:schemeClr val="accent4">
              <a:alpha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Isn’t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9DDD11F-1E2F-4968-AB80-B8F6F52047EA}"/>
              </a:ext>
            </a:extLst>
          </p:cNvPr>
          <p:cNvSpPr/>
          <p:nvPr/>
        </p:nvSpPr>
        <p:spPr>
          <a:xfrm>
            <a:off x="8702281" y="5291316"/>
            <a:ext cx="1060268" cy="137473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2261CC-8729-4020-B0D7-562BDD899788}"/>
              </a:ext>
            </a:extLst>
          </p:cNvPr>
          <p:cNvSpPr txBox="1"/>
          <p:nvPr/>
        </p:nvSpPr>
        <p:spPr>
          <a:xfrm>
            <a:off x="3921503" y="5322442"/>
            <a:ext cx="4254051" cy="1384995"/>
          </a:xfrm>
          <a:prstGeom prst="rect">
            <a:avLst/>
          </a:prstGeom>
          <a:solidFill>
            <a:schemeClr val="accent4">
              <a:alpha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Isn’t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C7E32-4854-40D4-9D25-ADF00C4C9A88}"/>
              </a:ext>
            </a:extLst>
          </p:cNvPr>
          <p:cNvSpPr/>
          <p:nvPr/>
        </p:nvSpPr>
        <p:spPr>
          <a:xfrm>
            <a:off x="495845" y="3352052"/>
            <a:ext cx="940526" cy="108857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A60E219-91BA-400A-AF0B-CEAF97C6160A}"/>
              </a:ext>
            </a:extLst>
          </p:cNvPr>
          <p:cNvSpPr txBox="1"/>
          <p:nvPr/>
        </p:nvSpPr>
        <p:spPr>
          <a:xfrm>
            <a:off x="105398" y="780540"/>
            <a:ext cx="2286707" cy="1877437"/>
          </a:xfrm>
          <a:prstGeom prst="rect">
            <a:avLst/>
          </a:prstGeom>
          <a:solidFill>
            <a:schemeClr val="accent4">
              <a:alpha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What It Is</a:t>
            </a:r>
          </a:p>
          <a:p>
            <a:pPr lvl="0" algn="ctr"/>
            <a:r>
              <a:rPr lang="en-GB" sz="1400" i="1" dirty="0"/>
              <a:t>Replace this text with your own text</a:t>
            </a:r>
          </a:p>
          <a:p>
            <a:pPr lvl="0" algn="ctr"/>
            <a:endParaRPr lang="en-GB" sz="1400" i="1" dirty="0"/>
          </a:p>
          <a:p>
            <a:pPr lvl="0" algn="ctr"/>
            <a:r>
              <a:rPr lang="en-GB" sz="1400" b="1" dirty="0"/>
              <a:t>What It Isn’t</a:t>
            </a:r>
          </a:p>
          <a:p>
            <a:pPr algn="ctr"/>
            <a:r>
              <a:rPr lang="en-GB" sz="1400" i="1" dirty="0"/>
              <a:t>Replace this text with your own text</a:t>
            </a:r>
          </a:p>
          <a:p>
            <a:pPr algn="ctr"/>
            <a:endParaRPr lang="en-GB" i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26A81F-C132-46B2-AA9B-C7674262EFEE}"/>
              </a:ext>
            </a:extLst>
          </p:cNvPr>
          <p:cNvSpPr txBox="1"/>
          <p:nvPr/>
        </p:nvSpPr>
        <p:spPr>
          <a:xfrm>
            <a:off x="8240866" y="3506498"/>
            <a:ext cx="2943512" cy="1815882"/>
          </a:xfrm>
          <a:prstGeom prst="rect">
            <a:avLst/>
          </a:prstGeom>
          <a:solidFill>
            <a:schemeClr val="accent4">
              <a:alpha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r>
              <a:rPr lang="en-GB" sz="1400" b="1" dirty="0">
                <a:solidFill>
                  <a:prstClr val="black"/>
                </a:solidFill>
              </a:rPr>
              <a:t>What It Isn’t</a:t>
            </a:r>
          </a:p>
          <a:p>
            <a:pPr lvl="0" algn="ctr"/>
            <a:r>
              <a:rPr lang="en-GB" sz="140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  <a:p>
            <a:pPr lvl="0" algn="ctr"/>
            <a:endParaRPr lang="en-GB" sz="1400" i="1" dirty="0">
              <a:solidFill>
                <a:prstClr val="black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3F93766-9F48-46B8-B985-9D32451A4F0E}"/>
              </a:ext>
            </a:extLst>
          </p:cNvPr>
          <p:cNvSpPr txBox="1"/>
          <p:nvPr/>
        </p:nvSpPr>
        <p:spPr>
          <a:xfrm>
            <a:off x="10274626" y="461951"/>
            <a:ext cx="1819503" cy="2677656"/>
          </a:xfrm>
          <a:prstGeom prst="rect">
            <a:avLst/>
          </a:prstGeom>
          <a:solidFill>
            <a:schemeClr val="accent4">
              <a:alpha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/>
            </a:lvl1pPr>
          </a:lstStyle>
          <a:p>
            <a:pPr lvl="0"/>
            <a:r>
              <a:rPr lang="en-GB" sz="1400" dirty="0">
                <a:solidFill>
                  <a:prstClr val="black"/>
                </a:solidFill>
              </a:rPr>
              <a:t>What It Is</a:t>
            </a:r>
          </a:p>
          <a:p>
            <a:pPr lvl="0"/>
            <a:r>
              <a:rPr lang="en-GB" sz="1400" b="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/>
            <a:endParaRPr lang="en-GB" sz="1400" b="0" i="1" dirty="0">
              <a:solidFill>
                <a:prstClr val="black"/>
              </a:solidFill>
            </a:endParaRPr>
          </a:p>
          <a:p>
            <a:pPr lvl="0"/>
            <a:endParaRPr lang="en-GB" sz="1400" b="0" i="1" dirty="0">
              <a:solidFill>
                <a:prstClr val="black"/>
              </a:solidFill>
            </a:endParaRPr>
          </a:p>
          <a:p>
            <a:pPr lvl="0"/>
            <a:endParaRPr lang="en-GB" sz="1400" b="0" i="1" dirty="0">
              <a:solidFill>
                <a:prstClr val="black"/>
              </a:solidFill>
            </a:endParaRPr>
          </a:p>
          <a:p>
            <a:pPr lvl="0"/>
            <a:r>
              <a:rPr lang="en-GB" sz="1400" dirty="0">
                <a:solidFill>
                  <a:prstClr val="black"/>
                </a:solidFill>
              </a:rPr>
              <a:t>What It Isn’t</a:t>
            </a:r>
          </a:p>
          <a:p>
            <a:pPr lvl="0"/>
            <a:r>
              <a:rPr lang="en-GB" sz="1400" b="0" i="1" dirty="0">
                <a:solidFill>
                  <a:prstClr val="black"/>
                </a:solidFill>
              </a:rPr>
              <a:t>Replace this text with your own text</a:t>
            </a:r>
          </a:p>
          <a:p>
            <a:pPr lvl="0"/>
            <a:endParaRPr lang="en-GB" sz="1400" b="0" i="1" dirty="0">
              <a:solidFill>
                <a:prstClr val="black"/>
              </a:solidFill>
            </a:endParaRPr>
          </a:p>
          <a:p>
            <a:pPr lvl="0"/>
            <a:endParaRPr lang="en-GB" sz="1400" b="0" i="1" dirty="0">
              <a:solidFill>
                <a:prstClr val="black"/>
              </a:solidFill>
            </a:endParaRPr>
          </a:p>
          <a:p>
            <a:pPr lvl="0"/>
            <a:endParaRPr lang="en-GB" sz="1400" b="0" i="1" dirty="0">
              <a:solidFill>
                <a:prstClr val="black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8B9EA7-D4F6-40FF-9C46-2CAC0B853881}"/>
              </a:ext>
            </a:extLst>
          </p:cNvPr>
          <p:cNvSpPr/>
          <p:nvPr/>
        </p:nvSpPr>
        <p:spPr>
          <a:xfrm>
            <a:off x="9931646" y="4941147"/>
            <a:ext cx="1015276" cy="1257525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B61645-285F-440B-927C-FF3BF32ADACC}"/>
              </a:ext>
            </a:extLst>
          </p:cNvPr>
          <p:cNvSpPr/>
          <p:nvPr/>
        </p:nvSpPr>
        <p:spPr>
          <a:xfrm>
            <a:off x="11200970" y="3615710"/>
            <a:ext cx="957847" cy="156230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id="{4299D54F-0C20-41F9-BC62-6D24A146B2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59714" y="6289872"/>
            <a:ext cx="504825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542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  <p:sndAc>
          <p:stSnd>
            <p:snd r:embed="rId3" name="page-flip-01a.wav"/>
          </p:stSnd>
        </p:sndAc>
      </p:transition>
    </mc:Choice>
    <mc:Fallback xmlns="">
      <p:transition spd="slow" advClick="0">
        <p:fade/>
        <p:sndAc>
          <p:stSnd>
            <p:snd r:embed="rId7" name="page-flip-01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8" grpId="0" animBg="1"/>
      <p:bldP spid="18" grpId="1" animBg="1"/>
      <p:bldP spid="20" grpId="0" animBg="1"/>
      <p:bldP spid="20" grpId="1" animBg="1"/>
      <p:bldP spid="22" grpId="0" animBg="1"/>
      <p:bldP spid="22" grpId="1" animBg="1"/>
      <p:bldP spid="24" grpId="0" animBg="1"/>
      <p:bldP spid="24" grpId="1" animBg="1"/>
      <p:bldP spid="26" grpId="0" animBg="1"/>
      <p:bldP spid="26" grpId="1" animBg="1"/>
      <p:bldP spid="28" grpId="0" animBg="1"/>
      <p:bldP spid="28" grpId="1" animBg="1"/>
      <p:bldP spid="30" grpId="0" animBg="1"/>
      <p:bldP spid="3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349" y="0"/>
            <a:ext cx="6343651" cy="68580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5" name="TextBox 4"/>
          <p:cNvSpPr txBox="1"/>
          <p:nvPr/>
        </p:nvSpPr>
        <p:spPr>
          <a:xfrm>
            <a:off x="605140" y="1827577"/>
            <a:ext cx="5243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True Crimes" pitchFamily="2" charset="0"/>
                <a:ea typeface="Permanent Marker" panose="02000000000000000000" pitchFamily="2" charset="0"/>
              </a:rPr>
              <a:t>Design and Implementation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7689" y="3257987"/>
            <a:ext cx="5243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True Crimes" pitchFamily="2" charset="0"/>
                <a:ea typeface="Permanent Marker" panose="02000000000000000000" pitchFamily="2" charset="0"/>
              </a:rPr>
              <a:t>Chris Livesey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07543" y="2612407"/>
            <a:ext cx="4283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bg1"/>
                </a:solidFill>
                <a:latin typeface="True Crimes" pitchFamily="2" charset="0"/>
              </a:rPr>
              <a:t>shortcutstv.com</a:t>
            </a:r>
          </a:p>
          <a:p>
            <a:pPr algn="ctr"/>
            <a:r>
              <a:rPr lang="en-GB" sz="2400">
                <a:solidFill>
                  <a:schemeClr val="bg1"/>
                </a:solidFill>
                <a:latin typeface="True Crimes" pitchFamily="2" charset="0"/>
                <a:ea typeface="Permanent Marker" panose="02000000000000000000" pitchFamily="2" charset="0"/>
              </a:rPr>
              <a:t>©2019</a:t>
            </a:r>
            <a:endParaRPr lang="en-GB" sz="2400" dirty="0">
              <a:solidFill>
                <a:schemeClr val="bg1"/>
              </a:solidFill>
              <a:latin typeface="True Crimes" pitchFamily="2" charset="0"/>
              <a:ea typeface="Permanent Marker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775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00" advTm="15000">
        <p15:prstTrans prst="curtains"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xit" presetSubtype="1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8" grpId="0"/>
      <p:bldP spid="8" grpId="1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85148bd1c14633871cf6341fc3421315c7531f"/>
  <p:tag name="ISPRING_RESOURCE_PATHS_HASH_PRESENTER" val="8a2fe88ced6745ba8736691da594f74d255f4"/>
  <p:tag name="ISPRING_ULTRA_SCORM_COURSE_ID" val="65392FCC-7F07-4F86-8BAF-D2F715A43E81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2UlU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2UlUcNwDEewAEAANoDAAAPAAAAAAAAAAEAAAAAAAAAAABub25lL3BsYXllci54bWxQSwUGAAAAAAEAAQA9AAAA7QEAAAAA"/>
  <p:tag name="ISPRING_PRESENTATION_TITLE" val="SD_Methods_process_final"/>
  <p:tag name="ISPRING_UUID" val="{90CAA532-7056-4679-8B76-053D4F0B622C}"/>
  <p:tag name="ISPRING_RESOURCE_FOLDER" val="F:\ShortCutsTV\Social Media\Blog\Sociology\Detective\Methods\NP_Observation\SD_Methods_NPO1_2\"/>
  <p:tag name="ISPRING_PRESENTATION_PATH" val="F:\ShortCutsTV\Social Media\Blog\Sociology\Detective\Methods\NP_Observation\SD_Methods_NPO1_2.pptx"/>
  <p:tag name="ISPRING_PROJECT_FOLDER_UPDATED" val="1"/>
  <p:tag name="ISPRING_SCREEN_RECS_UPDATED" val="F:\ShortCutsTV\Social Media\Blog\Sociology\Detective\Methods\NP_Observation\SD_Methods_NPO1_2\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5678</TotalTime>
  <Words>207</Words>
  <Application>Microsoft Office PowerPoint</Application>
  <PresentationFormat>Widescreen</PresentationFormat>
  <Paragraphs>62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True Crimes</vt:lpstr>
      <vt:lpstr>Office Theme</vt:lpstr>
      <vt:lpstr>PowerPoint Presentation</vt:lpstr>
      <vt:lpstr>PowerPoint Presentation</vt:lpstr>
      <vt:lpstr>PowerPoint Presentation</vt:lpstr>
    </vt:vector>
  </TitlesOfParts>
  <Company>shortcutstv.com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SD_Methods_process_final</dc:title>
  <dc:subject>Sociology</dc:subject>
  <dc:creator>chris livesey</dc:creator>
  <cp:keywords>non-participant observation,research methods,</cp:keywords>
  <cp:lastModifiedBy>Chris</cp:lastModifiedBy>
  <cp:revision>1029</cp:revision>
  <dcterms:created xsi:type="dcterms:W3CDTF">2016-10-18T15:51:09Z</dcterms:created>
  <dcterms:modified xsi:type="dcterms:W3CDTF">2019-10-14T08:04:39Z</dcterms:modified>
  <cp:category>sociology</cp:category>
</cp:coreProperties>
</file>