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E81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09" autoAdjust="0"/>
    <p:restoredTop sz="90929"/>
  </p:normalViewPr>
  <p:slideViewPr>
    <p:cSldViewPr>
      <p:cViewPr varScale="1">
        <p:scale>
          <a:sx n="79" d="100"/>
          <a:sy n="79" d="100"/>
        </p:scale>
        <p:origin x="845" y="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E826-E8E2-411B-943C-A92383D20A81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33609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B468-DAB3-419F-90B9-C967C89A28E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6018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224D-7DCF-46EA-876F-B152C071B47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6646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F3974-06C6-494F-92A6-A16FD79E3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2400" y="381000"/>
            <a:ext cx="1016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724553FB-2314-45FA-BE92-1941EAB7A631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1422400" y="1752600"/>
            <a:ext cx="1016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AD760-8B74-42A4-AA69-32A14FB413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52551" y="6107113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36F8D-56F7-4B0F-B8DF-CE84CBF84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03751" y="6107113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4488D-BB55-4E51-8DD0-3EAFE28F1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5751" y="6107113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560EAB5E-43AB-44D8-B09D-F9959ABD23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592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C7190-1E82-4827-9988-0D8650382E6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593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72A20-1074-4D00-8301-0E9CDF52EB2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950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EDEC-1192-455E-BBE6-586453A92DA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004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75038-6062-4BEF-AE11-D9939A470B8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647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34BE-6944-4C49-A898-7979CFBB02A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326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77E7-6C74-48A0-A922-DDE045C875D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91460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91CF9-8A7D-42A8-959F-3E8C23FE044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1641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78038-67A8-473A-B288-EA2BA9AD8AC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189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B5CB0-9082-43F3-BB26-4A25E8ECF6E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221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9247FB7-42AF-42F0-B613-179209A345F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The Strange Situation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D6E8EC7-09F6-423B-839A-E8461940E9A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/>
              <a:t>Mary Ainsworth et al (1978)</a:t>
            </a:r>
          </a:p>
          <a:p>
            <a:r>
              <a:rPr lang="en-GB" altLang="en-US"/>
              <a:t>Ainsworth &amp; Bell (1971)</a:t>
            </a:r>
          </a:p>
          <a:p>
            <a:r>
              <a:rPr lang="en-GB" altLang="en-US" sz="1200"/>
              <a:t>D Rice et al (2000) </a:t>
            </a:r>
            <a:r>
              <a:rPr lang="en-GB" altLang="en-US" sz="1200" u="sng"/>
              <a:t>Psychology in Focus AS Level </a:t>
            </a:r>
            <a:r>
              <a:rPr lang="en-GB" altLang="en-US" sz="1200"/>
              <a:t>Ormskirk Causeway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EDFDE8E-3C8A-4E9F-BBCE-EAEDA85A2C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AIMS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0B88E7-6759-4E6A-A53C-F781DA8192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To describe and assess the attachment relationship between caregiver and infant (Ainsworth et al (1978))</a:t>
            </a:r>
          </a:p>
          <a:p>
            <a:r>
              <a:rPr lang="en-GB" altLang="en-US"/>
              <a:t>Attachment – A relatively enduring emotional bond to a specific person.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A8BF8B1-A42B-4264-B033-221B46F02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Procedure</a:t>
            </a:r>
            <a:br>
              <a:rPr lang="en-GB" altLang="en-US"/>
            </a:br>
            <a:r>
              <a:rPr lang="en-GB" altLang="en-US" sz="2000"/>
              <a:t>(Ainsworth and Bell assessed about 100 American infants and their primary caregivers)</a:t>
            </a:r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8737B05-A899-4F16-B1A0-8F2A0A996D4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GB" altLang="en-US" sz="2400"/>
              <a:t>Observer shows caregiver and infant into the experimental room and then leaves.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GB" altLang="en-US" sz="2400"/>
              <a:t>Caregiver sits and watches child play.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GB" altLang="en-US" sz="2400"/>
              <a:t>Stranger enters, silent at first, then talks to caregiver, then interacts with infant.  Caregiver leaves the room.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GB" altLang="en-US" sz="2400"/>
              <a:t>First separation.  Stranger tries to interact with infant.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en-GB" altLang="en-US" sz="2400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0A6EE6D2-17AB-4694-BECE-9D6021687C9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None/>
            </a:pPr>
            <a:r>
              <a:rPr lang="en-GB" altLang="en-US" sz="2400"/>
              <a:t>5. 	First reunion. Caregiver comforts child, stranger leaves. Caregiver then leaves.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GB" altLang="en-US" sz="2400"/>
              <a:t>6. 	Second separation.  Child alone.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GB" altLang="en-US" sz="2400"/>
              <a:t>7. 	Stranger enters and tries to interact with child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GB" altLang="en-US" sz="2400"/>
              <a:t>8. 	Second reunion.  Caregiver comforts child, stranger leaves.</a:t>
            </a:r>
          </a:p>
          <a:p>
            <a:pPr marL="533400" indent="-533400">
              <a:lnSpc>
                <a:spcPct val="90000"/>
              </a:lnSpc>
              <a:buNone/>
            </a:pPr>
            <a:endParaRPr lang="en-GB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4963123-4FFE-4EAF-826B-DF6390DB29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Results</a:t>
            </a:r>
          </a:p>
        </p:txBody>
      </p:sp>
      <p:graphicFrame>
        <p:nvGraphicFramePr>
          <p:cNvPr id="6198" name="Group 54">
            <a:extLst>
              <a:ext uri="{FF2B5EF4-FFF2-40B4-BE49-F238E27FC236}">
                <a16:creationId xmlns:a16="http://schemas.microsoft.com/office/drawing/2014/main" id="{431FFB0F-293D-4492-BE3A-95FF2E4DE91A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2590800" y="1219201"/>
          <a:ext cx="7620000" cy="534924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303625446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2789874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28629568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4039867399"/>
                    </a:ext>
                  </a:extLst>
                </a:gridCol>
              </a:tblGrid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Type of Attachment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Mother’s behaviour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5740250"/>
                  </a:ext>
                </a:extLst>
              </a:tr>
              <a:tr h="172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Insecure Avoidant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Unconcerned by mother’s absence. Unresponsive on return. Strongly avoidant of mother and stranger.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Unresponsive.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Child feels unloved and rejected.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454179"/>
                  </a:ext>
                </a:extLst>
              </a:tr>
              <a:tr h="1720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Secure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Upset, subdued when mother leaves.  Happy on reunion. Avoidant of stranger when mother not there, but OK when present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Sensitive &amp; Responsive.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Child feels positive and loved.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034430"/>
                  </a:ext>
                </a:extLst>
              </a:tr>
              <a:tr h="1177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Insecure Resistant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Intense distress on separation.  Fear of stranger. Clingy and rejecting on return.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Inconsistent 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Child feels angry and confused.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72410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2A77E33-04FE-47A8-A45F-EAA6434A72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Conclusion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A085901-A641-40B5-98BA-773BE21BB2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The primary caregiver’s behaviour determines the attachment style of the child.  A sensitive primary caregiver leads to a securely attached child.  Insecure attachment will lead to problems in later life.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03A832E-A21A-4E6A-B5B6-2C335CA22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Criticisms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59B8C0E-16A9-4C4B-8DF3-B0EFA036067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GB" altLang="en-US" sz="2000"/>
              <a:t>The Strange Situation is a standardised procedure and has been repeated many times.</a:t>
            </a:r>
          </a:p>
          <a:p>
            <a:r>
              <a:rPr lang="en-GB" altLang="en-US" sz="2000"/>
              <a:t>The measurement of attachment is based on more then one behaviour e.g. several separations and reunions.</a:t>
            </a:r>
          </a:p>
          <a:p>
            <a:r>
              <a:rPr lang="en-GB" altLang="en-US" sz="2000"/>
              <a:t>Early identification of attachment problems could mean earlier intervention and the prevention of later problems.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36D20666-CA58-4EC2-AF8F-5E09B8118BC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GB" altLang="en-US" sz="2000"/>
              <a:t>The Strange Situation lacks validity because it is a ‘strange situation’ to the child.</a:t>
            </a:r>
          </a:p>
          <a:p>
            <a:r>
              <a:rPr lang="en-GB" altLang="en-US" sz="2000"/>
              <a:t>There are cultural variations in child rearing techniques and this study was originally based on an American sample.</a:t>
            </a:r>
          </a:p>
          <a:p>
            <a:r>
              <a:rPr lang="en-GB" altLang="en-US" sz="2000"/>
              <a:t>Ethics!! Distressing for the child and caregiver.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342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Notebook</vt:lpstr>
      <vt:lpstr>The Strange Situation</vt:lpstr>
      <vt:lpstr>AIMS</vt:lpstr>
      <vt:lpstr>Procedure (Ainsworth and Bell assessed about 100 American infants and their primary caregivers)</vt:lpstr>
      <vt:lpstr>Results</vt:lpstr>
      <vt:lpstr>Conclusion</vt:lpstr>
      <vt:lpstr>Criticisms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Strange Situation</dc:title>
  <dc:creator>email</dc:creator>
  <cp:lastModifiedBy>Chris</cp:lastModifiedBy>
  <cp:revision>14</cp:revision>
  <dcterms:created xsi:type="dcterms:W3CDTF">2007-02-09T08:54:47Z</dcterms:created>
  <dcterms:modified xsi:type="dcterms:W3CDTF">2019-09-09T11:13:09Z</dcterms:modified>
</cp:coreProperties>
</file>