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0929"/>
  </p:normalViewPr>
  <p:slideViewPr>
    <p:cSldViewPr>
      <p:cViewPr varScale="1">
        <p:scale>
          <a:sx n="79" d="100"/>
          <a:sy n="79" d="100"/>
        </p:scale>
        <p:origin x="696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7A7CA-E094-4B51-AFA4-659F30BCB5C9}" type="datetimeFigureOut">
              <a:rPr lang="en-GB" smtClean="0"/>
              <a:t>09/09/2019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DCF28-541E-4B88-A864-2923197EB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076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9A3DC-708C-4736-A9AE-02F765E30BE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714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2E21A-86D3-457D-B2AC-D270554D31D5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79355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EFC1-9D1D-445B-8FC5-C5146662E69A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159683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EA707-0681-43CA-A881-C9DE53D0C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0" y="8382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5F5C7-EEAC-406D-B4B7-7FEE26B9E05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DED93A58-0BD1-44AB-A81E-370DC28D2D60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D2C9C-F00C-4402-BC13-8DE4357E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2400" y="64135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231DC6-8911-43FB-9AC1-0D11FDC1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64135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BDAB9-3497-42AC-A3B6-0CDC4D53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64135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7B682BC-3042-4CD9-A9FA-9934E5568012}" type="slidenum">
              <a:rPr lang="en-GB" altLang="en-US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3542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F07B-1822-4F46-B1BA-C64CEE997A1E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49267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47FBC-EA6A-4B27-900D-061C0A23259C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93717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84A52-ACE6-4F19-AE3A-BF701C294BEB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95910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33B76-44BD-46F5-9939-9F19A99C09BA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56259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E10-1DA1-4ED0-AA31-CA9AA9925758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4819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3DC6-8A60-4475-96C1-2DC2408D5495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49059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9903-1B63-42D3-918E-69D61DED8717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27706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68E41-A9A5-437C-BE6D-EB3A570E183C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98490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DF4D5-0F11-4420-9697-00B300F20D35}" type="slidenum">
              <a:rPr lang="en-GB" altLang="en-US" smtClean="0"/>
              <a:pPr/>
              <a:t>‹#›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296220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6F28CC5-C600-4C22-B310-C82866D3BC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Loftus &amp; Palmer (1974) -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8082DE2-DD1A-486D-A603-583518086BB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800"/>
              <a:t>Aim: - To see the effect of leading questions on Eye Witness Testimony</a:t>
            </a:r>
          </a:p>
        </p:txBody>
      </p:sp>
      <p:pic>
        <p:nvPicPr>
          <p:cNvPr id="2057" name="Picture 9" descr="car crash">
            <a:extLst>
              <a:ext uri="{FF2B5EF4-FFF2-40B4-BE49-F238E27FC236}">
                <a16:creationId xmlns:a16="http://schemas.microsoft.com/office/drawing/2014/main" id="{E6F02409-6700-4EE0-8A74-F47D56D3D96D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33FE6D3-48BF-4937-A6C0-B44D177D5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Procedure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9F5E5E6-EFCF-446A-9BE7-F0C4A7D431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A laboratory experiment. Three groups of students, after watching a film of a car crash were asked questions (an independent measures design): - 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The first group were asked – “How fast were the cars going when they </a:t>
            </a:r>
            <a:r>
              <a:rPr lang="en-GB" altLang="en-US" sz="2400" b="1"/>
              <a:t>hit</a:t>
            </a:r>
            <a:r>
              <a:rPr lang="en-GB" altLang="en-US" sz="2400"/>
              <a:t> each other?”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 For the other group the words: - </a:t>
            </a:r>
            <a:r>
              <a:rPr lang="en-GB" altLang="en-US" sz="2400" b="1"/>
              <a:t>smashed into each other </a:t>
            </a:r>
            <a:r>
              <a:rPr lang="en-GB" altLang="en-US" sz="2400"/>
              <a:t>were substituted.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A control group were not asked about speed.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A week later they were re-interviewed and asked: - “Did you see any broken glass?”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endParaRPr lang="en-GB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687B7D-D571-4C89-AA23-837265B39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Results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D1325E-430C-43AB-B98C-CA3E02FCFF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800"/>
              <a:t>The </a:t>
            </a:r>
            <a:r>
              <a:rPr lang="en-GB" altLang="en-US" sz="2800" b="1"/>
              <a:t>smashed </a:t>
            </a:r>
            <a:r>
              <a:rPr lang="en-GB" altLang="en-US" sz="2800"/>
              <a:t>group’s average estimated speed was 41mph</a:t>
            </a:r>
          </a:p>
          <a:p>
            <a:r>
              <a:rPr lang="en-GB" altLang="en-US" sz="2800"/>
              <a:t>The </a:t>
            </a:r>
            <a:r>
              <a:rPr lang="en-GB" altLang="en-US" sz="2800" b="1"/>
              <a:t>hit </a:t>
            </a:r>
            <a:r>
              <a:rPr lang="en-GB" altLang="en-US" sz="2800"/>
              <a:t>group’s average estimated speed was 34mph</a:t>
            </a:r>
          </a:p>
          <a:p>
            <a:r>
              <a:rPr lang="en-GB" altLang="en-US" sz="2800"/>
              <a:t>Although there was no broken glass at the scene 32% of the participants who heard the word </a:t>
            </a:r>
            <a:r>
              <a:rPr lang="en-GB" altLang="en-US" sz="2800" b="1"/>
              <a:t>smashed</a:t>
            </a:r>
            <a:r>
              <a:rPr lang="en-GB" altLang="en-US" sz="2800"/>
              <a:t> said there was, compared to only 14% of the </a:t>
            </a:r>
            <a:r>
              <a:rPr lang="en-GB" altLang="en-US" sz="2800" b="1"/>
              <a:t>hit</a:t>
            </a:r>
            <a:r>
              <a:rPr lang="en-GB" altLang="en-US" sz="2800"/>
              <a:t> group and only 12% of the control group.</a:t>
            </a:r>
          </a:p>
          <a:p>
            <a:endParaRPr lang="en-GB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694871-7214-4F80-A39F-3CE4AA3DF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Conclusion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73A37F3-30A8-4427-B929-736AB9292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800"/>
              <a:t>These words have very different connotations regarding speed and force of impact.  The word smashed tends to imply broken glass and it is feasible to expect broken glass at a car accident. The participants had unconsciously incorporated these connotations into their memory of the event and it had affected their judgement of speed and memory of the scene.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9F6BC4-C974-4F36-87D0-EBE2AA6A2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Evaluation</a:t>
            </a:r>
          </a:p>
        </p:txBody>
      </p:sp>
      <p:graphicFrame>
        <p:nvGraphicFramePr>
          <p:cNvPr id="7201" name="Group 33">
            <a:extLst>
              <a:ext uri="{FF2B5EF4-FFF2-40B4-BE49-F238E27FC236}">
                <a16:creationId xmlns:a16="http://schemas.microsoft.com/office/drawing/2014/main" id="{1D63E851-D981-4646-A9D6-9C57C65AFFCC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2362200"/>
          <a:ext cx="5562600" cy="3505200"/>
        </p:xfrm>
        <a:graphic>
          <a:graphicData uri="http://schemas.openxmlformats.org/drawingml/2006/table">
            <a:tbl>
              <a:tblPr/>
              <a:tblGrid>
                <a:gridCol w="2781300">
                  <a:extLst>
                    <a:ext uri="{9D8B030D-6E8A-4147-A177-3AD203B41FA5}">
                      <a16:colId xmlns:a16="http://schemas.microsoft.com/office/drawing/2014/main" val="1087331039"/>
                    </a:ext>
                  </a:extLst>
                </a:gridCol>
                <a:gridCol w="2781300">
                  <a:extLst>
                    <a:ext uri="{9D8B030D-6E8A-4147-A177-3AD203B41FA5}">
                      <a16:colId xmlns:a16="http://schemas.microsoft.com/office/drawing/2014/main" val="346410943"/>
                    </a:ext>
                  </a:extLst>
                </a:gridCol>
              </a:tblGrid>
              <a:tr h="989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5715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1413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484313">
                        <a:spcBef>
                          <a:spcPct val="20000"/>
                        </a:spcBef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Strengths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5715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1413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484313">
                        <a:spcBef>
                          <a:spcPct val="20000"/>
                        </a:spcBef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Weaknesses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5134364"/>
                  </a:ext>
                </a:extLst>
              </a:tr>
              <a:tr h="2516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5715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1413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484313">
                        <a:spcBef>
                          <a:spcPct val="20000"/>
                        </a:spcBef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Classic Study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Controlled Experiment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Real Life implications for EWT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Reliability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5715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1413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484313">
                        <a:spcBef>
                          <a:spcPct val="20000"/>
                        </a:spcBef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Lacks Ecological Validity (Not real Life)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Demand Characteristics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Ethics – some Ps may have found the experience distressing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Loftus’s Ps were students and therefore may not be a representative sample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4128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276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Nature</vt:lpstr>
      <vt:lpstr>Loftus &amp; Palmer (1974) -</vt:lpstr>
      <vt:lpstr>Procedure</vt:lpstr>
      <vt:lpstr>Results</vt:lpstr>
      <vt:lpstr>Conclusion</vt:lpstr>
      <vt:lpstr>Evaluation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Loftus &amp; Palmer (1974) -</dc:title>
  <dc:creator>email</dc:creator>
  <cp:lastModifiedBy>Chris</cp:lastModifiedBy>
  <cp:revision>16</cp:revision>
  <dcterms:created xsi:type="dcterms:W3CDTF">2006-01-12T19:12:09Z</dcterms:created>
  <dcterms:modified xsi:type="dcterms:W3CDTF">2019-09-09T11:12:33Z</dcterms:modified>
</cp:coreProperties>
</file>