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268" r:id="rId3"/>
    <p:sldId id="269" r:id="rId4"/>
    <p:sldId id="266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43" autoAdjust="0"/>
  </p:normalViewPr>
  <p:slideViewPr>
    <p:cSldViewPr snapToGrid="0">
      <p:cViewPr varScale="1">
        <p:scale>
          <a:sx n="75" d="100"/>
          <a:sy n="75" d="100"/>
        </p:scale>
        <p:origin x="9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659BF-891A-41B7-B53A-A26FE4F05923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CCD81-79C4-4A57-B56A-354C049F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9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5E63-0B45-4308-8537-B4A0F613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0412F-9C4D-41F7-B5A5-6CD778CD6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993E-60AF-41D8-A04D-6CF0D7DA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A61B9-846A-4386-B205-F9CE84C0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3E37C-C3CD-483A-A338-51716C1E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3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7473-A3A6-4F73-8206-595CD92E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23B21-78DB-400D-84F9-49E9713A0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D14A-B973-4DCB-9A4B-FBAA52ED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3FC6-C242-4D40-8F4E-0EF76E78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9D256-8D69-4394-A310-B2F9008A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4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C6C79-AB49-44E4-8077-BBE2D65CB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F5937-3951-40EE-951B-21B0EDD6E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61D27-B6CC-4023-ABB6-E0DE5B71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7586-BEF9-495D-9083-6C7BD0FD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418DF-B6E5-4051-8000-DAEECED7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7BBCF-7B56-4B0F-93EF-EFC47B6D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AFB8-86E9-42E6-989D-74C361C7D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F1FDF-EE2B-4F0B-A018-EFB4F3C6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0951-BC56-441E-BCA0-09BD4F2A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F4CE-29AA-43D1-A35C-D7907FEE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8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9F67-4FF7-4518-8085-74D0034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526DC-2B21-40C7-95CF-3FBCD3BFD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7DA38-8B27-49B5-8758-F67FB96A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84199-E272-4D3A-A5A4-378036D3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81B59-FB53-4231-B6BB-E0660522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ED7C-38FB-43EE-857B-E527A5B7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99CE-2523-49A7-B77D-551DB40E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7F638-15F8-4791-A481-38A3E1B00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2957A-1D66-4524-B636-B4EC9BF4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3C236-1DF0-4742-94FC-A892D492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7E443-C959-4CE0-A544-364754A4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F46C-1BE8-4D6A-9890-CAA4D6E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90A55-BF75-4E66-9D74-E0843C81F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DF144-535D-403C-97AE-68DAF7134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3C794-B432-43DF-B8BA-3071050FC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2A167-CF18-4FD8-83B5-B93383700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828299-4738-4BFA-89FA-DE55E46A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DD99E-918F-40CA-B92A-4F74FDE2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D6A3D-3F4B-4571-AA46-9AB855A0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F884-6D49-4E8D-92F6-4C69FFEF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575B0-68D7-4678-A065-7799D4B3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39C4A-FC05-4A9D-B39D-E3DFF17C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B6D49-BBA4-408C-B1BE-B3216C03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1C883-00A6-401D-AB5A-9DF8AAD1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08B95-DAB7-4413-80BB-8F12FA0C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EAC39-28F8-4366-9ADF-ED1D485A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64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E976-0FF5-4424-B9B4-03679EFE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49F7A-B8F4-4753-9E20-06BF7BC99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22789-500F-4A44-9B71-C213EC024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71823-E036-40A2-8F68-3BAD5794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6F7F1-9315-4FC1-A667-DB7B6936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CD554-5F30-4558-B925-D7EBC6C0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5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EAAB-CA9D-48A4-8351-505C86B4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A4763F-2C4E-4452-9824-47392D23A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2D39C-60F8-4F25-91F1-0E70C375D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8AE19-6920-4EB6-A57C-153EB8BE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83E6C-7629-4D41-9D4C-13CCA44A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9859A-A84B-4515-8F05-79A12662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4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C4185-8D2E-4108-8C51-CF28DEDA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D1E24-6DF1-42C5-9CB8-5D35111E7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F253D-F1E5-439E-B2C0-AADF296E0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5127-D715-4C57-ADD4-97D8D8E292C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FFE1A-3DCE-4A9D-B5F8-15918F0EA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866A-BF3A-48AD-AA97-478B4751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tcutstv.com/blo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tcutstv.com/blo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tcutstv.com/blo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tcutstv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://www.shortcutstv.com/blo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9"/>
            <a:ext cx="12191998" cy="491380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extBox 7"/>
          <p:cNvSpPr txBox="1"/>
          <p:nvPr/>
        </p:nvSpPr>
        <p:spPr>
          <a:xfrm>
            <a:off x="0" y="5928763"/>
            <a:ext cx="121920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20th Century Font" panose="00000400000000000000" pitchFamily="2" charset="0"/>
              </a:rPr>
              <a:t>The Frayer Model</a:t>
            </a:r>
            <a:endParaRPr lang="en-US" sz="4800" dirty="0">
              <a:latin typeface="20th Century Font" panose="000004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28128"/>
            <a:ext cx="12191998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20th Century Font" panose="00000400000000000000" pitchFamily="2" charset="0"/>
              </a:rPr>
              <a:t>Graphic Organiser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4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596B04-34EA-4E2E-B97D-5304C780A43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9"/>
            <a:ext cx="12192000" cy="491380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58C04D72-A07E-4821-B2CB-614D7A75C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6751"/>
          <a:stretch/>
        </p:blipFill>
        <p:spPr>
          <a:xfrm>
            <a:off x="11164389" y="0"/>
            <a:ext cx="914400" cy="707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EDC129-5D8C-4A2A-8321-D27EC4EE1424}"/>
              </a:ext>
            </a:extLst>
          </p:cNvPr>
          <p:cNvSpPr/>
          <p:nvPr/>
        </p:nvSpPr>
        <p:spPr>
          <a:xfrm>
            <a:off x="0" y="-28025"/>
            <a:ext cx="1219200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4000" dirty="0">
                <a:latin typeface="20th Century Font" panose="00000400000000000000" pitchFamily="2" charset="0"/>
              </a:rPr>
              <a:t>Graphic Organiser: Sandringham Version</a:t>
            </a:r>
            <a:endParaRPr lang="en-US" sz="4000" dirty="0">
              <a:latin typeface="20th Century Font" panose="000004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11C95-B4F7-4BE3-8406-AF939974BDB1}"/>
              </a:ext>
            </a:extLst>
          </p:cNvPr>
          <p:cNvSpPr/>
          <p:nvPr/>
        </p:nvSpPr>
        <p:spPr>
          <a:xfrm>
            <a:off x="166968" y="759958"/>
            <a:ext cx="5414682" cy="26690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Definition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8D143A-8DFE-47C4-AAC9-CE4F9237BF15}"/>
              </a:ext>
            </a:extLst>
          </p:cNvPr>
          <p:cNvSpPr/>
          <p:nvPr/>
        </p:nvSpPr>
        <p:spPr>
          <a:xfrm>
            <a:off x="136003" y="3879600"/>
            <a:ext cx="5414682" cy="2669041"/>
          </a:xfrm>
          <a:prstGeom prst="rect">
            <a:avLst/>
          </a:prstGeom>
          <a:solidFill>
            <a:srgbClr val="FFFFCC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Examples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0B38BD-F56D-420F-B26B-93073521CC3A}"/>
              </a:ext>
            </a:extLst>
          </p:cNvPr>
          <p:cNvSpPr/>
          <p:nvPr/>
        </p:nvSpPr>
        <p:spPr>
          <a:xfrm>
            <a:off x="6517341" y="769614"/>
            <a:ext cx="5414682" cy="26867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Characteristics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3F436C-2EF4-44A5-AF5B-9EF97EAC0DD1}"/>
              </a:ext>
            </a:extLst>
          </p:cNvPr>
          <p:cNvSpPr/>
          <p:nvPr/>
        </p:nvSpPr>
        <p:spPr>
          <a:xfrm>
            <a:off x="6521824" y="3829019"/>
            <a:ext cx="5414682" cy="26867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Linked idea / concepts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EED027-5D7F-4FFE-961A-61D854B15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9"/>
            <a:ext cx="12191998" cy="491380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BEC3E7-C54F-4134-9263-FFD170DE43AD}"/>
              </a:ext>
            </a:extLst>
          </p:cNvPr>
          <p:cNvSpPr/>
          <p:nvPr/>
        </p:nvSpPr>
        <p:spPr>
          <a:xfrm>
            <a:off x="4736920" y="2942219"/>
            <a:ext cx="2386660" cy="145253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876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596B04-34EA-4E2E-B97D-5304C780A43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9"/>
            <a:ext cx="12192000" cy="491380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EDC129-5D8C-4A2A-8321-D27EC4EE1424}"/>
              </a:ext>
            </a:extLst>
          </p:cNvPr>
          <p:cNvSpPr/>
          <p:nvPr/>
        </p:nvSpPr>
        <p:spPr>
          <a:xfrm>
            <a:off x="0" y="-28025"/>
            <a:ext cx="1219200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4000" dirty="0">
                <a:latin typeface="20th Century Font" panose="00000400000000000000" pitchFamily="2" charset="0"/>
              </a:rPr>
              <a:t>Graphic Organiser: Alternative Version</a:t>
            </a:r>
            <a:endParaRPr lang="en-US" sz="4000" dirty="0">
              <a:latin typeface="20th Century Font" panose="000004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11C95-B4F7-4BE3-8406-AF939974BDB1}"/>
              </a:ext>
            </a:extLst>
          </p:cNvPr>
          <p:cNvSpPr/>
          <p:nvPr/>
        </p:nvSpPr>
        <p:spPr>
          <a:xfrm>
            <a:off x="166968" y="759959"/>
            <a:ext cx="5414682" cy="2218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Definition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8D143A-8DFE-47C4-AAC9-CE4F9237BF15}"/>
              </a:ext>
            </a:extLst>
          </p:cNvPr>
          <p:cNvSpPr/>
          <p:nvPr/>
        </p:nvSpPr>
        <p:spPr>
          <a:xfrm>
            <a:off x="136003" y="3180886"/>
            <a:ext cx="5414682" cy="3367755"/>
          </a:xfrm>
          <a:prstGeom prst="rect">
            <a:avLst/>
          </a:prstGeom>
          <a:solidFill>
            <a:srgbClr val="FFFFCC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Key Strengths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0B38BD-F56D-420F-B26B-93073521CC3A}"/>
              </a:ext>
            </a:extLst>
          </p:cNvPr>
          <p:cNvSpPr/>
          <p:nvPr/>
        </p:nvSpPr>
        <p:spPr>
          <a:xfrm>
            <a:off x="6517341" y="769614"/>
            <a:ext cx="5414682" cy="2172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Examples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3F436C-2EF4-44A5-AF5B-9EF97EAC0DD1}"/>
              </a:ext>
            </a:extLst>
          </p:cNvPr>
          <p:cNvSpPr/>
          <p:nvPr/>
        </p:nvSpPr>
        <p:spPr>
          <a:xfrm>
            <a:off x="6521824" y="3180887"/>
            <a:ext cx="5414682" cy="3334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Key Weaknesses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BEC3E7-C54F-4134-9263-FFD170DE43AD}"/>
              </a:ext>
            </a:extLst>
          </p:cNvPr>
          <p:cNvSpPr/>
          <p:nvPr/>
        </p:nvSpPr>
        <p:spPr>
          <a:xfrm>
            <a:off x="4667252" y="2702734"/>
            <a:ext cx="2386660" cy="145253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AD769786-9D5F-44E1-9B5B-4ED2B5CC03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6751"/>
          <a:stretch/>
        </p:blipFill>
        <p:spPr>
          <a:xfrm>
            <a:off x="11164389" y="0"/>
            <a:ext cx="914400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3E6BC0-6ED5-42FA-85AF-3E02660FA1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109"/>
            <a:ext cx="12191998" cy="4990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64B0D-9053-4419-B3B4-6707E33A93B2}"/>
              </a:ext>
            </a:extLst>
          </p:cNvPr>
          <p:cNvSpPr txBox="1"/>
          <p:nvPr/>
        </p:nvSpPr>
        <p:spPr>
          <a:xfrm>
            <a:off x="5833530" y="1172485"/>
            <a:ext cx="5520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ShortCutstv</a:t>
            </a:r>
            <a:endParaRPr lang="en-GB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1EA20-868C-4995-92E9-411D09C5C22C}"/>
              </a:ext>
            </a:extLst>
          </p:cNvPr>
          <p:cNvSpPr txBox="1"/>
          <p:nvPr/>
        </p:nvSpPr>
        <p:spPr>
          <a:xfrm>
            <a:off x="6233158" y="2838204"/>
            <a:ext cx="512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www.shortcutstv.com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9D3BD-239B-4D6B-A618-45D3716463D9}"/>
              </a:ext>
            </a:extLst>
          </p:cNvPr>
          <p:cNvSpPr txBox="1"/>
          <p:nvPr/>
        </p:nvSpPr>
        <p:spPr>
          <a:xfrm>
            <a:off x="6805750" y="3443514"/>
            <a:ext cx="380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1pPr>
          </a:lstStyle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2018</a:t>
            </a:r>
          </a:p>
        </p:txBody>
      </p:sp>
      <p:sp>
        <p:nvSpPr>
          <p:cNvPr id="3" name="Rectangle 2">
            <a:hlinkClick r:id="rId3" tooltip="Visit ShortCutstv for more films and resources"/>
            <a:extLst>
              <a:ext uri="{FF2B5EF4-FFF2-40B4-BE49-F238E27FC236}">
                <a16:creationId xmlns:a16="http://schemas.microsoft.com/office/drawing/2014/main" id="{A819C42C-C846-4E93-856B-29B4277C0EE0}"/>
              </a:ext>
            </a:extLst>
          </p:cNvPr>
          <p:cNvSpPr/>
          <p:nvPr/>
        </p:nvSpPr>
        <p:spPr>
          <a:xfrm>
            <a:off x="6906907" y="2838204"/>
            <a:ext cx="3802794" cy="446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2A97A7BB-2F23-4D12-B592-7EBA3DE72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4837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80EBA7-AAB6-44CE-9029-CDDE43EFED31}"/>
              </a:ext>
            </a:extLst>
          </p:cNvPr>
          <p:cNvSpPr/>
          <p:nvPr/>
        </p:nvSpPr>
        <p:spPr>
          <a:xfrm>
            <a:off x="0" y="-28025"/>
            <a:ext cx="1219200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4000" dirty="0">
                <a:latin typeface="20th Century Font" panose="00000400000000000000" pitchFamily="2" charset="0"/>
              </a:rPr>
              <a:t>Graphic Organiser: The Frayer Model</a:t>
            </a:r>
            <a:endParaRPr lang="en-US" sz="40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18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5000">
        <p15:prstTrans prst="curtains"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92F71F4-D1D6-4720-B1D8-E7D8901E39D8}"/>
  <p:tag name="ISPRING_RESOURCE_FOLDER" val="F:\ShortCutsTV\Social Media\Blog\Sociology\Crime\Rational Choice\RCT1_3\"/>
  <p:tag name="ISPRING_PRESENTATION_PATH" val="F:\ShortCutsTV\Social Media\Blog\Sociology\Crime\Rational Choice\RCT1_3.pptx"/>
  <p:tag name="ISPRING_PROJECT_FOLDER_UPDATED" val="1"/>
  <p:tag name="ISPRING_SCREEN_RECS_UPDATED" val="F:\ShortCutsTV\Social Media\Blog\Sociology\Crime\Rational Choice\RCT1_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42</Words>
  <Application>Microsoft Office PowerPoint</Application>
  <PresentationFormat>Widescreen</PresentationFormat>
  <Paragraphs>74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Adobe Gothic Std B</vt:lpstr>
      <vt:lpstr>20th Century Font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livesey</dc:creator>
  <cp:lastModifiedBy>chris livesey</cp:lastModifiedBy>
  <cp:revision>132</cp:revision>
  <dcterms:created xsi:type="dcterms:W3CDTF">2018-07-20T10:58:23Z</dcterms:created>
  <dcterms:modified xsi:type="dcterms:W3CDTF">2019-02-26T11:00:00Z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