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22" autoAdjust="0"/>
    <p:restoredTop sz="95332" autoAdjust="0"/>
  </p:normalViewPr>
  <p:slideViewPr>
    <p:cSldViewPr snapToGrid="0" snapToObjects="1">
      <p:cViewPr>
        <p:scale>
          <a:sx n="90" d="100"/>
          <a:sy n="90" d="100"/>
        </p:scale>
        <p:origin x="797" y="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82824-4840-0940-80A4-3673BBB6FA50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0FD41-3E72-204D-9DCD-D423C6E13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215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0FD41-3E72-204D-9DCD-D423C6E13D5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64526-E8DA-B34E-BC37-DB27A2456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8758E7-1CD6-624A-ACEB-97C9BC0302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B3599-38A7-C644-8550-04C8637FA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4331-DA1D-AC4E-B013-CD767B7EBF75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3964F-4F3A-2248-B368-16EEFF11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D2033-B94E-F74C-845E-6FF83BDB0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145F-06C1-2E41-9010-970EEE960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25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57055-42A9-2441-9EE3-F0AB3BE09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E8A560-354D-E34E-89B7-DFE4B0069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5ABC9-DFBA-ED4B-9F4B-5B849D77F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4331-DA1D-AC4E-B013-CD767B7EBF75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91E23-8A1A-034B-B9F0-32EBC295B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6DDA5-F972-2A4F-A190-D8495BED6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145F-06C1-2E41-9010-970EEE960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77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C3D7B2-F16E-9746-B854-5ED57D4581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64D824-901B-164C-BC50-B9BDE0F51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C7036-835E-5248-BD4A-CD6C4F80C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4331-DA1D-AC4E-B013-CD767B7EBF75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6FF96-B12D-2C43-8667-DF213CE01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63181-D54C-5042-AF7D-E0B442267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145F-06C1-2E41-9010-970EEE960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397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4EC79-7284-DE41-9AAA-86E730D7A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CEB06-A0A2-B143-9434-E208287AE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52FE1-E917-A140-9771-99BA9185B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4331-DA1D-AC4E-B013-CD767B7EBF75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D4EC5-5ABD-024E-B61B-6DBBAD536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82F94-8729-7149-8B3B-BCEE17532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145F-06C1-2E41-9010-970EEE960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00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CA9D8-8CEA-7147-88DB-B5B567DD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E8EDE-5BFB-9F44-906C-4B7F53076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08A76-178A-E040-9CC8-89D7EDE9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4331-DA1D-AC4E-B013-CD767B7EBF75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43D94-CBD0-5F41-942B-B673322A4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901B1-4512-C142-86FC-DE63DEE4E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145F-06C1-2E41-9010-970EEE960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98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6CE20-BE93-CE4E-B515-DFBB361F5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BA785-57A6-A24B-B229-9FEB33EDF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347DA-415F-3E4B-BB6C-0EAA7ECFA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C17BB-3AD2-7842-9832-9F9EB08CD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4331-DA1D-AC4E-B013-CD767B7EBF75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90202-D0C8-4D47-8CD1-7DF48F57C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3930B-9850-314D-95A7-129B82EAE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145F-06C1-2E41-9010-970EEE960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5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D7955-E415-2C48-BC06-25CDB4BF2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1B3F4-3FD5-E444-9E06-046685689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4D4597-B572-F546-A139-7D7D53175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08A375-8154-0C46-A6F1-AAD5F61A0F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CB87CA-533F-6640-BF9A-5FF9C14A8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71A302-EA36-AB42-BE95-570132731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4331-DA1D-AC4E-B013-CD767B7EBF75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138D4A-EAF9-8843-B396-DE5633866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BF7723-74B0-9B47-9CBA-D6A8A48A3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145F-06C1-2E41-9010-970EEE960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7697-05CD-8642-A68D-3D0D1C58C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EB32A3-E212-0546-A731-3AE7BB909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4331-DA1D-AC4E-B013-CD767B7EBF75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1B0693-5C29-914C-BD4C-BA591F123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2F5EB-0262-DB44-A481-1CC3987F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145F-06C1-2E41-9010-970EEE960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37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96DF6D-F39E-0448-8403-BA9A9F1A9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4331-DA1D-AC4E-B013-CD767B7EBF75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96C8CB-3333-394D-A6BA-EB8DCA3BF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3DEF4-7600-9541-B42F-3335C6FF8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145F-06C1-2E41-9010-970EEE960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37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FBCAF-FEE1-6F4A-B2E4-2A8B67B52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0D340-4ECE-D948-A8E9-E241D324C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83E281-C3EB-034F-B56E-B3F516A65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2C6A41-41AC-DA43-9813-D0F1DC88C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4331-DA1D-AC4E-B013-CD767B7EBF75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410A76-A8D7-1E4C-82D4-36F51AC97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BB5E8-DA91-B64C-B544-91B46A5C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145F-06C1-2E41-9010-970EEE960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15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B1E52-9666-A64B-8B2B-3476B4BBD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60946A-61F2-2841-9343-6FB3A9D619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987F0-A6E7-F145-8DBE-563495987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05FA2-59FB-A34B-A332-D2661C97F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4331-DA1D-AC4E-B013-CD767B7EBF75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5E509-98E8-A749-9C74-603339F5F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2D1DB-EF38-FC4C-92BF-6880BA082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145F-06C1-2E41-9010-970EEE960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13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2E73B6-6813-B84B-9923-64F8936B6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40EC2-A368-6C49-BE93-245E72220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B434A-7087-C345-A472-8A9439F92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F4331-DA1D-AC4E-B013-CD767B7EBF75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2C3CF-FF05-5141-B3C4-200024C74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10E06-3A8B-9F47-B6D7-2331DBB21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2145F-06C1-2E41-9010-970EEE960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67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67FDFF8-163F-4534-8645-502E84E303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963762-43B3-4611-83C2-428435529D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07" r="17704"/>
          <a:stretch/>
        </p:blipFill>
        <p:spPr>
          <a:xfrm flipH="1">
            <a:off x="39640" y="3262931"/>
            <a:ext cx="1314593" cy="228037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20A83682-9DF9-F141-8F03-84F9325C4C91}"/>
              </a:ext>
            </a:extLst>
          </p:cNvPr>
          <p:cNvSpPr txBox="1"/>
          <p:nvPr/>
        </p:nvSpPr>
        <p:spPr>
          <a:xfrm>
            <a:off x="8517471" y="280371"/>
            <a:ext cx="2706789" cy="369332"/>
          </a:xfrm>
          <a:prstGeom prst="rect">
            <a:avLst/>
          </a:prstGeom>
          <a:solidFill>
            <a:schemeClr val="accent4">
              <a:alpha val="2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3F003CB-4F50-3D40-90E9-FAAF2ECB889E}"/>
              </a:ext>
            </a:extLst>
          </p:cNvPr>
          <p:cNvSpPr txBox="1"/>
          <p:nvPr/>
        </p:nvSpPr>
        <p:spPr>
          <a:xfrm>
            <a:off x="332367" y="211276"/>
            <a:ext cx="8100939" cy="523220"/>
          </a:xfrm>
          <a:prstGeom prst="rect">
            <a:avLst/>
          </a:prstGeom>
          <a:solidFill>
            <a:srgbClr val="FFFF00">
              <a:alpha val="25000"/>
            </a:srgb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658A309-1207-4795-B223-D4654C9E4395}"/>
              </a:ext>
            </a:extLst>
          </p:cNvPr>
          <p:cNvSpPr/>
          <p:nvPr/>
        </p:nvSpPr>
        <p:spPr>
          <a:xfrm>
            <a:off x="1393875" y="2253210"/>
            <a:ext cx="3477633" cy="854831"/>
          </a:xfrm>
          <a:prstGeom prst="rect">
            <a:avLst/>
          </a:prstGeom>
          <a:solidFill>
            <a:srgbClr val="92D05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EA82AA0-BDC5-4964-ACC0-360038DF97CC}"/>
              </a:ext>
            </a:extLst>
          </p:cNvPr>
          <p:cNvSpPr/>
          <p:nvPr/>
        </p:nvSpPr>
        <p:spPr>
          <a:xfrm>
            <a:off x="1393875" y="998179"/>
            <a:ext cx="3477633" cy="1049051"/>
          </a:xfrm>
          <a:prstGeom prst="rect">
            <a:avLst/>
          </a:prstGeom>
          <a:solidFill>
            <a:schemeClr val="accent1">
              <a:lumMod val="60000"/>
              <a:lumOff val="40000"/>
              <a:alpha val="25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FBAA00-A427-49FA-9FAC-202107892E75}"/>
              </a:ext>
            </a:extLst>
          </p:cNvPr>
          <p:cNvSpPr/>
          <p:nvPr/>
        </p:nvSpPr>
        <p:spPr>
          <a:xfrm>
            <a:off x="1393874" y="3265354"/>
            <a:ext cx="3477634" cy="227795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GB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ractical</a:t>
            </a: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B60B529-E8A5-40A9-AC13-27644F8364B7}"/>
              </a:ext>
            </a:extLst>
          </p:cNvPr>
          <p:cNvSpPr/>
          <p:nvPr/>
        </p:nvSpPr>
        <p:spPr>
          <a:xfrm>
            <a:off x="4955672" y="3265354"/>
            <a:ext cx="3477633" cy="2289744"/>
          </a:xfrm>
          <a:prstGeom prst="rect">
            <a:avLst/>
          </a:prstGeom>
          <a:solidFill>
            <a:schemeClr val="accent6">
              <a:alpha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GB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thical</a:t>
            </a: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8F4D1D9-D5A8-48C9-8C61-E6C6E6FC9891}"/>
              </a:ext>
            </a:extLst>
          </p:cNvPr>
          <p:cNvSpPr/>
          <p:nvPr/>
        </p:nvSpPr>
        <p:spPr>
          <a:xfrm>
            <a:off x="4955673" y="5762036"/>
            <a:ext cx="3477633" cy="851425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EE5D2D1-4EB4-42A2-8EE6-6EFEE19D1C9B}"/>
              </a:ext>
            </a:extLst>
          </p:cNvPr>
          <p:cNvSpPr/>
          <p:nvPr/>
        </p:nvSpPr>
        <p:spPr>
          <a:xfrm>
            <a:off x="4955673" y="2253210"/>
            <a:ext cx="3477633" cy="851425"/>
          </a:xfrm>
          <a:prstGeom prst="rect">
            <a:avLst/>
          </a:prstGeom>
          <a:solidFill>
            <a:srgbClr val="92D05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0705DCC-A265-4C6D-AC6A-C196682A17CF}"/>
              </a:ext>
            </a:extLst>
          </p:cNvPr>
          <p:cNvSpPr/>
          <p:nvPr/>
        </p:nvSpPr>
        <p:spPr>
          <a:xfrm>
            <a:off x="4955673" y="998179"/>
            <a:ext cx="3477633" cy="1049052"/>
          </a:xfrm>
          <a:prstGeom prst="rect">
            <a:avLst/>
          </a:prstGeom>
          <a:solidFill>
            <a:schemeClr val="accent1">
              <a:lumMod val="60000"/>
              <a:lumOff val="40000"/>
              <a:alpha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A6DE05F-56EB-405D-9CC3-FE01F84CB404}"/>
              </a:ext>
            </a:extLst>
          </p:cNvPr>
          <p:cNvSpPr/>
          <p:nvPr/>
        </p:nvSpPr>
        <p:spPr>
          <a:xfrm>
            <a:off x="8517471" y="998179"/>
            <a:ext cx="3477633" cy="1049052"/>
          </a:xfrm>
          <a:prstGeom prst="rect">
            <a:avLst/>
          </a:prstGeom>
          <a:solidFill>
            <a:schemeClr val="accent1">
              <a:lumMod val="60000"/>
              <a:lumOff val="40000"/>
              <a:alpha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EEF62E4-735D-42BA-9D89-0689638B3D72}"/>
              </a:ext>
            </a:extLst>
          </p:cNvPr>
          <p:cNvSpPr/>
          <p:nvPr/>
        </p:nvSpPr>
        <p:spPr>
          <a:xfrm>
            <a:off x="8517471" y="2253210"/>
            <a:ext cx="3477633" cy="851425"/>
          </a:xfrm>
          <a:prstGeom prst="rect">
            <a:avLst/>
          </a:prstGeom>
          <a:solidFill>
            <a:srgbClr val="92D05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CA6F427-025E-4BD5-A660-A6B431CD7E92}"/>
              </a:ext>
            </a:extLst>
          </p:cNvPr>
          <p:cNvSpPr/>
          <p:nvPr/>
        </p:nvSpPr>
        <p:spPr>
          <a:xfrm>
            <a:off x="8517471" y="5762036"/>
            <a:ext cx="3477633" cy="854831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C28504A-0116-40CC-8547-6B2EAECDF758}"/>
              </a:ext>
            </a:extLst>
          </p:cNvPr>
          <p:cNvSpPr/>
          <p:nvPr/>
        </p:nvSpPr>
        <p:spPr>
          <a:xfrm>
            <a:off x="8517470" y="3265354"/>
            <a:ext cx="3477633" cy="2292194"/>
          </a:xfrm>
          <a:prstGeom prst="rect">
            <a:avLst/>
          </a:prstGeom>
          <a:solidFill>
            <a:srgbClr val="00B0F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GB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heoretical</a:t>
            </a: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1CBD76-BFFE-421F-B9D6-003E064EB5C8}"/>
              </a:ext>
            </a:extLst>
          </p:cNvPr>
          <p:cNvSpPr txBox="1"/>
          <p:nvPr/>
        </p:nvSpPr>
        <p:spPr>
          <a:xfrm>
            <a:off x="6080316" y="266173"/>
            <a:ext cx="2352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Primary | Secondary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FD1D331-3E0D-4CB2-B6F1-3001CBB9F37F}"/>
              </a:ext>
            </a:extLst>
          </p:cNvPr>
          <p:cNvSpPr/>
          <p:nvPr/>
        </p:nvSpPr>
        <p:spPr>
          <a:xfrm>
            <a:off x="227505" y="1261094"/>
            <a:ext cx="10080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AC091B-F99D-48AC-A17A-A9B5FBB76E30}"/>
              </a:ext>
            </a:extLst>
          </p:cNvPr>
          <p:cNvSpPr txBox="1"/>
          <p:nvPr/>
        </p:nvSpPr>
        <p:spPr>
          <a:xfrm>
            <a:off x="249213" y="1271509"/>
            <a:ext cx="98876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</a:t>
            </a:r>
          </a:p>
          <a:p>
            <a:pPr algn="ctr"/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7CFAB6E-E5D9-4951-91EE-B3DC252277AD}"/>
              </a:ext>
            </a:extLst>
          </p:cNvPr>
          <p:cNvSpPr/>
          <p:nvPr/>
        </p:nvSpPr>
        <p:spPr>
          <a:xfrm>
            <a:off x="227505" y="2456636"/>
            <a:ext cx="1008000" cy="504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EAA65C9-4DC7-4E5A-9459-381DC8C387FA}"/>
              </a:ext>
            </a:extLst>
          </p:cNvPr>
          <p:cNvSpPr txBox="1"/>
          <p:nvPr/>
        </p:nvSpPr>
        <p:spPr>
          <a:xfrm>
            <a:off x="249213" y="2552554"/>
            <a:ext cx="975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EFD3119-EB9F-4996-B381-3FC5FC923CD1}"/>
              </a:ext>
            </a:extLst>
          </p:cNvPr>
          <p:cNvSpPr/>
          <p:nvPr/>
        </p:nvSpPr>
        <p:spPr>
          <a:xfrm>
            <a:off x="227505" y="5954385"/>
            <a:ext cx="1008000" cy="504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2569F54-6808-4B2E-B4FF-1903072FB50E}"/>
              </a:ext>
            </a:extLst>
          </p:cNvPr>
          <p:cNvSpPr txBox="1"/>
          <p:nvPr/>
        </p:nvSpPr>
        <p:spPr>
          <a:xfrm>
            <a:off x="186380" y="6052496"/>
            <a:ext cx="1093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Weaknesses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88D89F6-8EBC-4DA9-A2CA-68ABFE1B20E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07877" y="224908"/>
            <a:ext cx="618646" cy="4413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5A47E4-AC82-4DCD-990A-EF8A7D81A204}"/>
              </a:ext>
            </a:extLst>
          </p:cNvPr>
          <p:cNvSpPr/>
          <p:nvPr/>
        </p:nvSpPr>
        <p:spPr>
          <a:xfrm>
            <a:off x="8517470" y="306015"/>
            <a:ext cx="27067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Type</a:t>
            </a:r>
            <a:r>
              <a:rPr lang="en-GB" sz="1400" dirty="0"/>
              <a:t>:      Primary | Secondary</a:t>
            </a:r>
            <a:endParaRPr lang="en-GB" sz="1400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F785795-0D23-49AB-A19D-7EA19AAD6395}"/>
              </a:ext>
            </a:extLst>
          </p:cNvPr>
          <p:cNvSpPr/>
          <p:nvPr/>
        </p:nvSpPr>
        <p:spPr>
          <a:xfrm>
            <a:off x="1393875" y="5762036"/>
            <a:ext cx="3477633" cy="854831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614B675-2711-4528-ACCD-1223460AD9F1}"/>
              </a:ext>
            </a:extLst>
          </p:cNvPr>
          <p:cNvSpPr/>
          <p:nvPr/>
        </p:nvSpPr>
        <p:spPr>
          <a:xfrm>
            <a:off x="227505" y="4152329"/>
            <a:ext cx="1008000" cy="504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DA981B-84A2-43CD-A666-7F22622F1231}"/>
              </a:ext>
            </a:extLst>
          </p:cNvPr>
          <p:cNvSpPr txBox="1"/>
          <p:nvPr/>
        </p:nvSpPr>
        <p:spPr>
          <a:xfrm>
            <a:off x="186380" y="4250440"/>
            <a:ext cx="1093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1925042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Widescreen</PresentationFormat>
  <Paragraphs>55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2019-01-13T16:38:50Z</dcterms:created>
  <dcterms:modified xsi:type="dcterms:W3CDTF">2019-01-14T12:21:34Z</dcterms:modified>
</cp:coreProperties>
</file>