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F1F6"/>
    <a:srgbClr val="656565"/>
    <a:srgbClr val="606060"/>
    <a:srgbClr val="686868"/>
    <a:srgbClr val="000000"/>
    <a:srgbClr val="6A6A6A"/>
    <a:srgbClr val="656367"/>
    <a:srgbClr val="55160D"/>
    <a:srgbClr val="99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20" autoAdjust="0"/>
  </p:normalViewPr>
  <p:slideViewPr>
    <p:cSldViewPr snapToGrid="0" showGuides="1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5148bd1c14633871cf6341fc3421315c7531f"/>
  <p:tag name="ISPRING_RESOURCE_PATHS_HASH_PRESENTER" val="8a2fe88ced6745ba8736691da594f74d255f4"/>
  <p:tag name="ISPRING_ULTRA_SCORM_COURSE_ID" val="65392FCC-7F07-4F86-8BAF-D2F715A43E8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2UlU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2UlUcNwDEewAEAANoDAAAPAAAAAAAAAAEAAAAAAAAAAABub25lL3BsYXllci54bWxQSwUGAAAAAAEAAQA9AAAA7QEAAAAA"/>
  <p:tag name="ISPRING_PRESENTATION_TITLE" val="SD_Methods_process_fin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90CAA532-7056-4679-8B76-053D4F0B622C}"/>
  <p:tag name="ISPRING_RESOURCE_FOLDER" val="F:\ShortCutsTV\Social Media\Blog\Sociology\Detective\Methods\NP_Observation\SD_Methods_NPO1_2\"/>
  <p:tag name="ISPRING_PRESENTATION_PATH" val="F:\ShortCutsTV\Social Media\Blog\Sociology\Detective\Methods\NP_Observation\SD_Methods_NPO1_2.pptx"/>
  <p:tag name="ISPRING_PROJECT_FOLDER_UPDATED" val="1"/>
  <p:tag name="ISPRING_SCREEN_RECS_UPDATED" val="F:\ShortCutsTV\Social Media\Blog\Sociology\Detective\Methods\NP_Observation\SD_Methods_NPO1_2\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700</Words>
  <Application>Microsoft Office PowerPoint</Application>
  <PresentationFormat>Widescreen</PresentationFormat>
  <Paragraphs>124</Paragraphs>
  <Slides>10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Permanent Marker</vt:lpstr>
      <vt:lpstr>Segoe Print</vt:lpstr>
      <vt:lpstr>True Crimes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shortcutstv.com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SD_Methods_process_final</dc:title>
  <dc:subject>Sociology</dc:subject>
  <dc:creator>chris livesey</dc:creator>
  <cp:keywords>non-participant observation,research methods,</cp:keywords>
  <cp:lastModifiedBy>chris livesey</cp:lastModifiedBy>
  <cp:revision>802</cp:revision>
  <dcterms:created xsi:type="dcterms:W3CDTF">2016-10-18T15:51:09Z</dcterms:created>
  <dcterms:modified xsi:type="dcterms:W3CDTF">2018-04-06T10:19:54Z</dcterms:modified>
  <cp:category>sociology</cp:category>
</cp:coreProperties>
</file>