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61" r:id="rId6"/>
    <p:sldId id="264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057" autoAdjust="0"/>
  </p:normalViewPr>
  <p:slideViewPr>
    <p:cSldViewPr>
      <p:cViewPr varScale="1">
        <p:scale>
          <a:sx n="79" d="100"/>
          <a:sy n="79" d="100"/>
        </p:scale>
        <p:origin x="157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C81471-24C7-4CA9-B09C-FD2220D713B2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08F350-6D11-4C53-8CB4-292B86B625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63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08F350-6D11-4C53-8CB4-292B86B6251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6806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Handout</a:t>
            </a:r>
            <a:r>
              <a:rPr lang="en-GB" baseline="0" dirty="0"/>
              <a:t> the filled in grid from OCR Global Media Delivery guide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08F350-6D11-4C53-8CB4-292B86B6251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21922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Snowden</a:t>
            </a:r>
            <a:r>
              <a:rPr lang="en-GB" baseline="0" dirty="0"/>
              <a:t> case study gives an interesting take on Marxist ideas of control, (media see the quote), and governmental.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08F350-6D11-4C53-8CB4-292B86B6251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386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71CF-44CC-444E-B276-74E630E15D49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E074-3397-46EF-9244-04070A870DAC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71CF-44CC-444E-B276-74E630E15D49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E074-3397-46EF-9244-04070A870DA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71CF-44CC-444E-B276-74E630E15D49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E074-3397-46EF-9244-04070A870DA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71CF-44CC-444E-B276-74E630E15D49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E074-3397-46EF-9244-04070A870DA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71CF-44CC-444E-B276-74E630E15D49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E074-3397-46EF-9244-04070A870DAC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71CF-44CC-444E-B276-74E630E15D49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E074-3397-46EF-9244-04070A870DA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71CF-44CC-444E-B276-74E630E15D49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E074-3397-46EF-9244-04070A870DAC}" type="slidenum">
              <a:rPr lang="en-GB" smtClean="0"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71CF-44CC-444E-B276-74E630E15D49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E074-3397-46EF-9244-04070A870DA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71CF-44CC-444E-B276-74E630E15D49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E074-3397-46EF-9244-04070A870DA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71CF-44CC-444E-B276-74E630E15D49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E074-3397-46EF-9244-04070A870DAC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71CF-44CC-444E-B276-74E630E15D49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E074-3397-46EF-9244-04070A870DA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10D71CF-44CC-444E-B276-74E630E15D49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E81E074-3397-46EF-9244-04070A870DAC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https://www.youtube.com/embed/9tU-D-m2JY8" TargetMode="External"/><Relationship Id="rId1" Type="http://schemas.openxmlformats.org/officeDocument/2006/relationships/video" Target="https://www.youtube.com/embed/NswJ4kO9uHc" TargetMode="External"/><Relationship Id="rId5" Type="http://schemas.openxmlformats.org/officeDocument/2006/relationships/image" Target="../media/image2.png"/><Relationship Id="rId4" Type="http://schemas.openxmlformats.org/officeDocument/2006/relationships/hyperlink" Target="http://www.cbsnews.com/news/more-than-mean-video-sheds-light-on-harassment-women-face-online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The Sociological debate - 2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Sociological Perspectives</a:t>
            </a:r>
          </a:p>
          <a:p>
            <a:r>
              <a:rPr lang="en-GB" dirty="0"/>
              <a:t>Independent work</a:t>
            </a:r>
          </a:p>
        </p:txBody>
      </p:sp>
    </p:spTree>
    <p:extLst>
      <p:ext uri="{BB962C8B-B14F-4D97-AF65-F5344CB8AC3E}">
        <p14:creationId xmlns:p14="http://schemas.microsoft.com/office/powerpoint/2010/main" val="2931146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Marxism, Feminism and Postmodernism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groups of 3/2 take your perspective and create a PowerPoint presentation and handout for your fellow students.</a:t>
            </a:r>
          </a:p>
          <a:p>
            <a:endParaRPr lang="en-GB" dirty="0"/>
          </a:p>
          <a:p>
            <a:r>
              <a:rPr lang="en-GB" dirty="0"/>
              <a:t>In the next </a:t>
            </a:r>
            <a:r>
              <a:rPr lang="en-GB" u="sng" dirty="0"/>
              <a:t>lessons</a:t>
            </a:r>
            <a:r>
              <a:rPr lang="en-GB" dirty="0"/>
              <a:t> you will present your findings.</a:t>
            </a:r>
          </a:p>
        </p:txBody>
      </p:sp>
    </p:spTree>
    <p:extLst>
      <p:ext uri="{BB962C8B-B14F-4D97-AF65-F5344CB8AC3E}">
        <p14:creationId xmlns:p14="http://schemas.microsoft.com/office/powerpoint/2010/main" val="2827148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Listening to the presentations, annotating your handout as you do so.  </a:t>
            </a:r>
          </a:p>
          <a:p>
            <a:endParaRPr lang="en-GB" dirty="0"/>
          </a:p>
          <a:p>
            <a:r>
              <a:rPr lang="en-GB" dirty="0"/>
              <a:t>You will be writing a short essay on this topic so ensure that you are ACTIVELY listening.</a:t>
            </a:r>
          </a:p>
          <a:p>
            <a:endParaRPr lang="en-GB" dirty="0"/>
          </a:p>
          <a:p>
            <a:r>
              <a:rPr lang="en-GB" dirty="0"/>
              <a:t>On the next slides are few hints to set you on your way….</a:t>
            </a:r>
          </a:p>
        </p:txBody>
      </p:sp>
    </p:spTree>
    <p:extLst>
      <p:ext uri="{BB962C8B-B14F-4D97-AF65-F5344CB8AC3E}">
        <p14:creationId xmlns:p14="http://schemas.microsoft.com/office/powerpoint/2010/main" val="3133823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Marxism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..student presentations</a:t>
            </a:r>
          </a:p>
          <a:p>
            <a:endParaRPr lang="en-GB" dirty="0"/>
          </a:p>
          <a:p>
            <a:r>
              <a:rPr lang="en-GB" dirty="0"/>
              <a:t>"It's a very strange thing to do [a story about] an American man, and not be able to finance this movie in America. And that's very disturbing, if you think about its implications on any subject that is not overtly pro-American. They say we have freedom of expression; but thought is financed, and thought is controlled, and the media is controlled. This country is very tight on that, and there’s no criticism allowed at a certain level. You can make movies about civil rights leaders who are dead, but it’s not easy to make one about a current man."</a:t>
            </a:r>
          </a:p>
          <a:p>
            <a:r>
              <a:rPr lang="en-GB" i="1" dirty="0"/>
              <a:t>—Oliver Stone, director of Snowden, on the difficulty of making the film in the U.S.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0809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Feminism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..student presentations</a:t>
            </a:r>
          </a:p>
          <a:p>
            <a:endParaRPr lang="en-GB" dirty="0"/>
          </a:p>
          <a:p>
            <a:r>
              <a:rPr lang="en-GB" dirty="0"/>
              <a:t>Focus on case studies, websites and so on.  Many ideas in the textbook.</a:t>
            </a:r>
          </a:p>
          <a:p>
            <a:endParaRPr lang="en-GB" dirty="0"/>
          </a:p>
          <a:p>
            <a:r>
              <a:rPr lang="en-GB" dirty="0"/>
              <a:t>Split in Feminist views.  (also some good news/you tube clips)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1040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442256"/>
            <a:ext cx="2458616" cy="990600"/>
          </a:xfrm>
        </p:spPr>
        <p:txBody>
          <a:bodyPr>
            <a:normAutofit/>
          </a:bodyPr>
          <a:lstStyle/>
          <a:p>
            <a:r>
              <a:rPr lang="en-GB" dirty="0"/>
              <a:t>Feminism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53336"/>
            <a:ext cx="4665712" cy="5040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400" b="1" dirty="0">
                <a:hlinkClick r:id="rId4"/>
              </a:rPr>
              <a:t>Video sheds light on harassment women face online</a:t>
            </a:r>
            <a:endParaRPr lang="en-GB" sz="1400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Online Media 3">
            <a:hlinkClick r:id="" action="ppaction://media"/>
            <a:extLst>
              <a:ext uri="{FF2B5EF4-FFF2-40B4-BE49-F238E27FC236}">
                <a16:creationId xmlns:a16="http://schemas.microsoft.com/office/drawing/2014/main" id="{BE9D314B-7A0C-40C9-ADA9-042B55513D9D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3779912" y="533400"/>
            <a:ext cx="4992555" cy="2808312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5" name="Online Media 4">
            <a:hlinkClick r:id="" action="ppaction://media"/>
            <a:extLst>
              <a:ext uri="{FF2B5EF4-FFF2-40B4-BE49-F238E27FC236}">
                <a16:creationId xmlns:a16="http://schemas.microsoft.com/office/drawing/2014/main" id="{3198DAAD-3CA8-4AA4-89C4-09B77EC20A17}"/>
              </a:ext>
            </a:extLst>
          </p:cNvPr>
          <p:cNvPicPr>
            <a:picLocks noRot="1" noChangeAspect="1"/>
          </p:cNvPicPr>
          <p:nvPr>
            <a:videoFile r:link="rId2"/>
          </p:nvPr>
        </p:nvPicPr>
        <p:blipFill>
          <a:blip r:embed="rId5"/>
          <a:stretch>
            <a:fillRect/>
          </a:stretch>
        </p:blipFill>
        <p:spPr>
          <a:xfrm>
            <a:off x="323528" y="3645024"/>
            <a:ext cx="5181378" cy="28083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46179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Postmodernism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..student presentations</a:t>
            </a:r>
          </a:p>
        </p:txBody>
      </p:sp>
    </p:spTree>
    <p:extLst>
      <p:ext uri="{BB962C8B-B14F-4D97-AF65-F5344CB8AC3E}">
        <p14:creationId xmlns:p14="http://schemas.microsoft.com/office/powerpoint/2010/main" val="2823699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Homework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 Outline and evaluate sociological perspectives on globalisation and social media.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sz="2400" dirty="0"/>
              <a:t>Use the studies, articles and language from previous 	lessons to support your evaluation.  As well as the 	handouts there is ample information in your text 	book p.9-18.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000" dirty="0"/>
              <a:t>(minimum 800 words, maximum 1000).  Due in 10 days.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30835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228</TotalTime>
  <Words>324</Words>
  <Application>Microsoft Office PowerPoint</Application>
  <PresentationFormat>On-screen Show (4:3)</PresentationFormat>
  <Paragraphs>38</Paragraphs>
  <Slides>8</Slides>
  <Notes>3</Notes>
  <HiddenSlides>0</HiddenSlides>
  <MMClips>2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Clarity</vt:lpstr>
      <vt:lpstr>The Sociological debate - 2</vt:lpstr>
      <vt:lpstr>Marxism, Feminism and Postmodernism</vt:lpstr>
      <vt:lpstr>PowerPoint Presentation</vt:lpstr>
      <vt:lpstr>Marxism</vt:lpstr>
      <vt:lpstr>Feminism</vt:lpstr>
      <vt:lpstr>Feminism</vt:lpstr>
      <vt:lpstr>Postmodernism</vt:lpstr>
      <vt:lpstr>Homework</vt:lpstr>
    </vt:vector>
  </TitlesOfParts>
  <Company>Langley Park School for Boys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Sociological debate</dc:title>
  <dc:creator>J Ellison</dc:creator>
  <cp:lastModifiedBy>chris livesey</cp:lastModifiedBy>
  <cp:revision>21</cp:revision>
  <dcterms:created xsi:type="dcterms:W3CDTF">2016-06-27T11:32:29Z</dcterms:created>
  <dcterms:modified xsi:type="dcterms:W3CDTF">2018-04-20T07:09:54Z</dcterms:modified>
</cp:coreProperties>
</file>