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72" autoAdjust="0"/>
  </p:normalViewPr>
  <p:slideViewPr>
    <p:cSldViewPr>
      <p:cViewPr varScale="1">
        <p:scale>
          <a:sx n="77" d="100"/>
          <a:sy n="77" d="100"/>
        </p:scale>
        <p:origin x="-136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C81471-24C7-4CA9-B09C-FD2220D713B2}" type="datetimeFigureOut">
              <a:rPr lang="en-GB" smtClean="0"/>
              <a:t>13/09/2016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08F350-6D11-4C53-8CB4-292B86B6251D}" type="slidenum">
              <a:rPr lang="en-GB" smtClean="0"/>
              <a:t>‹#›</a:t>
            </a:fld>
            <a:endParaRPr lang="en-GB"/>
          </a:p>
        </p:txBody>
      </p:sp>
    </p:spTree>
    <p:extLst>
      <p:ext uri="{BB962C8B-B14F-4D97-AF65-F5344CB8AC3E}">
        <p14:creationId xmlns:p14="http://schemas.microsoft.com/office/powerpoint/2010/main" val="3719632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Do this in</a:t>
            </a:r>
            <a:r>
              <a:rPr lang="en-GB" baseline="0" dirty="0" smtClean="0"/>
              <a:t> groups but moving to one big table for the discussion.</a:t>
            </a:r>
            <a:r>
              <a:rPr lang="en-GB" dirty="0" smtClean="0"/>
              <a:t> http://www.ted.com/talks/monica_lewinsky_the_price_of_shame/transcript?language=en</a:t>
            </a:r>
          </a:p>
          <a:p>
            <a:endParaRPr lang="en-GB" dirty="0"/>
          </a:p>
        </p:txBody>
      </p:sp>
      <p:sp>
        <p:nvSpPr>
          <p:cNvPr id="4" name="Slide Number Placeholder 3"/>
          <p:cNvSpPr>
            <a:spLocks noGrp="1"/>
          </p:cNvSpPr>
          <p:nvPr>
            <p:ph type="sldNum" sz="quarter" idx="10"/>
          </p:nvPr>
        </p:nvSpPr>
        <p:spPr/>
        <p:txBody>
          <a:bodyPr/>
          <a:lstStyle/>
          <a:p>
            <a:fld id="{8408F350-6D11-4C53-8CB4-292B86B6251D}" type="slidenum">
              <a:rPr lang="en-GB" smtClean="0"/>
              <a:t>1</a:t>
            </a:fld>
            <a:endParaRPr lang="en-GB"/>
          </a:p>
        </p:txBody>
      </p:sp>
    </p:spTree>
    <p:extLst>
      <p:ext uri="{BB962C8B-B14F-4D97-AF65-F5344CB8AC3E}">
        <p14:creationId xmlns:p14="http://schemas.microsoft.com/office/powerpoint/2010/main" val="1040680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15 minutes</a:t>
            </a:r>
            <a:r>
              <a:rPr lang="en-GB" baseline="0" dirty="0" smtClean="0"/>
              <a:t> maximum to read and highlight </a:t>
            </a:r>
            <a:r>
              <a:rPr lang="en-GB" baseline="0" dirty="0" err="1" smtClean="0"/>
              <a:t>etc</a:t>
            </a:r>
            <a:endParaRPr lang="en-GB" baseline="0" dirty="0" smtClean="0"/>
          </a:p>
          <a:p>
            <a:r>
              <a:rPr lang="en-GB" baseline="0" dirty="0" smtClean="0"/>
              <a:t>Include studies on pages 6 (</a:t>
            </a:r>
            <a:r>
              <a:rPr lang="en-GB" baseline="0" dirty="0" err="1" smtClean="0"/>
              <a:t>Boellstorff</a:t>
            </a:r>
            <a:r>
              <a:rPr lang="en-GB" baseline="0" dirty="0" smtClean="0"/>
              <a:t>) and 9 (Cornford and Robins) of the text book.</a:t>
            </a:r>
          </a:p>
          <a:p>
            <a:r>
              <a:rPr lang="en-GB" baseline="0" dirty="0" smtClean="0"/>
              <a:t>45 minutes listening to each other and highlighting each article.</a:t>
            </a:r>
          </a:p>
          <a:p>
            <a:endParaRPr lang="en-GB" baseline="0" dirty="0" smtClean="0"/>
          </a:p>
          <a:p>
            <a:r>
              <a:rPr lang="en-GB" dirty="0" smtClean="0"/>
              <a:t>http://www.ted.com/talks/monica_lewinsky_the_price_of_shame/transcript?language=en</a:t>
            </a:r>
          </a:p>
          <a:p>
            <a:endParaRPr lang="en-GB" dirty="0"/>
          </a:p>
        </p:txBody>
      </p:sp>
      <p:sp>
        <p:nvSpPr>
          <p:cNvPr id="4" name="Slide Number Placeholder 3"/>
          <p:cNvSpPr>
            <a:spLocks noGrp="1"/>
          </p:cNvSpPr>
          <p:nvPr>
            <p:ph type="sldNum" sz="quarter" idx="10"/>
          </p:nvPr>
        </p:nvSpPr>
        <p:spPr/>
        <p:txBody>
          <a:bodyPr/>
          <a:lstStyle/>
          <a:p>
            <a:fld id="{8408F350-6D11-4C53-8CB4-292B86B6251D}" type="slidenum">
              <a:rPr lang="en-GB" smtClean="0"/>
              <a:t>2</a:t>
            </a:fld>
            <a:endParaRPr lang="en-GB"/>
          </a:p>
        </p:txBody>
      </p:sp>
    </p:spTree>
    <p:extLst>
      <p:ext uri="{BB962C8B-B14F-4D97-AF65-F5344CB8AC3E}">
        <p14:creationId xmlns:p14="http://schemas.microsoft.com/office/powerpoint/2010/main" val="4265886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10D71CF-44CC-444E-B276-74E630E15D49}"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81E074-3397-46EF-9244-04070A870DAC}"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0D71CF-44CC-444E-B276-74E630E15D49}"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0D71CF-44CC-444E-B276-74E630E15D49}"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0D71CF-44CC-444E-B276-74E630E15D49}"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0D71CF-44CC-444E-B276-74E630E15D49}"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81E074-3397-46EF-9244-04070A870DAC}"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10D71CF-44CC-444E-B276-74E630E15D49}"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10D71CF-44CC-444E-B276-74E630E15D49}" type="datetimeFigureOut">
              <a:rPr lang="en-GB" smtClean="0"/>
              <a:t>13/09/2016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E81E074-3397-46EF-9244-04070A870DAC}"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0D71CF-44CC-444E-B276-74E630E15D49}" type="datetimeFigureOut">
              <a:rPr lang="en-GB" smtClean="0"/>
              <a:t>13/09/2016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0D71CF-44CC-444E-B276-74E630E15D49}" type="datetimeFigureOut">
              <a:rPr lang="en-GB" smtClean="0"/>
              <a:t>13/09/2016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0D71CF-44CC-444E-B276-74E630E15D49}"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81E074-3397-46EF-9244-04070A870DAC}"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0D71CF-44CC-444E-B276-74E630E15D49}"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81E074-3397-46EF-9244-04070A870DA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10D71CF-44CC-444E-B276-74E630E15D49}" type="datetimeFigureOut">
              <a:rPr lang="en-GB" smtClean="0"/>
              <a:t>13/09/2016</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E81E074-3397-46EF-9244-04070A870DA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a:t>
            </a:r>
            <a:r>
              <a:rPr lang="en-GB" smtClean="0"/>
              <a:t>Sociological debate - 1</a:t>
            </a:r>
            <a:endParaRPr lang="en-GB" dirty="0"/>
          </a:p>
        </p:txBody>
      </p:sp>
      <p:sp>
        <p:nvSpPr>
          <p:cNvPr id="3" name="Subtitle 2"/>
          <p:cNvSpPr>
            <a:spLocks noGrp="1"/>
          </p:cNvSpPr>
          <p:nvPr>
            <p:ph type="subTitle" idx="1"/>
          </p:nvPr>
        </p:nvSpPr>
        <p:spPr/>
        <p:txBody>
          <a:bodyPr/>
          <a:lstStyle/>
          <a:p>
            <a:r>
              <a:rPr lang="en-GB" dirty="0" smtClean="0"/>
              <a:t>An examination of current thinking</a:t>
            </a:r>
            <a:endParaRPr lang="en-GB" dirty="0"/>
          </a:p>
        </p:txBody>
      </p:sp>
    </p:spTree>
    <p:extLst>
      <p:ext uri="{BB962C8B-B14F-4D97-AF65-F5344CB8AC3E}">
        <p14:creationId xmlns:p14="http://schemas.microsoft.com/office/powerpoint/2010/main" val="2931146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Article reviews</a:t>
            </a:r>
            <a:endParaRPr lang="en-GB" dirty="0"/>
          </a:p>
        </p:txBody>
      </p:sp>
      <p:sp>
        <p:nvSpPr>
          <p:cNvPr id="3" name="Content Placeholder 2"/>
          <p:cNvSpPr>
            <a:spLocks noGrp="1"/>
          </p:cNvSpPr>
          <p:nvPr>
            <p:ph idx="1"/>
          </p:nvPr>
        </p:nvSpPr>
        <p:spPr/>
        <p:txBody>
          <a:bodyPr>
            <a:normAutofit/>
          </a:bodyPr>
          <a:lstStyle/>
          <a:p>
            <a:r>
              <a:rPr lang="en-GB" dirty="0" smtClean="0"/>
              <a:t>In your pack you have a set of articles and studies on the development of social media.  In your groups take your given study and read and highlight the key ideas to share with the rest of the class.</a:t>
            </a:r>
          </a:p>
          <a:p>
            <a:endParaRPr lang="en-GB" dirty="0"/>
          </a:p>
          <a:p>
            <a:r>
              <a:rPr lang="en-GB" dirty="0" smtClean="0"/>
              <a:t>As we listen to each other highlight or annotate the relevant article.</a:t>
            </a:r>
          </a:p>
          <a:p>
            <a:endParaRPr lang="en-GB" dirty="0"/>
          </a:p>
          <a:p>
            <a:r>
              <a:rPr lang="en-GB" dirty="0" smtClean="0"/>
              <a:t>How much do we agree with the view set out by the researcher?</a:t>
            </a:r>
            <a:endParaRPr lang="en-GB" dirty="0"/>
          </a:p>
        </p:txBody>
      </p:sp>
    </p:spTree>
    <p:extLst>
      <p:ext uri="{BB962C8B-B14F-4D97-AF65-F5344CB8AC3E}">
        <p14:creationId xmlns:p14="http://schemas.microsoft.com/office/powerpoint/2010/main" val="4135808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Extension</a:t>
            </a:r>
            <a:endParaRPr lang="en-GB" dirty="0"/>
          </a:p>
        </p:txBody>
      </p:sp>
      <p:sp>
        <p:nvSpPr>
          <p:cNvPr id="3" name="Content Placeholder 2"/>
          <p:cNvSpPr>
            <a:spLocks noGrp="1"/>
          </p:cNvSpPr>
          <p:nvPr>
            <p:ph idx="1"/>
          </p:nvPr>
        </p:nvSpPr>
        <p:spPr/>
        <p:txBody>
          <a:bodyPr/>
          <a:lstStyle/>
          <a:p>
            <a:r>
              <a:rPr lang="en-GB" dirty="0" smtClean="0"/>
              <a:t>Go through your glossary and add in anywhere you could use the articles e.g. write “see Castells” by the Networked global society box.</a:t>
            </a:r>
          </a:p>
          <a:p>
            <a:endParaRPr lang="en-GB" dirty="0"/>
          </a:p>
          <a:p>
            <a:r>
              <a:rPr lang="en-GB" dirty="0" smtClean="0"/>
              <a:t>This provides more evidence for </a:t>
            </a:r>
            <a:r>
              <a:rPr lang="en-GB" smtClean="0"/>
              <a:t>exam answers.</a:t>
            </a:r>
            <a:endParaRPr lang="en-GB"/>
          </a:p>
        </p:txBody>
      </p:sp>
    </p:spTree>
    <p:extLst>
      <p:ext uri="{BB962C8B-B14F-4D97-AF65-F5344CB8AC3E}">
        <p14:creationId xmlns:p14="http://schemas.microsoft.com/office/powerpoint/2010/main" val="1854320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156</TotalTime>
  <Words>177</Words>
  <Application>Microsoft Office PowerPoint</Application>
  <PresentationFormat>On-screen Show (4:3)</PresentationFormat>
  <Paragraphs>20</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Clarity</vt:lpstr>
      <vt:lpstr>The Sociological debate - 1</vt:lpstr>
      <vt:lpstr>Article reviews</vt:lpstr>
      <vt:lpstr>Extension</vt:lpstr>
    </vt:vector>
  </TitlesOfParts>
  <Company>Langley Park School for Boys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Sociological debate</dc:title>
  <dc:creator>J Ellison</dc:creator>
  <cp:lastModifiedBy>J Ellison</cp:lastModifiedBy>
  <cp:revision>9</cp:revision>
  <dcterms:created xsi:type="dcterms:W3CDTF">2016-06-27T11:32:29Z</dcterms:created>
  <dcterms:modified xsi:type="dcterms:W3CDTF">2016-09-13T09:35:16Z</dcterms:modified>
</cp:coreProperties>
</file>