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57" r:id="rId5"/>
    <p:sldId id="259" r:id="rId6"/>
    <p:sldId id="264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67C8E6B-3428-4902-9791-836A98B4E802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CB9CF0F-7738-48E9-A394-5D68640C22B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Globalisation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Understanding the key concepts and terms used in this unit.</a:t>
            </a:r>
          </a:p>
        </p:txBody>
      </p:sp>
    </p:spTree>
    <p:extLst>
      <p:ext uri="{BB962C8B-B14F-4D97-AF65-F5344CB8AC3E}">
        <p14:creationId xmlns:p14="http://schemas.microsoft.com/office/powerpoint/2010/main" val="30696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Definitions of globalisation might include reference to: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interconnection/connection of different parts of the world </a:t>
            </a:r>
          </a:p>
          <a:p>
            <a:pPr marL="0" indent="0">
              <a:buNone/>
            </a:pPr>
            <a:r>
              <a:rPr lang="en-GB" dirty="0"/>
              <a:t>  greater geographical mobility </a:t>
            </a:r>
          </a:p>
          <a:p>
            <a:r>
              <a:rPr lang="en-GB" dirty="0"/>
              <a:t>movement of people, ideas, goods, services </a:t>
            </a:r>
          </a:p>
          <a:p>
            <a:r>
              <a:rPr lang="en-GB" dirty="0"/>
              <a:t>multiculturalism </a:t>
            </a:r>
          </a:p>
          <a:p>
            <a:r>
              <a:rPr lang="en-GB" dirty="0"/>
              <a:t>spread of different values, ideas and lifestyles </a:t>
            </a:r>
          </a:p>
          <a:p>
            <a:r>
              <a:rPr lang="en-GB" dirty="0"/>
              <a:t>greater awareness of global issues (e.g. deforestation) </a:t>
            </a:r>
          </a:p>
          <a:p>
            <a:r>
              <a:rPr lang="en-GB" dirty="0"/>
              <a:t>increasing role of technology in our lives </a:t>
            </a:r>
          </a:p>
          <a:p>
            <a:r>
              <a:rPr lang="en-GB" dirty="0"/>
              <a:t>internet and mobiles providing greater communication </a:t>
            </a:r>
          </a:p>
          <a:p>
            <a:r>
              <a:rPr lang="en-GB" dirty="0"/>
              <a:t>links to postmodernism </a:t>
            </a:r>
          </a:p>
          <a:p>
            <a:r>
              <a:rPr lang="en-GB" dirty="0"/>
              <a:t>transnational corporations and international trade </a:t>
            </a:r>
          </a:p>
          <a:p>
            <a:r>
              <a:rPr lang="en-GB" dirty="0"/>
              <a:t>McDonaldization.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365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Why key terms/concepts are so important.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Look at the questions below.  They are jammed full of key terms so your understanding is essential.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dirty="0"/>
              <a:t>With reference to the Sources, explain how social media might extend </a:t>
            </a:r>
            <a:r>
              <a:rPr lang="en-GB" sz="2600" b="1" u="sng" dirty="0"/>
              <a:t>social networks</a:t>
            </a:r>
            <a:r>
              <a:rPr lang="en-GB" sz="2600" dirty="0"/>
              <a:t>. [9]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600" dirty="0"/>
              <a:t>With reference to the Sources, explain how </a:t>
            </a:r>
            <a:r>
              <a:rPr lang="en-GB" sz="2600" b="1" u="sng" dirty="0"/>
              <a:t>digital communication </a:t>
            </a:r>
            <a:r>
              <a:rPr lang="en-GB" sz="2600" dirty="0"/>
              <a:t>may impact on </a:t>
            </a:r>
            <a:r>
              <a:rPr lang="en-GB" sz="2600" b="1" u="sng" dirty="0"/>
              <a:t>globalisation</a:t>
            </a:r>
            <a:r>
              <a:rPr lang="en-GB" sz="2600" dirty="0"/>
              <a:t>. [10]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800" dirty="0"/>
              <a:t>Outline and assess the view that digital communication is leading to </a:t>
            </a:r>
            <a:r>
              <a:rPr lang="en-GB" sz="2800" b="1" u="sng" dirty="0"/>
              <a:t>global cultural homogenisation.</a:t>
            </a:r>
            <a:r>
              <a:rPr lang="en-GB" sz="2800" dirty="0"/>
              <a:t> [10]</a:t>
            </a:r>
          </a:p>
          <a:p>
            <a:pPr marL="514350" indent="-514350">
              <a:buFont typeface="+mj-lt"/>
              <a:buAutoNum type="arabicPeriod"/>
            </a:pPr>
            <a:endParaRPr lang="en-GB" sz="2800" dirty="0"/>
          </a:p>
          <a:p>
            <a:pPr marL="0" lvl="0" indent="0">
              <a:buNone/>
            </a:pPr>
            <a:endParaRPr lang="en-GB" sz="26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148064" y="5589240"/>
            <a:ext cx="3240360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Not much by way of theory so we need “guess” it in many places and use academic articles well.</a:t>
            </a:r>
          </a:p>
        </p:txBody>
      </p:sp>
    </p:spTree>
    <p:extLst>
      <p:ext uri="{BB962C8B-B14F-4D97-AF65-F5344CB8AC3E}">
        <p14:creationId xmlns:p14="http://schemas.microsoft.com/office/powerpoint/2010/main" val="85640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Creating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Social capital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Digital revolution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Global village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Networked global society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Media convergence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Social media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Virtual communities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Digital social networks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Muted voice/group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Cultural homogenization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Cultural defence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Cultural transition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Glocal / glocalisation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 digital divide</a:t>
            </a:r>
          </a:p>
        </p:txBody>
      </p:sp>
    </p:spTree>
    <p:extLst>
      <p:ext uri="{BB962C8B-B14F-4D97-AF65-F5344CB8AC3E}">
        <p14:creationId xmlns:p14="http://schemas.microsoft.com/office/powerpoint/2010/main" val="4053930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240" y="465568"/>
            <a:ext cx="8229600" cy="576064"/>
          </a:xfrm>
        </p:spPr>
        <p:txBody>
          <a:bodyPr>
            <a:normAutofit/>
          </a:bodyPr>
          <a:lstStyle/>
          <a:p>
            <a:r>
              <a:rPr lang="en-GB" sz="2400" dirty="0"/>
              <a:t>Create a flash card which has the following headings: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884" y="1196753"/>
            <a:ext cx="8229600" cy="26642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Key term:</a:t>
            </a:r>
          </a:p>
          <a:p>
            <a:pPr marL="0" indent="0">
              <a:buNone/>
            </a:pPr>
            <a:r>
              <a:rPr lang="en-GB" dirty="0"/>
              <a:t>Explanation: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Study and/example to support the explanation: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88480" y="1207501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Globalisation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88480" y="1576833"/>
            <a:ext cx="58326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Globalisation is difficult to define as it has several key ideas underpinning it, namely it is a complex process that has a variety of social, economic and political factors, it occurs at different rates for different groups, can be positive and negative and has technology at its heart.</a:t>
            </a:r>
          </a:p>
          <a:p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240" y="4077072"/>
            <a:ext cx="79928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“The intensification of worldwide social relations which link distant localities in such a way that local happenings are shaped by events occurring many miles away and vice versa.”(Giddens, 1990)</a:t>
            </a:r>
          </a:p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“The emergence of a global economic and cultural system which is incorporating the people of the world into a single global society.” (Cochrane and Pain, 2000).</a:t>
            </a:r>
          </a:p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“A series of transformations of the world, including changes in the concept of time and space, interdependent economies, increasing cultural interaction and increasingly shared problems.” (Cohen and Kennedy, 2000).</a:t>
            </a:r>
          </a:p>
          <a:p>
            <a:endParaRPr lang="en-GB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GB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77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240" y="465568"/>
            <a:ext cx="8229600" cy="576064"/>
          </a:xfrm>
        </p:spPr>
        <p:txBody>
          <a:bodyPr>
            <a:normAutofit/>
          </a:bodyPr>
          <a:lstStyle/>
          <a:p>
            <a:r>
              <a:rPr lang="en-GB" sz="2400" dirty="0"/>
              <a:t>Create a flash card which has the following headings: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884" y="1196753"/>
            <a:ext cx="8229600" cy="26642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Key term:</a:t>
            </a:r>
          </a:p>
          <a:p>
            <a:pPr marL="0" indent="0">
              <a:buNone/>
            </a:pPr>
            <a:r>
              <a:rPr lang="en-GB" dirty="0"/>
              <a:t>Explanation: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Study and/example to support the explanation: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1720" y="1124744"/>
            <a:ext cx="6131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Cultural transition: </a:t>
            </a:r>
          </a:p>
          <a:p>
            <a:r>
              <a:rPr lang="en-GB" dirty="0"/>
              <a:t>the idea that various aspects of people’s culture or identity become increasingly important when they undergo a period of change, for example in moving from one place to another. This provides them with a sense of belonging, identity. </a:t>
            </a:r>
          </a:p>
          <a:p>
            <a:endParaRPr lang="en-GB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13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Learn them all….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Once your card is completed you will speak with other people in your class and complete the entire grid.</a:t>
            </a:r>
          </a:p>
          <a:p>
            <a:endParaRPr lang="en-GB" dirty="0"/>
          </a:p>
          <a:p>
            <a:r>
              <a:rPr lang="en-GB" dirty="0"/>
              <a:t>Pay close attention as you will be tested on this later.</a:t>
            </a:r>
          </a:p>
        </p:txBody>
      </p:sp>
    </p:spTree>
    <p:extLst>
      <p:ext uri="{BB962C8B-B14F-4D97-AF65-F5344CB8AC3E}">
        <p14:creationId xmlns:p14="http://schemas.microsoft.com/office/powerpoint/2010/main" val="3373019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Learn them all….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564904"/>
            <a:ext cx="8219256" cy="2332856"/>
          </a:xfrm>
        </p:spPr>
        <p:txBody>
          <a:bodyPr/>
          <a:lstStyle/>
          <a:p>
            <a:r>
              <a:rPr lang="en-GB" dirty="0"/>
              <a:t>Now for a game of articulate…..</a:t>
            </a:r>
          </a:p>
        </p:txBody>
      </p:sp>
    </p:spTree>
    <p:extLst>
      <p:ext uri="{BB962C8B-B14F-4D97-AF65-F5344CB8AC3E}">
        <p14:creationId xmlns:p14="http://schemas.microsoft.com/office/powerpoint/2010/main" val="4240146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Read and annotate the article on Chomsky.  Summarise or bullet point the </a:t>
            </a:r>
            <a:r>
              <a:rPr lang="en-GB"/>
              <a:t>key findings.</a:t>
            </a:r>
          </a:p>
        </p:txBody>
      </p:sp>
    </p:spTree>
    <p:extLst>
      <p:ext uri="{BB962C8B-B14F-4D97-AF65-F5344CB8AC3E}">
        <p14:creationId xmlns:p14="http://schemas.microsoft.com/office/powerpoint/2010/main" val="2491357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55</TotalTime>
  <Words>532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Clarity</vt:lpstr>
      <vt:lpstr>Globalisation</vt:lpstr>
      <vt:lpstr> Definitions of globalisation might include reference to:  </vt:lpstr>
      <vt:lpstr>Why key terms/concepts are so important.</vt:lpstr>
      <vt:lpstr>Creating definitions</vt:lpstr>
      <vt:lpstr>Create a flash card which has the following headings:</vt:lpstr>
      <vt:lpstr>Create a flash card which has the following headings:</vt:lpstr>
      <vt:lpstr>Learn them all….</vt:lpstr>
      <vt:lpstr>Learn them all….</vt:lpstr>
      <vt:lpstr>Homework</vt:lpstr>
    </vt:vector>
  </TitlesOfParts>
  <Company>Langley Park School for Boys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Globalisation</dc:title>
  <dc:creator>J Ellison</dc:creator>
  <cp:lastModifiedBy>chris livesey</cp:lastModifiedBy>
  <cp:revision>11</cp:revision>
  <dcterms:created xsi:type="dcterms:W3CDTF">2016-06-27T10:46:02Z</dcterms:created>
  <dcterms:modified xsi:type="dcterms:W3CDTF">2018-04-19T11:36:37Z</dcterms:modified>
</cp:coreProperties>
</file>