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1" r:id="rId5"/>
    <p:sldId id="257" r:id="rId6"/>
    <p:sldId id="258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E3EF2C-E50F-4DA7-9745-FC775975BE78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11C6A6-EAE9-4EBA-9252-34249293693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Identity and digital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52927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Think back to the introduction of this course.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were the main users of the most commonly used social media?</a:t>
            </a:r>
          </a:p>
          <a:p>
            <a:endParaRPr lang="en-GB" dirty="0"/>
          </a:p>
          <a:p>
            <a:r>
              <a:rPr lang="en-GB" dirty="0"/>
              <a:t>Facebook</a:t>
            </a:r>
          </a:p>
          <a:p>
            <a:r>
              <a:rPr lang="en-GB" dirty="0" err="1"/>
              <a:t>Whatsapp</a:t>
            </a:r>
            <a:endParaRPr lang="en-GB" dirty="0"/>
          </a:p>
          <a:p>
            <a:r>
              <a:rPr lang="en-GB" dirty="0"/>
              <a:t>Snapchat</a:t>
            </a:r>
          </a:p>
          <a:p>
            <a:r>
              <a:rPr lang="en-GB" dirty="0"/>
              <a:t>Instagram</a:t>
            </a:r>
          </a:p>
          <a:p>
            <a:r>
              <a:rPr lang="en-GB" dirty="0"/>
              <a:t>Twitter</a:t>
            </a:r>
          </a:p>
          <a:p>
            <a:r>
              <a:rPr lang="en-GB" dirty="0" err="1"/>
              <a:t>Linkedin</a:t>
            </a:r>
            <a:endParaRPr lang="en-GB" dirty="0"/>
          </a:p>
          <a:p>
            <a:r>
              <a:rPr lang="en-GB" dirty="0"/>
              <a:t>Pinterest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Think back to the introduction of this course.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2204864"/>
            <a:ext cx="2952328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Pairs discussion:</a:t>
            </a:r>
          </a:p>
          <a:p>
            <a:r>
              <a:rPr lang="en-GB" dirty="0"/>
              <a:t>What impact do you think social media has on young people’s lives?</a:t>
            </a:r>
          </a:p>
          <a:p>
            <a:br>
              <a:rPr lang="en-GB" dirty="0"/>
            </a:br>
            <a:r>
              <a:rPr lang="en-GB" dirty="0"/>
              <a:t>Try to think of positive and negative points.</a:t>
            </a:r>
          </a:p>
        </p:txBody>
      </p:sp>
    </p:spTree>
    <p:extLst>
      <p:ext uri="{BB962C8B-B14F-4D97-AF65-F5344CB8AC3E}">
        <p14:creationId xmlns:p14="http://schemas.microsoft.com/office/powerpoint/2010/main" val="38185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5696" r="2595" b="16329"/>
          <a:stretch/>
        </p:blipFill>
        <p:spPr bwMode="auto">
          <a:xfrm rot="21427908">
            <a:off x="1451233" y="880813"/>
            <a:ext cx="6774138" cy="522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0600"/>
          </a:xfrm>
        </p:spPr>
        <p:txBody>
          <a:bodyPr>
            <a:normAutofit/>
          </a:bodyPr>
          <a:lstStyle/>
          <a:p>
            <a:r>
              <a:rPr lang="en-GB" sz="2400" dirty="0"/>
              <a:t>Positive or  - negative divide these statements up and write them into your book with positive on one side and negative on another</a:t>
            </a:r>
          </a:p>
        </p:txBody>
      </p:sp>
    </p:spTree>
    <p:extLst>
      <p:ext uri="{BB962C8B-B14F-4D97-AF65-F5344CB8AC3E}">
        <p14:creationId xmlns:p14="http://schemas.microsoft.com/office/powerpoint/2010/main" val="59188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dirty="0"/>
              <a:t>Without doubt age has a major impact on how, why and in which ways digital communication is used.  In the exam you may be asked to provide evidence of these differences.  Some potential questions:</a:t>
            </a:r>
          </a:p>
          <a:p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With reference to the Sources, explain how digital communication may impact on identity. [9]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reference to the Sources, discuss the view that digital communication has a negative effect on the social relationships of young people. [10]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With reference to the Sources, discuss the view that developments in digital communication have been positive for young/old people.  [10]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8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Gathering the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19256" cy="1900808"/>
          </a:xfrm>
        </p:spPr>
        <p:txBody>
          <a:bodyPr/>
          <a:lstStyle/>
          <a:p>
            <a:r>
              <a:rPr lang="en-GB" dirty="0"/>
              <a:t>Using the table provided, fill in the evidence provided in your text that shows the differences in how the young and older generations </a:t>
            </a:r>
            <a:r>
              <a:rPr lang="en-GB" b="1" dirty="0"/>
              <a:t>use</a:t>
            </a:r>
            <a:r>
              <a:rPr lang="en-GB" dirty="0"/>
              <a:t> digital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348083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3851920" cy="836712"/>
          </a:xfrm>
        </p:spPr>
        <p:txBody>
          <a:bodyPr>
            <a:normAutofit/>
          </a:bodyPr>
          <a:lstStyle/>
          <a:p>
            <a:r>
              <a:rPr lang="en-GB" sz="2800" dirty="0"/>
              <a:t>Some studies…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5" y="899794"/>
            <a:ext cx="8077393" cy="57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6661" y="42224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Stick the studies/articles into your book and answer the questions underneath.</a:t>
            </a:r>
          </a:p>
        </p:txBody>
      </p:sp>
    </p:spTree>
    <p:extLst>
      <p:ext uri="{BB962C8B-B14F-4D97-AF65-F5344CB8AC3E}">
        <p14:creationId xmlns:p14="http://schemas.microsoft.com/office/powerpoint/2010/main" val="388810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/>
          <a:stretch/>
        </p:blipFill>
        <p:spPr bwMode="auto">
          <a:xfrm>
            <a:off x="107504" y="620688"/>
            <a:ext cx="882242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5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712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</TotalTime>
  <Words>221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Clarity</vt:lpstr>
      <vt:lpstr>Identity and digital communication</vt:lpstr>
      <vt:lpstr>Think back to the introduction of this course.</vt:lpstr>
      <vt:lpstr>Think back to the introduction of this course.</vt:lpstr>
      <vt:lpstr>Positive or  - negative divide these statements up and write them into your book with positive on one side and negative on another</vt:lpstr>
      <vt:lpstr>Age</vt:lpstr>
      <vt:lpstr>Gathering the evidence</vt:lpstr>
      <vt:lpstr>Some studies…</vt:lpstr>
      <vt:lpstr>PowerPoint Presentation</vt:lpstr>
      <vt:lpstr>Homework  </vt:lpstr>
    </vt:vector>
  </TitlesOfParts>
  <Company>Langley Park School for Boys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and digital communication</dc:title>
  <dc:creator>J Ellison</dc:creator>
  <cp:lastModifiedBy>chris livesey</cp:lastModifiedBy>
  <cp:revision>9</cp:revision>
  <dcterms:created xsi:type="dcterms:W3CDTF">2016-07-06T10:50:53Z</dcterms:created>
  <dcterms:modified xsi:type="dcterms:W3CDTF">2018-04-20T07:11:00Z</dcterms:modified>
</cp:coreProperties>
</file>