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D375C-3394-4C7A-976A-0D4A6CB8996F}" type="datetimeFigureOut">
              <a:rPr lang="en-GB" smtClean="0"/>
              <a:t>19/04/2018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520C1-D67A-40D3-A926-3310D475A01C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D375C-3394-4C7A-976A-0D4A6CB8996F}" type="datetimeFigureOut">
              <a:rPr lang="en-GB" smtClean="0"/>
              <a:t>19/04/2018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520C1-D67A-40D3-A926-3310D475A01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D375C-3394-4C7A-976A-0D4A6CB8996F}" type="datetimeFigureOut">
              <a:rPr lang="en-GB" smtClean="0"/>
              <a:t>19/04/2018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520C1-D67A-40D3-A926-3310D475A01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D375C-3394-4C7A-976A-0D4A6CB8996F}" type="datetimeFigureOut">
              <a:rPr lang="en-GB" smtClean="0"/>
              <a:t>19/04/2018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520C1-D67A-40D3-A926-3310D475A01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D375C-3394-4C7A-976A-0D4A6CB8996F}" type="datetimeFigureOut">
              <a:rPr lang="en-GB" smtClean="0"/>
              <a:t>19/04/2018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520C1-D67A-40D3-A926-3310D475A01C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D375C-3394-4C7A-976A-0D4A6CB8996F}" type="datetimeFigureOut">
              <a:rPr lang="en-GB" smtClean="0"/>
              <a:t>19/04/2018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520C1-D67A-40D3-A926-3310D475A01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D375C-3394-4C7A-976A-0D4A6CB8996F}" type="datetimeFigureOut">
              <a:rPr lang="en-GB" smtClean="0"/>
              <a:t>19/04/2018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520C1-D67A-40D3-A926-3310D475A01C}" type="slidenum">
              <a:rPr lang="en-GB" smtClean="0"/>
              <a:t>‹#›</a:t>
            </a:fld>
            <a:endParaRPr lang="en-GB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D375C-3394-4C7A-976A-0D4A6CB8996F}" type="datetimeFigureOut">
              <a:rPr lang="en-GB" smtClean="0"/>
              <a:t>19/04/2018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520C1-D67A-40D3-A926-3310D475A01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D375C-3394-4C7A-976A-0D4A6CB8996F}" type="datetimeFigureOut">
              <a:rPr lang="en-GB" smtClean="0"/>
              <a:t>19/04/2018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520C1-D67A-40D3-A926-3310D475A01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D375C-3394-4C7A-976A-0D4A6CB8996F}" type="datetimeFigureOut">
              <a:rPr lang="en-GB" smtClean="0"/>
              <a:t>19/04/2018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520C1-D67A-40D3-A926-3310D475A01C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D375C-3394-4C7A-976A-0D4A6CB8996F}" type="datetimeFigureOut">
              <a:rPr lang="en-GB" smtClean="0"/>
              <a:t>19/04/2018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520C1-D67A-40D3-A926-3310D475A01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8DD375C-3394-4C7A-976A-0D4A6CB8996F}" type="datetimeFigureOut">
              <a:rPr lang="en-GB" smtClean="0"/>
              <a:t>19/04/2018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77F520C1-D67A-40D3-A926-3310D475A01C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Cultural Homogenisation </a:t>
            </a:r>
            <a:br>
              <a:rPr lang="en-GB" dirty="0"/>
            </a:br>
            <a:r>
              <a:rPr lang="en-GB" dirty="0"/>
              <a:t>vs</a:t>
            </a:r>
            <a:br>
              <a:rPr lang="en-GB" dirty="0"/>
            </a:br>
            <a:r>
              <a:rPr lang="en-GB" dirty="0"/>
              <a:t>Cultural Defence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4276725"/>
            <a:ext cx="2381250" cy="169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842422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Debate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dirty="0"/>
              <a:t>Cultural homogenisation – i.e. we are becoming the same because of the globalisation and new technologies.</a:t>
            </a:r>
          </a:p>
          <a:p>
            <a:pPr marL="0" indent="0" algn="ctr">
              <a:buNone/>
            </a:pPr>
            <a:r>
              <a:rPr lang="en-GB" dirty="0"/>
              <a:t>vs</a:t>
            </a:r>
          </a:p>
          <a:p>
            <a:pPr marL="0" indent="0" algn="ctr">
              <a:buNone/>
            </a:pPr>
            <a:r>
              <a:rPr lang="en-GB" dirty="0"/>
              <a:t>Cultural defence – i.e. cultural differences are being maintained and less known cultures are able to spread and become more known.</a:t>
            </a:r>
          </a:p>
        </p:txBody>
      </p:sp>
    </p:spTree>
    <p:extLst>
      <p:ext uri="{BB962C8B-B14F-4D97-AF65-F5344CB8AC3E}">
        <p14:creationId xmlns:p14="http://schemas.microsoft.com/office/powerpoint/2010/main" val="18591300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Lesson 1  - Prep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There is a good deal of information in your text book.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Everyone has a job to do.</a:t>
            </a:r>
          </a:p>
          <a:p>
            <a:pPr marL="0" indent="0">
              <a:buNone/>
            </a:pPr>
            <a:r>
              <a:rPr lang="en-GB" dirty="0"/>
              <a:t>Opening speech – 1.30 seconds</a:t>
            </a:r>
          </a:p>
          <a:p>
            <a:pPr marL="0" indent="0">
              <a:buNone/>
            </a:pPr>
            <a:r>
              <a:rPr lang="en-GB" dirty="0"/>
              <a:t>Arguments for your side</a:t>
            </a:r>
          </a:p>
          <a:p>
            <a:pPr marL="0" indent="0">
              <a:buNone/>
            </a:pPr>
            <a:r>
              <a:rPr lang="en-GB" dirty="0"/>
              <a:t>Working out the arguments the other side will make and how to counter them.</a:t>
            </a:r>
          </a:p>
          <a:p>
            <a:pPr marL="0" indent="0">
              <a:buNone/>
            </a:pPr>
            <a:r>
              <a:rPr lang="en-GB" dirty="0"/>
              <a:t>Closing speech – will need altering in the 5 minutes after the last arguments.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416635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Lesson 2 - Debate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I will score you on:</a:t>
            </a:r>
          </a:p>
          <a:p>
            <a:r>
              <a:rPr lang="en-GB" dirty="0"/>
              <a:t>Teamwork</a:t>
            </a:r>
          </a:p>
          <a:p>
            <a:r>
              <a:rPr lang="en-GB" dirty="0"/>
              <a:t>Opening speech</a:t>
            </a:r>
          </a:p>
          <a:p>
            <a:r>
              <a:rPr lang="en-GB" dirty="0"/>
              <a:t>Arguments</a:t>
            </a:r>
          </a:p>
          <a:p>
            <a:r>
              <a:rPr lang="en-GB" dirty="0"/>
              <a:t>Counter argument</a:t>
            </a:r>
          </a:p>
          <a:p>
            <a:r>
              <a:rPr lang="en-GB" dirty="0"/>
              <a:t>Closing speech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Speeches and teamwork are out of 5.  Arguments are by tally.  EVERYONE must contribute.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2276872"/>
            <a:ext cx="2381250" cy="169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20840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Homework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Detailed notes </a:t>
            </a:r>
            <a:r>
              <a:rPr lang="en-GB"/>
              <a:t>from textbook.</a:t>
            </a:r>
            <a:endParaRPr lang="en-GB" dirty="0"/>
          </a:p>
          <a:p>
            <a:endParaRPr lang="en-GB" dirty="0"/>
          </a:p>
          <a:p>
            <a:r>
              <a:rPr lang="en-GB" dirty="0"/>
              <a:t>Read and annotate Castells – you have already looked at the abridged version.  This is much longer (and a bit harder) and brings together lots of our key ideas.</a:t>
            </a:r>
          </a:p>
        </p:txBody>
      </p:sp>
    </p:spTree>
    <p:extLst>
      <p:ext uri="{BB962C8B-B14F-4D97-AF65-F5344CB8AC3E}">
        <p14:creationId xmlns:p14="http://schemas.microsoft.com/office/powerpoint/2010/main" val="413687631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10</TotalTime>
  <Words>186</Words>
  <Application>Microsoft Office PowerPoint</Application>
  <PresentationFormat>On-screen Show (4:3)</PresentationFormat>
  <Paragraphs>26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Arial</vt:lpstr>
      <vt:lpstr>Clarity</vt:lpstr>
      <vt:lpstr>Cultural Homogenisation  vs Cultural Defence</vt:lpstr>
      <vt:lpstr>Debate time</vt:lpstr>
      <vt:lpstr>Lesson 1  - Prep </vt:lpstr>
      <vt:lpstr>Lesson 2 - Debate</vt:lpstr>
      <vt:lpstr>Homework</vt:lpstr>
    </vt:vector>
  </TitlesOfParts>
  <Company>Langley Park School for Boys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Cultural Homogenisation  vs Cultural Defence</dc:title>
  <dc:creator>J Ellison</dc:creator>
  <cp:lastModifiedBy>chris livesey</cp:lastModifiedBy>
  <cp:revision>5</cp:revision>
  <dcterms:created xsi:type="dcterms:W3CDTF">2016-07-08T11:29:32Z</dcterms:created>
  <dcterms:modified xsi:type="dcterms:W3CDTF">2018-04-19T16:25:24Z</dcterms:modified>
</cp:coreProperties>
</file>