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5B31-EC06-425D-A7DA-27E304A0459E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DFB44-C8A2-47F2-949D-7EEB3535DB9D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5B31-EC06-425D-A7DA-27E304A0459E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DFB44-C8A2-47F2-949D-7EEB3535DB9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5B31-EC06-425D-A7DA-27E304A0459E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DFB44-C8A2-47F2-949D-7EEB3535DB9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5B31-EC06-425D-A7DA-27E304A0459E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DFB44-C8A2-47F2-949D-7EEB3535DB9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5B31-EC06-425D-A7DA-27E304A0459E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DFB44-C8A2-47F2-949D-7EEB3535DB9D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5B31-EC06-425D-A7DA-27E304A0459E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DFB44-C8A2-47F2-949D-7EEB3535DB9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5B31-EC06-425D-A7DA-27E304A0459E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DFB44-C8A2-47F2-949D-7EEB3535DB9D}" type="slidenum">
              <a:rPr lang="en-GB" smtClean="0"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5B31-EC06-425D-A7DA-27E304A0459E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DFB44-C8A2-47F2-949D-7EEB3535DB9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5B31-EC06-425D-A7DA-27E304A0459E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DFB44-C8A2-47F2-949D-7EEB3535DB9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5B31-EC06-425D-A7DA-27E304A0459E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DFB44-C8A2-47F2-949D-7EEB3535DB9D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B5B31-EC06-425D-A7DA-27E304A0459E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DFB44-C8A2-47F2-949D-7EEB3535DB9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DBB5B31-EC06-425D-A7DA-27E304A0459E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C7FDFB44-C8A2-47F2-949D-7EEB3535DB9D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hyperlink" Target="https://www.google.co.uk/url?sa=i&amp;rct=j&amp;q=&amp;esrc=s&amp;source=images&amp;cd=&amp;cad=rja&amp;uact=8&amp;ved=0ahUKEwiI4aS0wuHNAhUoAcAKHVVtDbkQjRwIBw&amp;url=https://en.wikipedia.org/wiki/Black_Lives_Matter&amp;psig=AFQjCNFpbzuwJpY-04aquPseIPpgvtvnZA&amp;ust=1467986597667680" TargetMode="External"/><Relationship Id="rId18" Type="http://schemas.openxmlformats.org/officeDocument/2006/relationships/image" Target="../media/image10.jpeg"/><Relationship Id="rId3" Type="http://schemas.openxmlformats.org/officeDocument/2006/relationships/hyperlink" Target="http://www.google.co.uk/url?sa=i&amp;rct=j&amp;q=&amp;esrc=s&amp;source=images&amp;cd=&amp;cad=rja&amp;uact=8&amp;ved=0ahUKEwjsuamsw-HNAhWKI8AKHTFTCsgQjRwIBw&amp;url=http://www.telegraph.co.uk/news/worldnews/europe/france/11336879/Paris-Charlie-Hebdo-attack-Je-Suis-Charlie-hashtag-one-of-most-popular-in-Twitter-history.html&amp;psig=AFQjCNENgMBQeGbD_NT7EALbGEyYHPA2GA&amp;ust=1467986847859529" TargetMode="External"/><Relationship Id="rId7" Type="http://schemas.openxmlformats.org/officeDocument/2006/relationships/hyperlink" Target="https://www.google.co.uk/url?sa=i&amp;rct=j&amp;q=&amp;esrc=s&amp;source=images&amp;cd=&amp;cad=rja&amp;uact=8&amp;ved=0ahUKEwicusqpv-HNAhVhBcAKHaWJA9sQjRwIBw&amp;url=https://sites.google.com/a/fargoschools.org/elise-schumacher-me-vocab/fundamentalism&amp;psig=AFQjCNEx3ITltrinQSxiOCd1lF1eYvUNng&amp;ust=1467985742607207" TargetMode="External"/><Relationship Id="rId12" Type="http://schemas.openxmlformats.org/officeDocument/2006/relationships/image" Target="../media/image7.jpeg"/><Relationship Id="rId17" Type="http://schemas.openxmlformats.org/officeDocument/2006/relationships/hyperlink" Target="http://www.google.co.uk/url?sa=i&amp;rct=j&amp;q=&amp;esrc=s&amp;source=images&amp;cd=&amp;cad=rja&amp;uact=8&amp;ved=0ahUKEwjx1JfXwuHNAhWCHsAKHUwFDIAQjRwIBw&amp;url=http://www.bbc.com/news/blogs-trending-30479306&amp;psig=AFQjCNHKPrWHy-T0JiUJAU5dP-hH-lz4rQ&amp;ust=1467986673102865" TargetMode="External"/><Relationship Id="rId2" Type="http://schemas.openxmlformats.org/officeDocument/2006/relationships/image" Target="../media/image2.jpeg"/><Relationship Id="rId16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11" Type="http://schemas.openxmlformats.org/officeDocument/2006/relationships/hyperlink" Target="https://www.google.co.uk/url?sa=i&amp;rct=j&amp;q=&amp;esrc=s&amp;source=images&amp;cd=&amp;cad=rja&amp;uact=8&amp;ved=0ahUKEwjN5eXhweHNAhWrC8AKHYQBAjEQjRwIBw&amp;url=https://youronevoicecanmakeadifference.wordpress.com/edsa-3-2-why-the-system-is-not-working/&amp;psig=AFQjCNGMv7pap6aQ48l6mVGQSQ47l-wfAQ&amp;ust=1467986430579088" TargetMode="External"/><Relationship Id="rId5" Type="http://schemas.openxmlformats.org/officeDocument/2006/relationships/hyperlink" Target="http://www.google.co.uk/url?sa=i&amp;rct=j&amp;q=&amp;esrc=s&amp;source=images&amp;cd=&amp;cad=rja&amp;uact=8&amp;ved=0ahUKEwji7eSZv-HNAhWcF8AKHWHdCVEQjRwIBw&amp;url=http://www.libertymagazine.org/article/religious-freedom-or-religious-fundamentalism&amp;psig=AFQjCNEx3ITltrinQSxiOCd1lF1eYvUNng&amp;ust=1467985742607207" TargetMode="External"/><Relationship Id="rId15" Type="http://schemas.openxmlformats.org/officeDocument/2006/relationships/hyperlink" Target="http://www.google.co.uk/url?sa=i&amp;rct=j&amp;q=&amp;esrc=s&amp;source=images&amp;cd=&amp;cad=rja&amp;uact=8&amp;ved=0ahUKEwjoqeDPweHNAhUpL8AKHfFvBhgQjRwIBw&amp;url=http://www.ibtimes.co.uk/isis-takes-propaganda-battle-online-web-fights-back-1506679&amp;psig=AFQjCNGeqDBD1vtJs2rLOh449wH4jYIlXw&amp;ust=1467986336953323" TargetMode="External"/><Relationship Id="rId10" Type="http://schemas.openxmlformats.org/officeDocument/2006/relationships/image" Target="../media/image6.jpeg"/><Relationship Id="rId4" Type="http://schemas.openxmlformats.org/officeDocument/2006/relationships/image" Target="../media/image3.jpeg"/><Relationship Id="rId9" Type="http://schemas.openxmlformats.org/officeDocument/2006/relationships/hyperlink" Target="http://www.google.co.uk/url?sa=i&amp;rct=j&amp;q=&amp;esrc=s&amp;source=images&amp;cd=&amp;cad=rja&amp;uact=8&amp;ved=0ahUKEwjEhMK0weHNAhUMIsAKHV1pDQcQjRwIBw&amp;url=http://www.theepochtimes.com/n3/1708303-isis-online-recruiters-traced-to-russia-eastern-europe/&amp;psig=AFQjCNGeqDBD1vtJs2rLOh449wH4jYIlXw&amp;ust=1467986336953323" TargetMode="External"/><Relationship Id="rId1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Conflict, change and social movements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How influential are social media and digital communications in driving change?</a:t>
            </a:r>
          </a:p>
        </p:txBody>
      </p:sp>
    </p:spTree>
    <p:extLst>
      <p:ext uri="{BB962C8B-B14F-4D97-AF65-F5344CB8AC3E}">
        <p14:creationId xmlns:p14="http://schemas.microsoft.com/office/powerpoint/2010/main" val="923771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" name="Picture 20" descr="Image result for brexit on twit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1990" y="2873914"/>
            <a:ext cx="302895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://i.telegraph.co.uk/multimedia/archive/03160/twitter_graph_3160444c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6465" y="49800"/>
            <a:ext cx="4381500" cy="2295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www.libertymagazine.org/image/php5QGeGL.jpg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2619375" cy="169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encrypted-tbn1.gstatic.com/images?q=tbn:ANd9GcRX4UnM66oDxw23EXNIGYy4sDt4Af_icvznbAOJ6xAIvIiYzSyp:foranothervoice.files.wordpress.com/2010/10/dws-t-is-one-fundamentalism.jpg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1687" y="4070989"/>
            <a:ext cx="2638425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img.theepochtimes.com/n3/eet-content/uploads/2015/08/06/isis-website-9797-20150806.jpg">
            <a:hlinkClick r:id="rId9"/>
          </p:cNvPr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28"/>
          <a:stretch/>
        </p:blipFill>
        <p:spPr bwMode="auto">
          <a:xfrm>
            <a:off x="88403" y="4026040"/>
            <a:ext cx="2854500" cy="2807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youronevoicecanmakeadifference.files.wordpress.com/2011/05/the-arab-spring-revolutions-2010-a-wave-of-social-revolutions-in-tunisia-and-egypt-civil-war-in-libya-and-civil-uprisings-in-yemen-bahrain-and-syria.jpg">
            <a:hlinkClick r:id="rId11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070989"/>
            <a:ext cx="3467853" cy="2718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s://upload.wikimedia.org/wikipedia/commons/8/83/Black_Lives_Matter_protest.jpg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005" y="549089"/>
            <a:ext cx="3633788" cy="248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d.ibtimes.co.uk/en/full/1431432/islamic-state-twitter-isis-anonymous.jpg">
            <a:hlinkClick r:id="rId15"/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92102"/>
            <a:ext cx="3624974" cy="216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://ichef-1.bbci.co.uk/news/1024/media/images/79734000/jpg/_79734351_bagphoto.jpg">
            <a:hlinkClick r:id="rId17"/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3769" y="2477986"/>
            <a:ext cx="2690360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6342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Do we think that social media and digital communications  drive change?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/>
              <a:t>Can you think of any online campaigns? Or social movements who have used this type of communication to take action?</a:t>
            </a:r>
            <a:br>
              <a:rPr lang="en-GB" dirty="0"/>
            </a:br>
            <a:br>
              <a:rPr lang="en-GB" dirty="0"/>
            </a:br>
            <a:r>
              <a:rPr lang="en-GB" dirty="0"/>
              <a:t>How successful are they? How do they go about it?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2011 riots</a:t>
            </a:r>
          </a:p>
          <a:p>
            <a:pPr marL="0" indent="0">
              <a:buNone/>
            </a:pPr>
            <a:r>
              <a:rPr lang="en-GB" dirty="0"/>
              <a:t>The Arab spring – especially Egypt</a:t>
            </a:r>
          </a:p>
          <a:p>
            <a:pPr marL="0" indent="0">
              <a:buNone/>
            </a:pPr>
            <a:r>
              <a:rPr lang="en-GB" dirty="0"/>
              <a:t>Terrorist groups e.g. ISIS – especially recruitment and spread of propaganda.</a:t>
            </a:r>
          </a:p>
          <a:p>
            <a:pPr marL="0" indent="0">
              <a:buNone/>
            </a:pPr>
            <a:r>
              <a:rPr lang="en-GB" dirty="0"/>
              <a:t>Post Brexit alliance</a:t>
            </a:r>
          </a:p>
          <a:p>
            <a:pPr marL="0" indent="0">
              <a:buNone/>
            </a:pPr>
            <a:r>
              <a:rPr lang="en-GB" dirty="0"/>
              <a:t>Occupy</a:t>
            </a:r>
          </a:p>
          <a:p>
            <a:pPr marL="0" indent="0">
              <a:buNone/>
            </a:pPr>
            <a:r>
              <a:rPr lang="en-GB" dirty="0"/>
              <a:t>#</a:t>
            </a:r>
            <a:r>
              <a:rPr lang="en-GB" dirty="0" err="1"/>
              <a:t>reclaimtheinternet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Anonymous</a:t>
            </a:r>
          </a:p>
          <a:p>
            <a:pPr marL="0" indent="0">
              <a:buNone/>
            </a:pPr>
            <a:r>
              <a:rPr lang="en-GB" dirty="0"/>
              <a:t>38 degrees and other such online petition platforms</a:t>
            </a:r>
          </a:p>
          <a:p>
            <a:pPr marL="0" indent="0">
              <a:buNone/>
            </a:pPr>
            <a:r>
              <a:rPr lang="en-GB" dirty="0"/>
              <a:t>#</a:t>
            </a:r>
            <a:r>
              <a:rPr lang="en-GB" dirty="0" err="1"/>
              <a:t>blacklivesmatter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#</a:t>
            </a:r>
            <a:r>
              <a:rPr lang="en-GB" dirty="0" err="1"/>
              <a:t>illridewithyou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#</a:t>
            </a:r>
            <a:r>
              <a:rPr lang="en-GB" dirty="0" err="1"/>
              <a:t>jesuischarlie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516216" y="4611038"/>
            <a:ext cx="2520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Any other you can think of – just run it past me.</a:t>
            </a:r>
          </a:p>
        </p:txBody>
      </p:sp>
    </p:spTree>
    <p:extLst>
      <p:ext uri="{BB962C8B-B14F-4D97-AF65-F5344CB8AC3E}">
        <p14:creationId xmlns:p14="http://schemas.microsoft.com/office/powerpoint/2010/main" val="1250423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Your task..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…is to research one such group in pairs and present your findings to the class.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This will also give you a set of contemporary examples to use in any exam questions.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Focus on groups who specifically use social media and digital communications: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The method they use to communicate or influence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The process  - i.e. what they actually do, events etc.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The impact</a:t>
            </a:r>
          </a:p>
        </p:txBody>
      </p:sp>
    </p:spTree>
    <p:extLst>
      <p:ext uri="{BB962C8B-B14F-4D97-AF65-F5344CB8AC3E}">
        <p14:creationId xmlns:p14="http://schemas.microsoft.com/office/powerpoint/2010/main" val="534324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Present your findings to the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204864"/>
            <a:ext cx="8352928" cy="30963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Whilst you listen to each other fill out the table provided and use as examples in exams and essays.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2000" dirty="0"/>
              <a:t>We will also try to apply some theoretical explanations to what we hear.</a:t>
            </a:r>
          </a:p>
          <a:p>
            <a:pPr marL="0" indent="0">
              <a:buNone/>
            </a:pPr>
            <a:br>
              <a:rPr lang="en-GB" sz="2000" dirty="0"/>
            </a:br>
            <a:r>
              <a:rPr lang="en-GB" sz="2000" dirty="0"/>
              <a:t>What might a Marxist, feminist or postmodernist (or anyone else) say?</a:t>
            </a:r>
          </a:p>
        </p:txBody>
      </p:sp>
    </p:spTree>
    <p:extLst>
      <p:ext uri="{BB962C8B-B14F-4D97-AF65-F5344CB8AC3E}">
        <p14:creationId xmlns:p14="http://schemas.microsoft.com/office/powerpoint/2010/main" val="802108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Read and annotate the Jurgenson and Joyce articles.  Pick out the key points relating to this topic.</a:t>
            </a:r>
          </a:p>
          <a:p>
            <a:endParaRPr lang="en-GB" dirty="0"/>
          </a:p>
          <a:p>
            <a:r>
              <a:rPr lang="en-GB" dirty="0"/>
              <a:t>Take notes from your textbook.</a:t>
            </a:r>
          </a:p>
        </p:txBody>
      </p:sp>
    </p:spTree>
    <p:extLst>
      <p:ext uri="{BB962C8B-B14F-4D97-AF65-F5344CB8AC3E}">
        <p14:creationId xmlns:p14="http://schemas.microsoft.com/office/powerpoint/2010/main" val="900957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150</TotalTime>
  <Words>205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Clarity</vt:lpstr>
      <vt:lpstr>Conflict, change and social movements</vt:lpstr>
      <vt:lpstr>PowerPoint Presentation</vt:lpstr>
      <vt:lpstr>Do we think that social media and digital communications  drive change?</vt:lpstr>
      <vt:lpstr>Your task..</vt:lpstr>
      <vt:lpstr>Present your findings to the class</vt:lpstr>
      <vt:lpstr>Homework</vt:lpstr>
    </vt:vector>
  </TitlesOfParts>
  <Company>Langley Park School for Boys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Conflict, change and social movements</dc:title>
  <dc:creator>J Ellison</dc:creator>
  <cp:lastModifiedBy>chris livesey</cp:lastModifiedBy>
  <cp:revision>11</cp:revision>
  <dcterms:created xsi:type="dcterms:W3CDTF">2016-07-07T13:42:10Z</dcterms:created>
  <dcterms:modified xsi:type="dcterms:W3CDTF">2018-04-19T16:21:21Z</dcterms:modified>
</cp:coreProperties>
</file>