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91" r:id="rId1"/>
  </p:sldMasterIdLst>
  <p:notesMasterIdLst>
    <p:notesMasterId r:id="rId27"/>
  </p:notesMasterIdLst>
  <p:sldIdLst>
    <p:sldId id="302" r:id="rId2"/>
    <p:sldId id="256" r:id="rId3"/>
    <p:sldId id="318" r:id="rId4"/>
    <p:sldId id="257" r:id="rId5"/>
    <p:sldId id="305" r:id="rId6"/>
    <p:sldId id="306" r:id="rId7"/>
    <p:sldId id="324" r:id="rId8"/>
    <p:sldId id="314" r:id="rId9"/>
    <p:sldId id="312" r:id="rId10"/>
    <p:sldId id="326" r:id="rId11"/>
    <p:sldId id="322" r:id="rId12"/>
    <p:sldId id="323" r:id="rId13"/>
    <p:sldId id="308" r:id="rId14"/>
    <p:sldId id="307" r:id="rId15"/>
    <p:sldId id="313" r:id="rId16"/>
    <p:sldId id="317" r:id="rId17"/>
    <p:sldId id="315" r:id="rId18"/>
    <p:sldId id="316" r:id="rId19"/>
    <p:sldId id="319" r:id="rId20"/>
    <p:sldId id="320" r:id="rId21"/>
    <p:sldId id="321" r:id="rId22"/>
    <p:sldId id="269" r:id="rId23"/>
    <p:sldId id="303" r:id="rId24"/>
    <p:sldId id="285" r:id="rId25"/>
    <p:sldId id="327" r:id="rId26"/>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3" d="100"/>
          <a:sy n="83" d="100"/>
        </p:scale>
        <p:origin x="1450" y="7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574B108-1CB5-4A55-B1B3-BDBEBA05D092}" type="datetimeFigureOut">
              <a:rPr lang="en-GB" smtClean="0"/>
              <a:t>10/04/2018</a:t>
            </a:fld>
            <a:endParaRPr lang="en-GB"/>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CBD3A7A-1F10-48C5-907F-E43038B2E00A}" type="slidenum">
              <a:rPr lang="en-GB" smtClean="0"/>
              <a:t>‹#›</a:t>
            </a:fld>
            <a:endParaRPr lang="en-GB"/>
          </a:p>
        </p:txBody>
      </p:sp>
    </p:spTree>
    <p:extLst>
      <p:ext uri="{BB962C8B-B14F-4D97-AF65-F5344CB8AC3E}">
        <p14:creationId xmlns:p14="http://schemas.microsoft.com/office/powerpoint/2010/main" val="128510518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FCBD3A7A-1F10-48C5-907F-E43038B2E00A}" type="slidenum">
              <a:rPr lang="en-GB" smtClean="0"/>
              <a:t>3</a:t>
            </a:fld>
            <a:endParaRPr lang="en-GB"/>
          </a:p>
        </p:txBody>
      </p:sp>
    </p:spTree>
    <p:extLst>
      <p:ext uri="{BB962C8B-B14F-4D97-AF65-F5344CB8AC3E}">
        <p14:creationId xmlns:p14="http://schemas.microsoft.com/office/powerpoint/2010/main" val="136837767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bg2"/>
        </a:solidFill>
        <a:effectLst/>
      </p:bgPr>
    </p:bg>
    <p:spTree>
      <p:nvGrpSpPr>
        <p:cNvPr id="1" name=""/>
        <p:cNvGrpSpPr/>
        <p:nvPr/>
      </p:nvGrpSpPr>
      <p:grpSpPr>
        <a:xfrm>
          <a:off x="0" y="0"/>
          <a:ext cx="0" cy="0"/>
          <a:chOff x="0" y="0"/>
          <a:chExt cx="0" cy="0"/>
        </a:xfrm>
      </p:grpSpPr>
      <p:sp>
        <p:nvSpPr>
          <p:cNvPr id="4" name="Rectangle 19">
            <a:extLst>
              <a:ext uri="{FF2B5EF4-FFF2-40B4-BE49-F238E27FC236}">
                <a16:creationId xmlns:a16="http://schemas.microsoft.com/office/drawing/2014/main" id="{42E53617-C027-4444-963E-33FAA47E41FE}"/>
              </a:ext>
            </a:extLst>
          </p:cNvPr>
          <p:cNvSpPr>
            <a:spLocks noChangeArrowheads="1"/>
          </p:cNvSpPr>
          <p:nvPr/>
        </p:nvSpPr>
        <p:spPr bwMode="white">
          <a:xfrm>
            <a:off x="0" y="6705600"/>
            <a:ext cx="9144000" cy="152400"/>
          </a:xfrm>
          <a:prstGeom prst="rect">
            <a:avLst/>
          </a:prstGeom>
          <a:solidFill>
            <a:srgbClr val="FFFF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defRPr/>
            </a:pPr>
            <a:endParaRPr lang="en-US" altLang="en-US"/>
          </a:p>
        </p:txBody>
      </p:sp>
      <p:sp>
        <p:nvSpPr>
          <p:cNvPr id="5" name="Rectangle 20">
            <a:extLst>
              <a:ext uri="{FF2B5EF4-FFF2-40B4-BE49-F238E27FC236}">
                <a16:creationId xmlns:a16="http://schemas.microsoft.com/office/drawing/2014/main" id="{9F2B3CDD-C96F-4CAA-8C11-2933E3223DA7}"/>
              </a:ext>
            </a:extLst>
          </p:cNvPr>
          <p:cNvSpPr>
            <a:spLocks noChangeArrowheads="1"/>
          </p:cNvSpPr>
          <p:nvPr/>
        </p:nvSpPr>
        <p:spPr bwMode="white">
          <a:xfrm>
            <a:off x="8991600" y="3175"/>
            <a:ext cx="152400" cy="6858000"/>
          </a:xfrm>
          <a:prstGeom prst="rect">
            <a:avLst/>
          </a:prstGeom>
          <a:solidFill>
            <a:srgbClr val="FFFF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defRPr/>
            </a:pPr>
            <a:endParaRPr lang="en-US" altLang="en-US"/>
          </a:p>
        </p:txBody>
      </p:sp>
      <p:sp>
        <p:nvSpPr>
          <p:cNvPr id="6" name="Rectangle 21">
            <a:extLst>
              <a:ext uri="{FF2B5EF4-FFF2-40B4-BE49-F238E27FC236}">
                <a16:creationId xmlns:a16="http://schemas.microsoft.com/office/drawing/2014/main" id="{2A82EECC-307D-4E18-BD27-6EE810CDF59B}"/>
              </a:ext>
            </a:extLst>
          </p:cNvPr>
          <p:cNvSpPr>
            <a:spLocks noChangeArrowheads="1"/>
          </p:cNvSpPr>
          <p:nvPr/>
        </p:nvSpPr>
        <p:spPr bwMode="white">
          <a:xfrm>
            <a:off x="0" y="0"/>
            <a:ext cx="152400" cy="6858000"/>
          </a:xfrm>
          <a:prstGeom prst="rect">
            <a:avLst/>
          </a:prstGeom>
          <a:solidFill>
            <a:srgbClr val="FFFF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defRPr/>
            </a:pPr>
            <a:endParaRPr lang="en-US" altLang="en-US"/>
          </a:p>
        </p:txBody>
      </p:sp>
      <p:sp>
        <p:nvSpPr>
          <p:cNvPr id="7" name="Rectangle 23">
            <a:extLst>
              <a:ext uri="{FF2B5EF4-FFF2-40B4-BE49-F238E27FC236}">
                <a16:creationId xmlns:a16="http://schemas.microsoft.com/office/drawing/2014/main" id="{7EFAE826-152D-4124-B54F-D4C06C051DDE}"/>
              </a:ext>
            </a:extLst>
          </p:cNvPr>
          <p:cNvSpPr>
            <a:spLocks noChangeArrowheads="1"/>
          </p:cNvSpPr>
          <p:nvPr/>
        </p:nvSpPr>
        <p:spPr bwMode="white">
          <a:xfrm>
            <a:off x="0" y="0"/>
            <a:ext cx="9144000" cy="2514600"/>
          </a:xfrm>
          <a:prstGeom prst="rect">
            <a:avLst/>
          </a:prstGeom>
          <a:solidFill>
            <a:srgbClr val="FFFF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defRPr/>
            </a:pPr>
            <a:endParaRPr lang="en-US" altLang="en-US"/>
          </a:p>
        </p:txBody>
      </p:sp>
      <p:sp>
        <p:nvSpPr>
          <p:cNvPr id="10" name="Rectangle 9">
            <a:extLst>
              <a:ext uri="{FF2B5EF4-FFF2-40B4-BE49-F238E27FC236}">
                <a16:creationId xmlns:a16="http://schemas.microsoft.com/office/drawing/2014/main" id="{DE31BE7D-B574-48F9-B0C4-F229A155B782}"/>
              </a:ext>
            </a:extLst>
          </p:cNvPr>
          <p:cNvSpPr>
            <a:spLocks noChangeArrowheads="1"/>
          </p:cNvSpPr>
          <p:nvPr/>
        </p:nvSpPr>
        <p:spPr bwMode="auto">
          <a:xfrm>
            <a:off x="146050" y="6391275"/>
            <a:ext cx="8832850" cy="309563"/>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lstStyle/>
          <a:p>
            <a:pPr eaLnBrk="1" hangingPunct="1">
              <a:defRPr/>
            </a:pPr>
            <a:endParaRPr lang="en-US">
              <a:latin typeface="Arial" charset="0"/>
            </a:endParaRPr>
          </a:p>
        </p:txBody>
      </p:sp>
      <p:sp>
        <p:nvSpPr>
          <p:cNvPr id="11" name="Straight Connector 10">
            <a:extLst>
              <a:ext uri="{FF2B5EF4-FFF2-40B4-BE49-F238E27FC236}">
                <a16:creationId xmlns:a16="http://schemas.microsoft.com/office/drawing/2014/main" id="{E6A34D8D-0291-461C-9064-F7047F57507E}"/>
              </a:ext>
            </a:extLst>
          </p:cNvPr>
          <p:cNvSpPr>
            <a:spLocks noChangeShapeType="1"/>
          </p:cNvSpPr>
          <p:nvPr/>
        </p:nvSpPr>
        <p:spPr bwMode="auto">
          <a:xfrm>
            <a:off x="155575" y="2419350"/>
            <a:ext cx="8832850"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wrap="none" anchor="ctr"/>
          <a:lstStyle/>
          <a:p>
            <a:pPr eaLnBrk="1" hangingPunct="1">
              <a:defRPr/>
            </a:pPr>
            <a:endParaRPr lang="en-US">
              <a:latin typeface="Arial" charset="0"/>
            </a:endParaRPr>
          </a:p>
        </p:txBody>
      </p:sp>
      <p:sp>
        <p:nvSpPr>
          <p:cNvPr id="12" name="Rectangle 11">
            <a:extLst>
              <a:ext uri="{FF2B5EF4-FFF2-40B4-BE49-F238E27FC236}">
                <a16:creationId xmlns:a16="http://schemas.microsoft.com/office/drawing/2014/main" id="{7374F08D-652A-4EE0-B58E-690466BC2BF2}"/>
              </a:ext>
            </a:extLst>
          </p:cNvPr>
          <p:cNvSpPr>
            <a:spLocks noChangeArrowheads="1"/>
          </p:cNvSpPr>
          <p:nvPr/>
        </p:nvSpPr>
        <p:spPr bwMode="auto">
          <a:xfrm>
            <a:off x="152400" y="152400"/>
            <a:ext cx="8832850" cy="6546850"/>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wrap="none" anchor="ctr"/>
          <a:lstStyle/>
          <a:p>
            <a:pPr eaLnBrk="1" hangingPunct="1">
              <a:defRPr/>
            </a:pPr>
            <a:endParaRPr lang="en-US" dirty="0">
              <a:latin typeface="Arial" charset="0"/>
            </a:endParaRPr>
          </a:p>
        </p:txBody>
      </p:sp>
      <p:sp>
        <p:nvSpPr>
          <p:cNvPr id="13" name="Oval 12">
            <a:extLst>
              <a:ext uri="{FF2B5EF4-FFF2-40B4-BE49-F238E27FC236}">
                <a16:creationId xmlns:a16="http://schemas.microsoft.com/office/drawing/2014/main" id="{8B2E9C61-7093-4CE5-B2E1-7577DA98E168}"/>
              </a:ext>
            </a:extLst>
          </p:cNvPr>
          <p:cNvSpPr/>
          <p:nvPr/>
        </p:nvSpPr>
        <p:spPr>
          <a:xfrm>
            <a:off x="4267200" y="211455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14" name="Oval 13">
            <a:extLst>
              <a:ext uri="{FF2B5EF4-FFF2-40B4-BE49-F238E27FC236}">
                <a16:creationId xmlns:a16="http://schemas.microsoft.com/office/drawing/2014/main" id="{57D1C6D5-EDDC-4FAB-9ACA-316E7D215B31}"/>
              </a:ext>
            </a:extLst>
          </p:cNvPr>
          <p:cNvSpPr/>
          <p:nvPr/>
        </p:nvSpPr>
        <p:spPr>
          <a:xfrm>
            <a:off x="4362450" y="2209800"/>
            <a:ext cx="419100" cy="420688"/>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9" name="Subtitle 8"/>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a:t>Click to edit Master subtitle style</a:t>
            </a:r>
          </a:p>
        </p:txBody>
      </p:sp>
      <p:sp>
        <p:nvSpPr>
          <p:cNvPr id="8" name="Title 7"/>
          <p:cNvSpPr>
            <a:spLocks noGrp="1"/>
          </p:cNvSpPr>
          <p:nvPr>
            <p:ph type="ctrTitle"/>
          </p:nvPr>
        </p:nvSpPr>
        <p:spPr>
          <a:xfrm>
            <a:off x="685800" y="381000"/>
            <a:ext cx="7772400" cy="1752600"/>
          </a:xfrm>
        </p:spPr>
        <p:txBody>
          <a:bodyPr/>
          <a:lstStyle>
            <a:lvl1pPr>
              <a:defRPr sz="4200">
                <a:solidFill>
                  <a:schemeClr val="accent1"/>
                </a:solidFill>
              </a:defRPr>
            </a:lvl1pPr>
          </a:lstStyle>
          <a:p>
            <a:r>
              <a:rPr lang="en-US"/>
              <a:t>Click to edit Master title style</a:t>
            </a:r>
          </a:p>
        </p:txBody>
      </p:sp>
      <p:sp>
        <p:nvSpPr>
          <p:cNvPr id="15" name="Date Placeholder 27">
            <a:extLst>
              <a:ext uri="{FF2B5EF4-FFF2-40B4-BE49-F238E27FC236}">
                <a16:creationId xmlns:a16="http://schemas.microsoft.com/office/drawing/2014/main" id="{469C6D80-71F3-451C-BE22-9B3AF0CB92B7}"/>
              </a:ext>
            </a:extLst>
          </p:cNvPr>
          <p:cNvSpPr>
            <a:spLocks noGrp="1"/>
          </p:cNvSpPr>
          <p:nvPr>
            <p:ph type="dt" sz="half" idx="10"/>
          </p:nvPr>
        </p:nvSpPr>
        <p:spPr/>
        <p:txBody>
          <a:bodyPr/>
          <a:lstStyle>
            <a:lvl1pPr>
              <a:defRPr/>
            </a:lvl1pPr>
          </a:lstStyle>
          <a:p>
            <a:pPr>
              <a:defRPr/>
            </a:pPr>
            <a:fld id="{9E47401A-45F8-43B6-A5E9-E2E7570244E7}" type="datetimeFigureOut">
              <a:rPr lang="en-US"/>
              <a:pPr>
                <a:defRPr/>
              </a:pPr>
              <a:t>4/10/2018</a:t>
            </a:fld>
            <a:endParaRPr lang="en-US"/>
          </a:p>
        </p:txBody>
      </p:sp>
      <p:sp>
        <p:nvSpPr>
          <p:cNvPr id="16" name="Footer Placeholder 16">
            <a:extLst>
              <a:ext uri="{FF2B5EF4-FFF2-40B4-BE49-F238E27FC236}">
                <a16:creationId xmlns:a16="http://schemas.microsoft.com/office/drawing/2014/main" id="{7613D40C-8E11-4EAA-A083-B8ACBD2730CA}"/>
              </a:ext>
            </a:extLst>
          </p:cNvPr>
          <p:cNvSpPr>
            <a:spLocks noGrp="1"/>
          </p:cNvSpPr>
          <p:nvPr>
            <p:ph type="ftr" sz="quarter" idx="11"/>
          </p:nvPr>
        </p:nvSpPr>
        <p:spPr/>
        <p:txBody>
          <a:bodyPr/>
          <a:lstStyle>
            <a:lvl1pPr>
              <a:defRPr/>
            </a:lvl1pPr>
          </a:lstStyle>
          <a:p>
            <a:pPr>
              <a:defRPr/>
            </a:pPr>
            <a:endParaRPr lang="en-US"/>
          </a:p>
        </p:txBody>
      </p:sp>
      <p:sp>
        <p:nvSpPr>
          <p:cNvPr id="17" name="Slide Number Placeholder 28">
            <a:extLst>
              <a:ext uri="{FF2B5EF4-FFF2-40B4-BE49-F238E27FC236}">
                <a16:creationId xmlns:a16="http://schemas.microsoft.com/office/drawing/2014/main" id="{8CCDD83E-DBA8-4348-BDDF-E1D5E99CF994}"/>
              </a:ext>
            </a:extLst>
          </p:cNvPr>
          <p:cNvSpPr>
            <a:spLocks noGrp="1"/>
          </p:cNvSpPr>
          <p:nvPr>
            <p:ph type="sldNum" sz="quarter" idx="12"/>
          </p:nvPr>
        </p:nvSpPr>
        <p:spPr>
          <a:xfrm>
            <a:off x="4343400" y="2198688"/>
            <a:ext cx="457200" cy="441325"/>
          </a:xfrm>
        </p:spPr>
        <p:txBody>
          <a:bodyPr/>
          <a:lstStyle>
            <a:lvl1pPr>
              <a:defRPr smtClean="0"/>
            </a:lvl1pPr>
          </a:lstStyle>
          <a:p>
            <a:pPr>
              <a:defRPr/>
            </a:pPr>
            <a:fld id="{8155334A-73DE-4936-A11E-680E837BD70D}" type="slidenum">
              <a:rPr lang="en-US" altLang="en-US"/>
              <a:pPr>
                <a:defRPr/>
              </a:pPr>
              <a:t>‹#›</a:t>
            </a:fld>
            <a:endParaRPr lang="en-US" altLang="en-US"/>
          </a:p>
        </p:txBody>
      </p:sp>
    </p:spTree>
    <p:extLst>
      <p:ext uri="{BB962C8B-B14F-4D97-AF65-F5344CB8AC3E}">
        <p14:creationId xmlns:p14="http://schemas.microsoft.com/office/powerpoint/2010/main" val="70233174"/>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FD9716F-AF49-4ACA-BEAA-A1EF004A6A78}"/>
              </a:ext>
            </a:extLst>
          </p:cNvPr>
          <p:cNvSpPr>
            <a:spLocks noGrp="1"/>
          </p:cNvSpPr>
          <p:nvPr>
            <p:ph type="dt" sz="half" idx="10"/>
          </p:nvPr>
        </p:nvSpPr>
        <p:spPr/>
        <p:txBody>
          <a:bodyPr/>
          <a:lstStyle>
            <a:lvl1pPr>
              <a:defRPr/>
            </a:lvl1pPr>
          </a:lstStyle>
          <a:p>
            <a:pPr>
              <a:defRPr/>
            </a:pPr>
            <a:fld id="{52DE8507-D9D3-4AED-BC79-E677163657B4}" type="datetimeFigureOut">
              <a:rPr lang="en-US"/>
              <a:pPr>
                <a:defRPr/>
              </a:pPr>
              <a:t>4/10/2018</a:t>
            </a:fld>
            <a:endParaRPr lang="en-US"/>
          </a:p>
        </p:txBody>
      </p:sp>
      <p:sp>
        <p:nvSpPr>
          <p:cNvPr id="5" name="Footer Placeholder 4">
            <a:extLst>
              <a:ext uri="{FF2B5EF4-FFF2-40B4-BE49-F238E27FC236}">
                <a16:creationId xmlns:a16="http://schemas.microsoft.com/office/drawing/2014/main" id="{099725D8-166D-4BA0-91D9-BE4FBFB00C3B}"/>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1F6E3F56-721E-4674-9D8F-9A60B5E921FF}"/>
              </a:ext>
            </a:extLst>
          </p:cNvPr>
          <p:cNvSpPr>
            <a:spLocks noGrp="1"/>
          </p:cNvSpPr>
          <p:nvPr>
            <p:ph type="sldNum" sz="quarter" idx="12"/>
          </p:nvPr>
        </p:nvSpPr>
        <p:spPr/>
        <p:txBody>
          <a:bodyPr/>
          <a:lstStyle>
            <a:lvl1pPr>
              <a:defRPr smtClean="0"/>
            </a:lvl1pPr>
          </a:lstStyle>
          <a:p>
            <a:pPr>
              <a:defRPr/>
            </a:pPr>
            <a:fld id="{EF5D7BE5-CC94-4E4B-9B23-4DCA20D1A09D}" type="slidenum">
              <a:rPr lang="en-US" altLang="en-US"/>
              <a:pPr>
                <a:defRPr/>
              </a:pPr>
              <a:t>‹#›</a:t>
            </a:fld>
            <a:endParaRPr lang="en-US" altLang="en-US"/>
          </a:p>
        </p:txBody>
      </p:sp>
    </p:spTree>
    <p:extLst>
      <p:ext uri="{BB962C8B-B14F-4D97-AF65-F5344CB8AC3E}">
        <p14:creationId xmlns:p14="http://schemas.microsoft.com/office/powerpoint/2010/main" val="3191936292"/>
      </p:ext>
    </p:extLst>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Pr>
        <a:solidFill>
          <a:schemeClr val="bg2"/>
        </a:solidFill>
        <a:effectLst/>
      </p:bgPr>
    </p:bg>
    <p:spTree>
      <p:nvGrpSpPr>
        <p:cNvPr id="1" name=""/>
        <p:cNvGrpSpPr/>
        <p:nvPr/>
      </p:nvGrpSpPr>
      <p:grpSpPr>
        <a:xfrm>
          <a:off x="0" y="0"/>
          <a:ext cx="0" cy="0"/>
          <a:chOff x="0" y="0"/>
          <a:chExt cx="0" cy="0"/>
        </a:xfrm>
      </p:grpSpPr>
      <p:sp>
        <p:nvSpPr>
          <p:cNvPr id="4" name="Rectangle 19">
            <a:extLst>
              <a:ext uri="{FF2B5EF4-FFF2-40B4-BE49-F238E27FC236}">
                <a16:creationId xmlns:a16="http://schemas.microsoft.com/office/drawing/2014/main" id="{7C81A7D5-77F5-42E0-BD4D-BD07E7620AA1}"/>
              </a:ext>
            </a:extLst>
          </p:cNvPr>
          <p:cNvSpPr>
            <a:spLocks noChangeArrowheads="1"/>
          </p:cNvSpPr>
          <p:nvPr/>
        </p:nvSpPr>
        <p:spPr bwMode="white">
          <a:xfrm>
            <a:off x="0" y="6705600"/>
            <a:ext cx="9144000" cy="152400"/>
          </a:xfrm>
          <a:prstGeom prst="rect">
            <a:avLst/>
          </a:prstGeom>
          <a:solidFill>
            <a:srgbClr val="FFFF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defRPr/>
            </a:pPr>
            <a:endParaRPr lang="en-US" altLang="en-US"/>
          </a:p>
        </p:txBody>
      </p:sp>
      <p:sp>
        <p:nvSpPr>
          <p:cNvPr id="5" name="Rectangle 20">
            <a:extLst>
              <a:ext uri="{FF2B5EF4-FFF2-40B4-BE49-F238E27FC236}">
                <a16:creationId xmlns:a16="http://schemas.microsoft.com/office/drawing/2014/main" id="{E39F668E-B22F-4A5E-A4EB-B39996327294}"/>
              </a:ext>
            </a:extLst>
          </p:cNvPr>
          <p:cNvSpPr>
            <a:spLocks noChangeArrowheads="1"/>
          </p:cNvSpPr>
          <p:nvPr/>
        </p:nvSpPr>
        <p:spPr bwMode="white">
          <a:xfrm>
            <a:off x="7010400" y="0"/>
            <a:ext cx="2133600" cy="6858000"/>
          </a:xfrm>
          <a:prstGeom prst="rect">
            <a:avLst/>
          </a:prstGeom>
          <a:solidFill>
            <a:srgbClr val="FFFF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defRPr/>
            </a:pPr>
            <a:endParaRPr lang="en-US" altLang="en-US"/>
          </a:p>
        </p:txBody>
      </p:sp>
      <p:sp>
        <p:nvSpPr>
          <p:cNvPr id="6" name="Rectangle 21">
            <a:extLst>
              <a:ext uri="{FF2B5EF4-FFF2-40B4-BE49-F238E27FC236}">
                <a16:creationId xmlns:a16="http://schemas.microsoft.com/office/drawing/2014/main" id="{5B881210-7299-4A86-A57C-5E419B8C3B5F}"/>
              </a:ext>
            </a:extLst>
          </p:cNvPr>
          <p:cNvSpPr>
            <a:spLocks noChangeArrowheads="1"/>
          </p:cNvSpPr>
          <p:nvPr/>
        </p:nvSpPr>
        <p:spPr bwMode="white">
          <a:xfrm>
            <a:off x="0" y="0"/>
            <a:ext cx="9144000" cy="155575"/>
          </a:xfrm>
          <a:prstGeom prst="rect">
            <a:avLst/>
          </a:prstGeom>
          <a:solidFill>
            <a:srgbClr val="FFFF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defRPr/>
            </a:pPr>
            <a:endParaRPr lang="en-US" altLang="en-US"/>
          </a:p>
        </p:txBody>
      </p:sp>
      <p:sp>
        <p:nvSpPr>
          <p:cNvPr id="7" name="Rectangle 23">
            <a:extLst>
              <a:ext uri="{FF2B5EF4-FFF2-40B4-BE49-F238E27FC236}">
                <a16:creationId xmlns:a16="http://schemas.microsoft.com/office/drawing/2014/main" id="{247ACD11-A05F-416D-A7BC-EEF5C2A6563F}"/>
              </a:ext>
            </a:extLst>
          </p:cNvPr>
          <p:cNvSpPr>
            <a:spLocks noChangeArrowheads="1"/>
          </p:cNvSpPr>
          <p:nvPr/>
        </p:nvSpPr>
        <p:spPr bwMode="white">
          <a:xfrm>
            <a:off x="0" y="0"/>
            <a:ext cx="152400" cy="6858000"/>
          </a:xfrm>
          <a:prstGeom prst="rect">
            <a:avLst/>
          </a:prstGeom>
          <a:solidFill>
            <a:srgbClr val="FFFF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defRPr/>
            </a:pPr>
            <a:endParaRPr lang="en-US" altLang="en-US"/>
          </a:p>
        </p:txBody>
      </p:sp>
      <p:sp>
        <p:nvSpPr>
          <p:cNvPr id="8" name="Rectangle 7">
            <a:extLst>
              <a:ext uri="{FF2B5EF4-FFF2-40B4-BE49-F238E27FC236}">
                <a16:creationId xmlns:a16="http://schemas.microsoft.com/office/drawing/2014/main" id="{094D2051-0F4D-4516-97FA-C3AAB1DBD071}"/>
              </a:ext>
            </a:extLst>
          </p:cNvPr>
          <p:cNvSpPr>
            <a:spLocks noChangeArrowheads="1"/>
          </p:cNvSpPr>
          <p:nvPr/>
        </p:nvSpPr>
        <p:spPr bwMode="auto">
          <a:xfrm>
            <a:off x="146050" y="6391275"/>
            <a:ext cx="8832850" cy="309563"/>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lstStyle/>
          <a:p>
            <a:pPr eaLnBrk="1" hangingPunct="1">
              <a:defRPr/>
            </a:pPr>
            <a:endParaRPr lang="en-US">
              <a:latin typeface="Arial" charset="0"/>
            </a:endParaRPr>
          </a:p>
        </p:txBody>
      </p:sp>
      <p:sp>
        <p:nvSpPr>
          <p:cNvPr id="9" name="Rectangle 8">
            <a:extLst>
              <a:ext uri="{FF2B5EF4-FFF2-40B4-BE49-F238E27FC236}">
                <a16:creationId xmlns:a16="http://schemas.microsoft.com/office/drawing/2014/main" id="{71BAFCB4-F13D-4F6D-A08A-660510A3B6C2}"/>
              </a:ext>
            </a:extLst>
          </p:cNvPr>
          <p:cNvSpPr>
            <a:spLocks noChangeArrowheads="1"/>
          </p:cNvSpPr>
          <p:nvPr/>
        </p:nvSpPr>
        <p:spPr bwMode="auto">
          <a:xfrm>
            <a:off x="152400" y="155575"/>
            <a:ext cx="8832850" cy="6546850"/>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wrap="none" anchor="ctr"/>
          <a:lstStyle/>
          <a:p>
            <a:pPr eaLnBrk="1" hangingPunct="1">
              <a:defRPr/>
            </a:pPr>
            <a:endParaRPr lang="en-US" dirty="0">
              <a:latin typeface="Arial" charset="0"/>
            </a:endParaRPr>
          </a:p>
        </p:txBody>
      </p:sp>
      <p:sp>
        <p:nvSpPr>
          <p:cNvPr id="10" name="Straight Connector 9">
            <a:extLst>
              <a:ext uri="{FF2B5EF4-FFF2-40B4-BE49-F238E27FC236}">
                <a16:creationId xmlns:a16="http://schemas.microsoft.com/office/drawing/2014/main" id="{4E524E1F-069C-4147-B265-D59FE719B4D7}"/>
              </a:ext>
            </a:extLst>
          </p:cNvPr>
          <p:cNvSpPr>
            <a:spLocks noChangeShapeType="1"/>
          </p:cNvSpPr>
          <p:nvPr/>
        </p:nvSpPr>
        <p:spPr bwMode="auto">
          <a:xfrm rot="5400000">
            <a:off x="4021137" y="3278188"/>
            <a:ext cx="6245225"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wrap="none" anchor="ctr"/>
          <a:lstStyle/>
          <a:p>
            <a:pPr eaLnBrk="1" hangingPunct="1">
              <a:defRPr/>
            </a:pPr>
            <a:endParaRPr lang="en-US">
              <a:latin typeface="Arial" charset="0"/>
            </a:endParaRPr>
          </a:p>
        </p:txBody>
      </p:sp>
      <p:sp>
        <p:nvSpPr>
          <p:cNvPr id="11" name="Oval 10">
            <a:extLst>
              <a:ext uri="{FF2B5EF4-FFF2-40B4-BE49-F238E27FC236}">
                <a16:creationId xmlns:a16="http://schemas.microsoft.com/office/drawing/2014/main" id="{BF459D19-9905-4A3E-9E4A-7E534A85F301}"/>
              </a:ext>
            </a:extLst>
          </p:cNvPr>
          <p:cNvSpPr/>
          <p:nvPr/>
        </p:nvSpPr>
        <p:spPr>
          <a:xfrm>
            <a:off x="6838950"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12" name="Oval 11">
            <a:extLst>
              <a:ext uri="{FF2B5EF4-FFF2-40B4-BE49-F238E27FC236}">
                <a16:creationId xmlns:a16="http://schemas.microsoft.com/office/drawing/2014/main" id="{8C5BA92F-2E81-426A-9317-2080D5D043D4}"/>
              </a:ext>
            </a:extLst>
          </p:cNvPr>
          <p:cNvSpPr/>
          <p:nvPr/>
        </p:nvSpPr>
        <p:spPr>
          <a:xfrm>
            <a:off x="6934200" y="3021013"/>
            <a:ext cx="420688" cy="419100"/>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3" name="Vertical Text Placeholder 2"/>
          <p:cNvSpPr>
            <a:spLocks noGrp="1"/>
          </p:cNvSpPr>
          <p:nvPr>
            <p:ph type="body" orient="vert" idx="1"/>
          </p:nvPr>
        </p:nvSpPr>
        <p:spPr>
          <a:xfrm>
            <a:off x="304800" y="304800"/>
            <a:ext cx="6553200" cy="582136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 name="Vertical Title 1"/>
          <p:cNvSpPr>
            <a:spLocks noGrp="1"/>
          </p:cNvSpPr>
          <p:nvPr>
            <p:ph type="title" orient="vert"/>
          </p:nvPr>
        </p:nvSpPr>
        <p:spPr>
          <a:xfrm>
            <a:off x="7391400" y="304801"/>
            <a:ext cx="1447800" cy="5851525"/>
          </a:xfrm>
        </p:spPr>
        <p:txBody>
          <a:bodyPr vert="eaVert"/>
          <a:lstStyle/>
          <a:p>
            <a:r>
              <a:rPr lang="en-US"/>
              <a:t>Click to edit Master title style</a:t>
            </a:r>
          </a:p>
        </p:txBody>
      </p:sp>
      <p:sp>
        <p:nvSpPr>
          <p:cNvPr id="13" name="Slide Number Placeholder 5">
            <a:extLst>
              <a:ext uri="{FF2B5EF4-FFF2-40B4-BE49-F238E27FC236}">
                <a16:creationId xmlns:a16="http://schemas.microsoft.com/office/drawing/2014/main" id="{FCBF753E-31B6-475D-9D30-24B968A55FDD}"/>
              </a:ext>
            </a:extLst>
          </p:cNvPr>
          <p:cNvSpPr>
            <a:spLocks noGrp="1"/>
          </p:cNvSpPr>
          <p:nvPr>
            <p:ph type="sldNum" sz="quarter" idx="10"/>
          </p:nvPr>
        </p:nvSpPr>
        <p:spPr>
          <a:xfrm>
            <a:off x="6915150" y="3009900"/>
            <a:ext cx="457200" cy="441325"/>
          </a:xfrm>
        </p:spPr>
        <p:txBody>
          <a:bodyPr/>
          <a:lstStyle>
            <a:lvl1pPr>
              <a:defRPr smtClean="0"/>
            </a:lvl1pPr>
          </a:lstStyle>
          <a:p>
            <a:pPr>
              <a:defRPr/>
            </a:pPr>
            <a:fld id="{58E4EDC0-D9A8-40BB-9668-F3215A072A60}" type="slidenum">
              <a:rPr lang="en-US" altLang="en-US"/>
              <a:pPr>
                <a:defRPr/>
              </a:pPr>
              <a:t>‹#›</a:t>
            </a:fld>
            <a:endParaRPr lang="en-US" altLang="en-US"/>
          </a:p>
        </p:txBody>
      </p:sp>
      <p:sp>
        <p:nvSpPr>
          <p:cNvPr id="14" name="Date Placeholder 3">
            <a:extLst>
              <a:ext uri="{FF2B5EF4-FFF2-40B4-BE49-F238E27FC236}">
                <a16:creationId xmlns:a16="http://schemas.microsoft.com/office/drawing/2014/main" id="{C4A5691A-55F3-4752-865B-7972AF023221}"/>
              </a:ext>
            </a:extLst>
          </p:cNvPr>
          <p:cNvSpPr>
            <a:spLocks noGrp="1"/>
          </p:cNvSpPr>
          <p:nvPr>
            <p:ph type="dt" sz="half" idx="11"/>
          </p:nvPr>
        </p:nvSpPr>
        <p:spPr/>
        <p:txBody>
          <a:bodyPr/>
          <a:lstStyle>
            <a:lvl1pPr>
              <a:defRPr/>
            </a:lvl1pPr>
          </a:lstStyle>
          <a:p>
            <a:pPr>
              <a:defRPr/>
            </a:pPr>
            <a:fld id="{156ECE78-40F0-4965-ADF7-2510658BB6DA}" type="datetimeFigureOut">
              <a:rPr lang="en-US"/>
              <a:pPr>
                <a:defRPr/>
              </a:pPr>
              <a:t>4/10/2018</a:t>
            </a:fld>
            <a:endParaRPr lang="en-US"/>
          </a:p>
        </p:txBody>
      </p:sp>
      <p:sp>
        <p:nvSpPr>
          <p:cNvPr id="15" name="Footer Placeholder 4">
            <a:extLst>
              <a:ext uri="{FF2B5EF4-FFF2-40B4-BE49-F238E27FC236}">
                <a16:creationId xmlns:a16="http://schemas.microsoft.com/office/drawing/2014/main" id="{15AE4207-619A-4B8B-9603-2D586E36D2E0}"/>
              </a:ext>
            </a:extLst>
          </p:cNvPr>
          <p:cNvSpPr>
            <a:spLocks noGrp="1"/>
          </p:cNvSpPr>
          <p:nvPr>
            <p:ph type="ftr" sz="quarter" idx="12"/>
          </p:nvPr>
        </p:nvSpPr>
        <p:spPr/>
        <p:txBody>
          <a:bodyPr/>
          <a:lstStyle>
            <a:lvl1pPr>
              <a:defRPr/>
            </a:lvl1pPr>
          </a:lstStyle>
          <a:p>
            <a:pPr>
              <a:defRPr/>
            </a:pPr>
            <a:endParaRPr lang="en-US"/>
          </a:p>
        </p:txBody>
      </p:sp>
    </p:spTree>
    <p:extLst>
      <p:ext uri="{BB962C8B-B14F-4D97-AF65-F5344CB8AC3E}">
        <p14:creationId xmlns:p14="http://schemas.microsoft.com/office/powerpoint/2010/main" val="3565020307"/>
      </p:ext>
    </p:extLst>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accent3">
                    <a:shade val="75000"/>
                  </a:schemeClr>
                </a:solidFill>
              </a:defRPr>
            </a:lvl1pPr>
          </a:lstStyle>
          <a:p>
            <a:r>
              <a:rPr lang="en-US"/>
              <a:t>Click to edit Master title style</a:t>
            </a:r>
          </a:p>
        </p:txBody>
      </p:sp>
      <p:sp>
        <p:nvSpPr>
          <p:cNvPr id="8" name="Content Placeholder 7"/>
          <p:cNvSpPr>
            <a:spLocks noGrp="1"/>
          </p:cNvSpPr>
          <p:nvPr>
            <p:ph sz="quarter" idx="1"/>
          </p:nvPr>
        </p:nvSpPr>
        <p:spPr>
          <a:xfrm>
            <a:off x="301752" y="1527048"/>
            <a:ext cx="8503920" cy="4572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7B5084B-7D93-4E10-A189-C81D7FD2E1E7}"/>
              </a:ext>
            </a:extLst>
          </p:cNvPr>
          <p:cNvSpPr>
            <a:spLocks noGrp="1"/>
          </p:cNvSpPr>
          <p:nvPr>
            <p:ph type="dt" sz="half" idx="10"/>
          </p:nvPr>
        </p:nvSpPr>
        <p:spPr/>
        <p:txBody>
          <a:bodyPr/>
          <a:lstStyle>
            <a:lvl1pPr>
              <a:defRPr/>
            </a:lvl1pPr>
          </a:lstStyle>
          <a:p>
            <a:pPr>
              <a:defRPr/>
            </a:pPr>
            <a:fld id="{D389C4AC-E188-4A15-8782-C142C7AE5639}" type="datetimeFigureOut">
              <a:rPr lang="en-US"/>
              <a:pPr>
                <a:defRPr/>
              </a:pPr>
              <a:t>4/10/2018</a:t>
            </a:fld>
            <a:endParaRPr lang="en-US"/>
          </a:p>
        </p:txBody>
      </p:sp>
      <p:sp>
        <p:nvSpPr>
          <p:cNvPr id="5" name="Footer Placeholder 4">
            <a:extLst>
              <a:ext uri="{FF2B5EF4-FFF2-40B4-BE49-F238E27FC236}">
                <a16:creationId xmlns:a16="http://schemas.microsoft.com/office/drawing/2014/main" id="{12B41A4B-1195-4B16-B391-CF42E9F68A33}"/>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8FCE0C90-D287-42CB-93BA-329B2337E438}"/>
              </a:ext>
            </a:extLst>
          </p:cNvPr>
          <p:cNvSpPr>
            <a:spLocks noGrp="1"/>
          </p:cNvSpPr>
          <p:nvPr>
            <p:ph type="sldNum" sz="quarter" idx="12"/>
          </p:nvPr>
        </p:nvSpPr>
        <p:spPr>
          <a:xfrm>
            <a:off x="4362450" y="1027113"/>
            <a:ext cx="457200" cy="441325"/>
          </a:xfrm>
        </p:spPr>
        <p:txBody>
          <a:bodyPr/>
          <a:lstStyle>
            <a:lvl1pPr>
              <a:defRPr smtClean="0"/>
            </a:lvl1pPr>
          </a:lstStyle>
          <a:p>
            <a:pPr>
              <a:defRPr/>
            </a:pPr>
            <a:fld id="{BBD52881-5DB4-4DB9-8CDC-F4365E5C8EE7}" type="slidenum">
              <a:rPr lang="en-US" altLang="en-US"/>
              <a:pPr>
                <a:defRPr/>
              </a:pPr>
              <a:t>‹#›</a:t>
            </a:fld>
            <a:endParaRPr lang="en-US" altLang="en-US"/>
          </a:p>
        </p:txBody>
      </p:sp>
    </p:spTree>
    <p:extLst>
      <p:ext uri="{BB962C8B-B14F-4D97-AF65-F5344CB8AC3E}">
        <p14:creationId xmlns:p14="http://schemas.microsoft.com/office/powerpoint/2010/main" val="70654956"/>
      </p:ext>
    </p:extLst>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4" name="Rectangle 19">
            <a:extLst>
              <a:ext uri="{FF2B5EF4-FFF2-40B4-BE49-F238E27FC236}">
                <a16:creationId xmlns:a16="http://schemas.microsoft.com/office/drawing/2014/main" id="{FDE52E33-1B28-48BA-A675-D6404A48ACC6}"/>
              </a:ext>
            </a:extLst>
          </p:cNvPr>
          <p:cNvSpPr>
            <a:spLocks noChangeArrowheads="1"/>
          </p:cNvSpPr>
          <p:nvPr/>
        </p:nvSpPr>
        <p:spPr bwMode="white">
          <a:xfrm>
            <a:off x="0" y="0"/>
            <a:ext cx="152400" cy="6858000"/>
          </a:xfrm>
          <a:prstGeom prst="rect">
            <a:avLst/>
          </a:prstGeom>
          <a:solidFill>
            <a:srgbClr val="FFFF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defRPr/>
            </a:pPr>
            <a:endParaRPr lang="en-US" altLang="en-US"/>
          </a:p>
        </p:txBody>
      </p:sp>
      <p:sp>
        <p:nvSpPr>
          <p:cNvPr id="5" name="Rectangle 20">
            <a:extLst>
              <a:ext uri="{FF2B5EF4-FFF2-40B4-BE49-F238E27FC236}">
                <a16:creationId xmlns:a16="http://schemas.microsoft.com/office/drawing/2014/main" id="{B6632169-54A8-4821-88F8-8EEAA9B9149C}"/>
              </a:ext>
            </a:extLst>
          </p:cNvPr>
          <p:cNvSpPr>
            <a:spLocks noChangeArrowheads="1"/>
          </p:cNvSpPr>
          <p:nvPr/>
        </p:nvSpPr>
        <p:spPr bwMode="white">
          <a:xfrm>
            <a:off x="0" y="6705600"/>
            <a:ext cx="9144000" cy="152400"/>
          </a:xfrm>
          <a:prstGeom prst="rect">
            <a:avLst/>
          </a:prstGeom>
          <a:solidFill>
            <a:srgbClr val="FFFF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defRPr/>
            </a:pPr>
            <a:endParaRPr lang="en-US" altLang="en-US"/>
          </a:p>
        </p:txBody>
      </p:sp>
      <p:sp>
        <p:nvSpPr>
          <p:cNvPr id="6" name="Rectangle 21">
            <a:extLst>
              <a:ext uri="{FF2B5EF4-FFF2-40B4-BE49-F238E27FC236}">
                <a16:creationId xmlns:a16="http://schemas.microsoft.com/office/drawing/2014/main" id="{F7F0DA4B-EF43-427F-A057-803166452BAD}"/>
              </a:ext>
            </a:extLst>
          </p:cNvPr>
          <p:cNvSpPr>
            <a:spLocks noChangeArrowheads="1"/>
          </p:cNvSpPr>
          <p:nvPr/>
        </p:nvSpPr>
        <p:spPr bwMode="white">
          <a:xfrm>
            <a:off x="0" y="0"/>
            <a:ext cx="9144000" cy="152400"/>
          </a:xfrm>
          <a:prstGeom prst="rect">
            <a:avLst/>
          </a:prstGeom>
          <a:solidFill>
            <a:srgbClr val="FFFF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defRPr/>
            </a:pPr>
            <a:endParaRPr lang="en-US" altLang="en-US"/>
          </a:p>
        </p:txBody>
      </p:sp>
      <p:sp>
        <p:nvSpPr>
          <p:cNvPr id="7" name="Rectangle 23">
            <a:extLst>
              <a:ext uri="{FF2B5EF4-FFF2-40B4-BE49-F238E27FC236}">
                <a16:creationId xmlns:a16="http://schemas.microsoft.com/office/drawing/2014/main" id="{E367AD46-E478-429C-8D32-B15A0093BC7D}"/>
              </a:ext>
            </a:extLst>
          </p:cNvPr>
          <p:cNvSpPr>
            <a:spLocks noChangeArrowheads="1"/>
          </p:cNvSpPr>
          <p:nvPr/>
        </p:nvSpPr>
        <p:spPr bwMode="white">
          <a:xfrm>
            <a:off x="8991600" y="19050"/>
            <a:ext cx="152400" cy="6858000"/>
          </a:xfrm>
          <a:prstGeom prst="rect">
            <a:avLst/>
          </a:prstGeom>
          <a:solidFill>
            <a:srgbClr val="FFFF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defRPr/>
            </a:pPr>
            <a:endParaRPr lang="en-US" altLang="en-US"/>
          </a:p>
        </p:txBody>
      </p:sp>
      <p:sp>
        <p:nvSpPr>
          <p:cNvPr id="8" name="Rectangle 24">
            <a:extLst>
              <a:ext uri="{FF2B5EF4-FFF2-40B4-BE49-F238E27FC236}">
                <a16:creationId xmlns:a16="http://schemas.microsoft.com/office/drawing/2014/main" id="{1432FE18-64AD-477D-B278-9E8912580CF3}"/>
              </a:ext>
            </a:extLst>
          </p:cNvPr>
          <p:cNvSpPr>
            <a:spLocks noChangeArrowheads="1"/>
          </p:cNvSpPr>
          <p:nvPr/>
        </p:nvSpPr>
        <p:spPr bwMode="white">
          <a:xfrm>
            <a:off x="152400" y="2286000"/>
            <a:ext cx="8832850" cy="304800"/>
          </a:xfrm>
          <a:prstGeom prst="rect">
            <a:avLst/>
          </a:prstGeom>
          <a:solidFill>
            <a:srgbClr val="FFFF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defRPr/>
            </a:pPr>
            <a:endParaRPr lang="en-US" altLang="en-US"/>
          </a:p>
        </p:txBody>
      </p:sp>
      <p:sp>
        <p:nvSpPr>
          <p:cNvPr id="9" name="Rectangle 25">
            <a:extLst>
              <a:ext uri="{FF2B5EF4-FFF2-40B4-BE49-F238E27FC236}">
                <a16:creationId xmlns:a16="http://schemas.microsoft.com/office/drawing/2014/main" id="{FE84CB2C-B1BF-42E6-B546-137E58BE39AE}"/>
              </a:ext>
            </a:extLst>
          </p:cNvPr>
          <p:cNvSpPr>
            <a:spLocks noChangeArrowheads="1"/>
          </p:cNvSpPr>
          <p:nvPr/>
        </p:nvSpPr>
        <p:spPr bwMode="auto">
          <a:xfrm>
            <a:off x="155575" y="142875"/>
            <a:ext cx="8832850" cy="2139950"/>
          </a:xfrm>
          <a:prstGeom prst="rect">
            <a:avLst/>
          </a:prstGeom>
          <a:solidFill>
            <a:schemeClr val="accent1"/>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defRPr/>
            </a:pPr>
            <a:endParaRPr lang="en-US" altLang="en-US"/>
          </a:p>
        </p:txBody>
      </p:sp>
      <p:sp>
        <p:nvSpPr>
          <p:cNvPr id="10" name="Rectangle 9">
            <a:extLst>
              <a:ext uri="{FF2B5EF4-FFF2-40B4-BE49-F238E27FC236}">
                <a16:creationId xmlns:a16="http://schemas.microsoft.com/office/drawing/2014/main" id="{8567F30A-E850-49A0-A2A9-10020763F0B9}"/>
              </a:ext>
            </a:extLst>
          </p:cNvPr>
          <p:cNvSpPr>
            <a:spLocks noChangeArrowheads="1"/>
          </p:cNvSpPr>
          <p:nvPr/>
        </p:nvSpPr>
        <p:spPr bwMode="auto">
          <a:xfrm>
            <a:off x="146050" y="6391275"/>
            <a:ext cx="8832850" cy="309563"/>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lstStyle/>
          <a:p>
            <a:pPr eaLnBrk="1" hangingPunct="1">
              <a:defRPr/>
            </a:pPr>
            <a:endParaRPr lang="en-US">
              <a:latin typeface="Arial" charset="0"/>
            </a:endParaRPr>
          </a:p>
        </p:txBody>
      </p:sp>
      <p:sp>
        <p:nvSpPr>
          <p:cNvPr id="11" name="Rectangle 10">
            <a:extLst>
              <a:ext uri="{FF2B5EF4-FFF2-40B4-BE49-F238E27FC236}">
                <a16:creationId xmlns:a16="http://schemas.microsoft.com/office/drawing/2014/main" id="{9792E0D4-F3D9-42B9-AC44-FA857E0B254D}"/>
              </a:ext>
            </a:extLst>
          </p:cNvPr>
          <p:cNvSpPr>
            <a:spLocks noChangeArrowheads="1"/>
          </p:cNvSpPr>
          <p:nvPr/>
        </p:nvSpPr>
        <p:spPr bwMode="auto">
          <a:xfrm>
            <a:off x="152400" y="152400"/>
            <a:ext cx="8832850" cy="6546850"/>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wrap="none" anchor="ctr"/>
          <a:lstStyle/>
          <a:p>
            <a:pPr eaLnBrk="1" hangingPunct="1">
              <a:defRPr/>
            </a:pPr>
            <a:endParaRPr lang="en-US" dirty="0">
              <a:latin typeface="Arial" charset="0"/>
            </a:endParaRPr>
          </a:p>
        </p:txBody>
      </p:sp>
      <p:sp>
        <p:nvSpPr>
          <p:cNvPr id="12" name="Straight Connector 11">
            <a:extLst>
              <a:ext uri="{FF2B5EF4-FFF2-40B4-BE49-F238E27FC236}">
                <a16:creationId xmlns:a16="http://schemas.microsoft.com/office/drawing/2014/main" id="{C33D4E53-822B-436A-A03B-3BD659909A5E}"/>
              </a:ext>
            </a:extLst>
          </p:cNvPr>
          <p:cNvSpPr>
            <a:spLocks noChangeShapeType="1"/>
          </p:cNvSpPr>
          <p:nvPr/>
        </p:nvSpPr>
        <p:spPr bwMode="auto">
          <a:xfrm>
            <a:off x="152400" y="2438400"/>
            <a:ext cx="8832850"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wrap="none" anchor="ctr"/>
          <a:lstStyle/>
          <a:p>
            <a:pPr eaLnBrk="1" hangingPunct="1">
              <a:defRPr/>
            </a:pPr>
            <a:endParaRPr lang="en-US">
              <a:latin typeface="Arial" charset="0"/>
            </a:endParaRPr>
          </a:p>
        </p:txBody>
      </p:sp>
      <p:sp>
        <p:nvSpPr>
          <p:cNvPr id="13" name="Oval 12">
            <a:extLst>
              <a:ext uri="{FF2B5EF4-FFF2-40B4-BE49-F238E27FC236}">
                <a16:creationId xmlns:a16="http://schemas.microsoft.com/office/drawing/2014/main" id="{AAF451A3-4DA7-4983-ACA6-F2CE5141A5F9}"/>
              </a:ext>
            </a:extLst>
          </p:cNvPr>
          <p:cNvSpPr/>
          <p:nvPr/>
        </p:nvSpPr>
        <p:spPr>
          <a:xfrm>
            <a:off x="4267200" y="211455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14" name="Oval 13">
            <a:extLst>
              <a:ext uri="{FF2B5EF4-FFF2-40B4-BE49-F238E27FC236}">
                <a16:creationId xmlns:a16="http://schemas.microsoft.com/office/drawing/2014/main" id="{3624D92D-053A-4AE4-B8A6-6DD77DC37B2E}"/>
              </a:ext>
            </a:extLst>
          </p:cNvPr>
          <p:cNvSpPr/>
          <p:nvPr/>
        </p:nvSpPr>
        <p:spPr>
          <a:xfrm>
            <a:off x="4362450" y="2209800"/>
            <a:ext cx="419100" cy="420688"/>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3" name="Text Placeholder 2"/>
          <p:cNvSpPr>
            <a:spLocks noGrp="1"/>
          </p:cNvSpPr>
          <p:nvPr>
            <p:ph type="body" idx="1"/>
          </p:nvPr>
        </p:nvSpPr>
        <p:spPr>
          <a:xfrm>
            <a:off x="1368426" y="2743200"/>
            <a:ext cx="6480174" cy="1673225"/>
          </a:xfrm>
        </p:spPr>
        <p:txBody>
          <a:bodyPr/>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a:t>Click to edit Master text styles</a:t>
            </a:r>
          </a:p>
        </p:txBody>
      </p:sp>
      <p:sp>
        <p:nvSpPr>
          <p:cNvPr id="2" name="Title 1"/>
          <p:cNvSpPr>
            <a:spLocks noGrp="1"/>
          </p:cNvSpPr>
          <p:nvPr>
            <p:ph type="title"/>
          </p:nvPr>
        </p:nvSpPr>
        <p:spPr>
          <a:xfrm>
            <a:off x="722313" y="533400"/>
            <a:ext cx="7772400" cy="1524000"/>
          </a:xfrm>
        </p:spPr>
        <p:txBody>
          <a:bodyPr/>
          <a:lstStyle>
            <a:lvl1pPr algn="ctr">
              <a:buNone/>
              <a:defRPr sz="4200" b="0" cap="none" baseline="0">
                <a:solidFill>
                  <a:srgbClr val="FFFFFF"/>
                </a:solidFill>
              </a:defRPr>
            </a:lvl1pPr>
          </a:lstStyle>
          <a:p>
            <a:r>
              <a:rPr lang="en-US"/>
              <a:t>Click to edit Master title style</a:t>
            </a:r>
          </a:p>
        </p:txBody>
      </p:sp>
      <p:sp>
        <p:nvSpPr>
          <p:cNvPr id="15" name="Footer Placeholder 4">
            <a:extLst>
              <a:ext uri="{FF2B5EF4-FFF2-40B4-BE49-F238E27FC236}">
                <a16:creationId xmlns:a16="http://schemas.microsoft.com/office/drawing/2014/main" id="{96C76996-E052-420A-8E13-3789F8421B00}"/>
              </a:ext>
            </a:extLst>
          </p:cNvPr>
          <p:cNvSpPr>
            <a:spLocks noGrp="1"/>
          </p:cNvSpPr>
          <p:nvPr>
            <p:ph type="ftr" sz="quarter" idx="10"/>
          </p:nvPr>
        </p:nvSpPr>
        <p:spPr/>
        <p:txBody>
          <a:bodyPr/>
          <a:lstStyle>
            <a:lvl1pPr>
              <a:defRPr/>
            </a:lvl1pPr>
          </a:lstStyle>
          <a:p>
            <a:pPr>
              <a:defRPr/>
            </a:pPr>
            <a:endParaRPr lang="en-US"/>
          </a:p>
        </p:txBody>
      </p:sp>
      <p:sp>
        <p:nvSpPr>
          <p:cNvPr id="16" name="Date Placeholder 3">
            <a:extLst>
              <a:ext uri="{FF2B5EF4-FFF2-40B4-BE49-F238E27FC236}">
                <a16:creationId xmlns:a16="http://schemas.microsoft.com/office/drawing/2014/main" id="{6A258D69-B4B2-4CF4-807D-87EFE9A47103}"/>
              </a:ext>
            </a:extLst>
          </p:cNvPr>
          <p:cNvSpPr>
            <a:spLocks noGrp="1"/>
          </p:cNvSpPr>
          <p:nvPr>
            <p:ph type="dt" sz="half" idx="11"/>
          </p:nvPr>
        </p:nvSpPr>
        <p:spPr/>
        <p:txBody>
          <a:bodyPr/>
          <a:lstStyle>
            <a:lvl1pPr>
              <a:defRPr/>
            </a:lvl1pPr>
          </a:lstStyle>
          <a:p>
            <a:pPr>
              <a:defRPr/>
            </a:pPr>
            <a:fld id="{F2F0ACBA-5700-4946-8757-2DB94C84F809}" type="datetimeFigureOut">
              <a:rPr lang="en-US"/>
              <a:pPr>
                <a:defRPr/>
              </a:pPr>
              <a:t>4/10/2018</a:t>
            </a:fld>
            <a:endParaRPr lang="en-US"/>
          </a:p>
        </p:txBody>
      </p:sp>
      <p:sp>
        <p:nvSpPr>
          <p:cNvPr id="17" name="Slide Number Placeholder 5">
            <a:extLst>
              <a:ext uri="{FF2B5EF4-FFF2-40B4-BE49-F238E27FC236}">
                <a16:creationId xmlns:a16="http://schemas.microsoft.com/office/drawing/2014/main" id="{4A43E9B9-E747-4630-B559-585B95EFEC4F}"/>
              </a:ext>
            </a:extLst>
          </p:cNvPr>
          <p:cNvSpPr>
            <a:spLocks noGrp="1"/>
          </p:cNvSpPr>
          <p:nvPr>
            <p:ph type="sldNum" sz="quarter" idx="12"/>
          </p:nvPr>
        </p:nvSpPr>
        <p:spPr>
          <a:xfrm>
            <a:off x="4343400" y="2198688"/>
            <a:ext cx="457200" cy="441325"/>
          </a:xfrm>
        </p:spPr>
        <p:txBody>
          <a:bodyPr/>
          <a:lstStyle>
            <a:lvl1pPr>
              <a:defRPr smtClean="0"/>
            </a:lvl1pPr>
          </a:lstStyle>
          <a:p>
            <a:pPr>
              <a:defRPr/>
            </a:pPr>
            <a:fld id="{DE220377-51CC-49CD-B6CC-33454D44644B}" type="slidenum">
              <a:rPr lang="en-US" altLang="en-US"/>
              <a:pPr>
                <a:defRPr/>
              </a:pPr>
              <a:t>‹#›</a:t>
            </a:fld>
            <a:endParaRPr lang="en-US" altLang="en-US"/>
          </a:p>
        </p:txBody>
      </p:sp>
    </p:spTree>
    <p:extLst>
      <p:ext uri="{BB962C8B-B14F-4D97-AF65-F5344CB8AC3E}">
        <p14:creationId xmlns:p14="http://schemas.microsoft.com/office/powerpoint/2010/main" val="790334065"/>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Pr>
        <a:solidFill>
          <a:schemeClr val="bg2"/>
        </a:solidFill>
        <a:effectLst/>
      </p:bgPr>
    </p:bg>
    <p:spTree>
      <p:nvGrpSpPr>
        <p:cNvPr id="1" name=""/>
        <p:cNvGrpSpPr/>
        <p:nvPr/>
      </p:nvGrpSpPr>
      <p:grpSpPr>
        <a:xfrm>
          <a:off x="0" y="0"/>
          <a:ext cx="0" cy="0"/>
          <a:chOff x="0" y="0"/>
          <a:chExt cx="0" cy="0"/>
        </a:xfrm>
      </p:grpSpPr>
      <p:sp>
        <p:nvSpPr>
          <p:cNvPr id="5" name="Straight Connector 19">
            <a:extLst>
              <a:ext uri="{FF2B5EF4-FFF2-40B4-BE49-F238E27FC236}">
                <a16:creationId xmlns:a16="http://schemas.microsoft.com/office/drawing/2014/main" id="{DF1BC4C5-3957-4BEC-956A-AEB68965E82A}"/>
              </a:ext>
            </a:extLst>
          </p:cNvPr>
          <p:cNvSpPr>
            <a:spLocks noChangeShapeType="1"/>
          </p:cNvSpPr>
          <p:nvPr/>
        </p:nvSpPr>
        <p:spPr bwMode="auto">
          <a:xfrm flipV="1">
            <a:off x="4562475" y="1576388"/>
            <a:ext cx="9525" cy="4818062"/>
          </a:xfrm>
          <a:prstGeom prst="line">
            <a:avLst/>
          </a:prstGeom>
          <a:noFill/>
          <a:ln w="9525" algn="ctr">
            <a:solidFill>
              <a:schemeClr val="tx2"/>
            </a:solidFill>
            <a:prstDash val="sysDash"/>
            <a:round/>
            <a:headEnd/>
            <a:tailEnd/>
          </a:ln>
          <a:extLst>
            <a:ext uri="{909E8E84-426E-40DD-AFC4-6F175D3DCCD1}">
              <a14:hiddenFill xmlns:a14="http://schemas.microsoft.com/office/drawing/2010/main">
                <a:noFill/>
              </a14:hiddenFill>
            </a:ext>
          </a:extLst>
        </p:spPr>
        <p:txBody>
          <a:bodyPr wrap="none" anchor="ctr"/>
          <a:lstStyle/>
          <a:p>
            <a:endParaRPr lang="en-GB"/>
          </a:p>
        </p:txBody>
      </p:sp>
      <p:sp>
        <p:nvSpPr>
          <p:cNvPr id="2" name="Title 1"/>
          <p:cNvSpPr>
            <a:spLocks noGrp="1"/>
          </p:cNvSpPr>
          <p:nvPr>
            <p:ph type="title"/>
          </p:nvPr>
        </p:nvSpPr>
        <p:spPr>
          <a:xfrm>
            <a:off x="301752" y="228600"/>
            <a:ext cx="8534400" cy="758952"/>
          </a:xfrm>
        </p:spPr>
        <p:txBody>
          <a:bodyPr/>
          <a:lstStyle/>
          <a:p>
            <a:r>
              <a:rPr lang="en-US"/>
              <a:t>Click to edit Master title style</a:t>
            </a:r>
          </a:p>
        </p:txBody>
      </p:sp>
      <p:sp>
        <p:nvSpPr>
          <p:cNvPr id="10" name="Content Placeholder 9"/>
          <p:cNvSpPr>
            <a:spLocks noGrp="1"/>
          </p:cNvSpPr>
          <p:nvPr>
            <p:ph sz="half" idx="1"/>
          </p:nvPr>
        </p:nvSpPr>
        <p:spPr>
          <a:xfrm>
            <a:off x="301752" y="1371600"/>
            <a:ext cx="4038600" cy="4681728"/>
          </a:xfrm>
        </p:spPr>
        <p:txBody>
          <a:bodyPr/>
          <a:lstStyle>
            <a:lvl1pPr>
              <a:defRPr sz="2500"/>
            </a:lvl1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2" name="Content Placeholder 11"/>
          <p:cNvSpPr>
            <a:spLocks noGrp="1"/>
          </p:cNvSpPr>
          <p:nvPr>
            <p:ph sz="half" idx="2"/>
          </p:nvPr>
        </p:nvSpPr>
        <p:spPr>
          <a:xfrm>
            <a:off x="4800600" y="1371600"/>
            <a:ext cx="4038600" cy="4681728"/>
          </a:xfrm>
        </p:spPr>
        <p:txBody>
          <a:bodyPr/>
          <a:lstStyle>
            <a:lvl1pPr>
              <a:defRPr sz="2500"/>
            </a:lvl1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Date Placeholder 4">
            <a:extLst>
              <a:ext uri="{FF2B5EF4-FFF2-40B4-BE49-F238E27FC236}">
                <a16:creationId xmlns:a16="http://schemas.microsoft.com/office/drawing/2014/main" id="{36434C16-2253-4710-A6D3-713B06CB4E15}"/>
              </a:ext>
            </a:extLst>
          </p:cNvPr>
          <p:cNvSpPr>
            <a:spLocks noGrp="1"/>
          </p:cNvSpPr>
          <p:nvPr>
            <p:ph type="dt" sz="half" idx="10"/>
          </p:nvPr>
        </p:nvSpPr>
        <p:spPr>
          <a:xfrm>
            <a:off x="5791200" y="6410325"/>
            <a:ext cx="3044825" cy="365125"/>
          </a:xfrm>
        </p:spPr>
        <p:txBody>
          <a:bodyPr/>
          <a:lstStyle>
            <a:lvl1pPr>
              <a:defRPr/>
            </a:lvl1pPr>
          </a:lstStyle>
          <a:p>
            <a:pPr>
              <a:defRPr/>
            </a:pPr>
            <a:fld id="{6B7FACB1-6507-4021-9F69-19CE87EE5B6C}" type="datetimeFigureOut">
              <a:rPr lang="en-US"/>
              <a:pPr>
                <a:defRPr/>
              </a:pPr>
              <a:t>4/10/2018</a:t>
            </a:fld>
            <a:endParaRPr lang="en-US"/>
          </a:p>
        </p:txBody>
      </p:sp>
      <p:sp>
        <p:nvSpPr>
          <p:cNvPr id="7" name="Footer Placeholder 5">
            <a:extLst>
              <a:ext uri="{FF2B5EF4-FFF2-40B4-BE49-F238E27FC236}">
                <a16:creationId xmlns:a16="http://schemas.microsoft.com/office/drawing/2014/main" id="{8D325406-6785-43CB-9105-CFC2A8CC856E}"/>
              </a:ext>
            </a:extLst>
          </p:cNvPr>
          <p:cNvSpPr>
            <a:spLocks noGrp="1"/>
          </p:cNvSpPr>
          <p:nvPr>
            <p:ph type="ftr" sz="quarter" idx="11"/>
          </p:nvPr>
        </p:nvSpPr>
        <p:spPr/>
        <p:txBody>
          <a:bodyPr/>
          <a:lstStyle>
            <a:lvl1pPr>
              <a:defRPr/>
            </a:lvl1pPr>
          </a:lstStyle>
          <a:p>
            <a:pPr>
              <a:defRPr/>
            </a:pPr>
            <a:endParaRPr lang="en-US"/>
          </a:p>
        </p:txBody>
      </p:sp>
      <p:sp>
        <p:nvSpPr>
          <p:cNvPr id="8" name="Slide Number Placeholder 6">
            <a:extLst>
              <a:ext uri="{FF2B5EF4-FFF2-40B4-BE49-F238E27FC236}">
                <a16:creationId xmlns:a16="http://schemas.microsoft.com/office/drawing/2014/main" id="{1D37898B-56BD-46B2-B54C-82BFF6D16524}"/>
              </a:ext>
            </a:extLst>
          </p:cNvPr>
          <p:cNvSpPr>
            <a:spLocks noGrp="1"/>
          </p:cNvSpPr>
          <p:nvPr>
            <p:ph type="sldNum" sz="quarter" idx="12"/>
          </p:nvPr>
        </p:nvSpPr>
        <p:spPr/>
        <p:txBody>
          <a:bodyPr/>
          <a:lstStyle>
            <a:lvl1pPr>
              <a:defRPr smtClean="0"/>
            </a:lvl1pPr>
          </a:lstStyle>
          <a:p>
            <a:pPr>
              <a:defRPr/>
            </a:pPr>
            <a:fld id="{72FD4835-F998-4FA5-BB00-489FDB781B77}" type="slidenum">
              <a:rPr lang="en-US" altLang="en-US"/>
              <a:pPr>
                <a:defRPr/>
              </a:pPr>
              <a:t>‹#›</a:t>
            </a:fld>
            <a:endParaRPr lang="en-US" altLang="en-US"/>
          </a:p>
        </p:txBody>
      </p:sp>
    </p:spTree>
    <p:extLst>
      <p:ext uri="{BB962C8B-B14F-4D97-AF65-F5344CB8AC3E}">
        <p14:creationId xmlns:p14="http://schemas.microsoft.com/office/powerpoint/2010/main" val="2554156117"/>
      </p:ext>
    </p:extLst>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Pr>
        <a:solidFill>
          <a:schemeClr val="bg2"/>
        </a:solidFill>
        <a:effectLst/>
      </p:bgPr>
    </p:bg>
    <p:spTree>
      <p:nvGrpSpPr>
        <p:cNvPr id="1" name=""/>
        <p:cNvGrpSpPr/>
        <p:nvPr/>
      </p:nvGrpSpPr>
      <p:grpSpPr>
        <a:xfrm>
          <a:off x="0" y="0"/>
          <a:ext cx="0" cy="0"/>
          <a:chOff x="0" y="0"/>
          <a:chExt cx="0" cy="0"/>
        </a:xfrm>
      </p:grpSpPr>
      <p:sp>
        <p:nvSpPr>
          <p:cNvPr id="7" name="Straight Connector 19">
            <a:extLst>
              <a:ext uri="{FF2B5EF4-FFF2-40B4-BE49-F238E27FC236}">
                <a16:creationId xmlns:a16="http://schemas.microsoft.com/office/drawing/2014/main" id="{3A2C7DDB-3ED6-4465-9691-BB60DD5C3F1D}"/>
              </a:ext>
            </a:extLst>
          </p:cNvPr>
          <p:cNvSpPr>
            <a:spLocks noChangeShapeType="1"/>
          </p:cNvSpPr>
          <p:nvPr/>
        </p:nvSpPr>
        <p:spPr bwMode="auto">
          <a:xfrm flipV="1">
            <a:off x="4572000" y="2200275"/>
            <a:ext cx="0" cy="4187825"/>
          </a:xfrm>
          <a:prstGeom prst="line">
            <a:avLst/>
          </a:prstGeom>
          <a:noFill/>
          <a:ln w="9525" algn="ctr">
            <a:solidFill>
              <a:schemeClr val="tx2"/>
            </a:solidFill>
            <a:prstDash val="sysDash"/>
            <a:round/>
            <a:headEnd/>
            <a:tailEnd/>
          </a:ln>
          <a:extLst>
            <a:ext uri="{909E8E84-426E-40DD-AFC4-6F175D3DCCD1}">
              <a14:hiddenFill xmlns:a14="http://schemas.microsoft.com/office/drawing/2010/main">
                <a:noFill/>
              </a14:hiddenFill>
            </a:ext>
          </a:extLst>
        </p:spPr>
        <p:txBody>
          <a:bodyPr wrap="none" anchor="ctr"/>
          <a:lstStyle/>
          <a:p>
            <a:endParaRPr lang="en-GB"/>
          </a:p>
        </p:txBody>
      </p:sp>
      <p:sp>
        <p:nvSpPr>
          <p:cNvPr id="8" name="Rectangle 20">
            <a:extLst>
              <a:ext uri="{FF2B5EF4-FFF2-40B4-BE49-F238E27FC236}">
                <a16:creationId xmlns:a16="http://schemas.microsoft.com/office/drawing/2014/main" id="{203D5393-A8AF-4FA0-84FD-28684B42662A}"/>
              </a:ext>
            </a:extLst>
          </p:cNvPr>
          <p:cNvSpPr>
            <a:spLocks noChangeArrowheads="1"/>
          </p:cNvSpPr>
          <p:nvPr/>
        </p:nvSpPr>
        <p:spPr bwMode="white">
          <a:xfrm>
            <a:off x="0" y="0"/>
            <a:ext cx="9144000" cy="1447800"/>
          </a:xfrm>
          <a:prstGeom prst="rect">
            <a:avLst/>
          </a:prstGeom>
          <a:solidFill>
            <a:srgbClr val="FFFF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defRPr/>
            </a:pPr>
            <a:endParaRPr lang="en-US" altLang="en-US"/>
          </a:p>
        </p:txBody>
      </p:sp>
      <p:sp>
        <p:nvSpPr>
          <p:cNvPr id="9" name="Rectangle 21">
            <a:extLst>
              <a:ext uri="{FF2B5EF4-FFF2-40B4-BE49-F238E27FC236}">
                <a16:creationId xmlns:a16="http://schemas.microsoft.com/office/drawing/2014/main" id="{77A82CC1-8E69-4A38-A977-6CC1F7AA19C5}"/>
              </a:ext>
            </a:extLst>
          </p:cNvPr>
          <p:cNvSpPr>
            <a:spLocks noChangeArrowheads="1"/>
          </p:cNvSpPr>
          <p:nvPr/>
        </p:nvSpPr>
        <p:spPr bwMode="white">
          <a:xfrm>
            <a:off x="0" y="6705600"/>
            <a:ext cx="9144000" cy="152400"/>
          </a:xfrm>
          <a:prstGeom prst="rect">
            <a:avLst/>
          </a:prstGeom>
          <a:solidFill>
            <a:srgbClr val="FFFF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defRPr/>
            </a:pPr>
            <a:endParaRPr lang="en-US" altLang="en-US"/>
          </a:p>
        </p:txBody>
      </p:sp>
      <p:sp>
        <p:nvSpPr>
          <p:cNvPr id="10" name="Rectangle 23">
            <a:extLst>
              <a:ext uri="{FF2B5EF4-FFF2-40B4-BE49-F238E27FC236}">
                <a16:creationId xmlns:a16="http://schemas.microsoft.com/office/drawing/2014/main" id="{3BE15F73-E349-46C9-9A0D-C8C993FE2ACE}"/>
              </a:ext>
            </a:extLst>
          </p:cNvPr>
          <p:cNvSpPr>
            <a:spLocks noChangeArrowheads="1"/>
          </p:cNvSpPr>
          <p:nvPr/>
        </p:nvSpPr>
        <p:spPr bwMode="white">
          <a:xfrm>
            <a:off x="0" y="0"/>
            <a:ext cx="152400" cy="6858000"/>
          </a:xfrm>
          <a:prstGeom prst="rect">
            <a:avLst/>
          </a:prstGeom>
          <a:solidFill>
            <a:srgbClr val="FFFF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defRPr/>
            </a:pPr>
            <a:endParaRPr lang="en-US" altLang="en-US"/>
          </a:p>
        </p:txBody>
      </p:sp>
      <p:sp>
        <p:nvSpPr>
          <p:cNvPr id="11" name="Rectangle 24">
            <a:extLst>
              <a:ext uri="{FF2B5EF4-FFF2-40B4-BE49-F238E27FC236}">
                <a16:creationId xmlns:a16="http://schemas.microsoft.com/office/drawing/2014/main" id="{D9FDE62E-C3EE-44A1-B299-35BD2BAECB4D}"/>
              </a:ext>
            </a:extLst>
          </p:cNvPr>
          <p:cNvSpPr>
            <a:spLocks noChangeArrowheads="1"/>
          </p:cNvSpPr>
          <p:nvPr/>
        </p:nvSpPr>
        <p:spPr bwMode="white">
          <a:xfrm>
            <a:off x="8991600" y="0"/>
            <a:ext cx="152400" cy="6858000"/>
          </a:xfrm>
          <a:prstGeom prst="rect">
            <a:avLst/>
          </a:prstGeom>
          <a:solidFill>
            <a:srgbClr val="FFFF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defRPr/>
            </a:pPr>
            <a:endParaRPr lang="en-US" altLang="en-US"/>
          </a:p>
        </p:txBody>
      </p:sp>
      <p:sp>
        <p:nvSpPr>
          <p:cNvPr id="12" name="Rectangle 11">
            <a:extLst>
              <a:ext uri="{FF2B5EF4-FFF2-40B4-BE49-F238E27FC236}">
                <a16:creationId xmlns:a16="http://schemas.microsoft.com/office/drawing/2014/main" id="{4252C39F-BD37-4D2C-B214-7DA0BC12F094}"/>
              </a:ext>
            </a:extLst>
          </p:cNvPr>
          <p:cNvSpPr/>
          <p:nvPr/>
        </p:nvSpPr>
        <p:spPr>
          <a:xfrm>
            <a:off x="152400" y="1371600"/>
            <a:ext cx="8832850"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13" name="Rectangle 12">
            <a:extLst>
              <a:ext uri="{FF2B5EF4-FFF2-40B4-BE49-F238E27FC236}">
                <a16:creationId xmlns:a16="http://schemas.microsoft.com/office/drawing/2014/main" id="{04D61B57-5639-4D46-B156-2F08F0F9AADC}"/>
              </a:ext>
            </a:extLst>
          </p:cNvPr>
          <p:cNvSpPr>
            <a:spLocks noChangeArrowheads="1"/>
          </p:cNvSpPr>
          <p:nvPr/>
        </p:nvSpPr>
        <p:spPr bwMode="auto">
          <a:xfrm>
            <a:off x="146050" y="6391275"/>
            <a:ext cx="8832850" cy="311150"/>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lstStyle/>
          <a:p>
            <a:pPr eaLnBrk="1" hangingPunct="1">
              <a:defRPr/>
            </a:pPr>
            <a:endParaRPr lang="en-US">
              <a:latin typeface="Arial" charset="0"/>
            </a:endParaRPr>
          </a:p>
        </p:txBody>
      </p:sp>
      <p:sp>
        <p:nvSpPr>
          <p:cNvPr id="14" name="Straight Connector 13">
            <a:extLst>
              <a:ext uri="{FF2B5EF4-FFF2-40B4-BE49-F238E27FC236}">
                <a16:creationId xmlns:a16="http://schemas.microsoft.com/office/drawing/2014/main" id="{C06E1ED0-EFC3-4B7A-BED4-246F2A916675}"/>
              </a:ext>
            </a:extLst>
          </p:cNvPr>
          <p:cNvSpPr>
            <a:spLocks noChangeShapeType="1"/>
          </p:cNvSpPr>
          <p:nvPr/>
        </p:nvSpPr>
        <p:spPr bwMode="auto">
          <a:xfrm>
            <a:off x="152400" y="1279525"/>
            <a:ext cx="8832850"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wrap="none" anchor="ctr"/>
          <a:lstStyle/>
          <a:p>
            <a:pPr eaLnBrk="1" hangingPunct="1">
              <a:defRPr/>
            </a:pPr>
            <a:endParaRPr lang="en-US">
              <a:latin typeface="Arial" charset="0"/>
            </a:endParaRPr>
          </a:p>
        </p:txBody>
      </p:sp>
      <p:sp>
        <p:nvSpPr>
          <p:cNvPr id="15" name="Rectangle 14">
            <a:extLst>
              <a:ext uri="{FF2B5EF4-FFF2-40B4-BE49-F238E27FC236}">
                <a16:creationId xmlns:a16="http://schemas.microsoft.com/office/drawing/2014/main" id="{A928BA4D-F1D4-46EC-B2BA-4B32D6667305}"/>
              </a:ext>
            </a:extLst>
          </p:cNvPr>
          <p:cNvSpPr>
            <a:spLocks noChangeArrowheads="1"/>
          </p:cNvSpPr>
          <p:nvPr/>
        </p:nvSpPr>
        <p:spPr bwMode="auto">
          <a:xfrm>
            <a:off x="152400" y="155575"/>
            <a:ext cx="8832850" cy="6546850"/>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wrap="none" anchor="ctr"/>
          <a:lstStyle/>
          <a:p>
            <a:pPr eaLnBrk="1" hangingPunct="1">
              <a:defRPr/>
            </a:pPr>
            <a:endParaRPr lang="en-US" dirty="0">
              <a:latin typeface="Arial" charset="0"/>
            </a:endParaRPr>
          </a:p>
        </p:txBody>
      </p:sp>
      <p:sp>
        <p:nvSpPr>
          <p:cNvPr id="16" name="Oval 15">
            <a:extLst>
              <a:ext uri="{FF2B5EF4-FFF2-40B4-BE49-F238E27FC236}">
                <a16:creationId xmlns:a16="http://schemas.microsoft.com/office/drawing/2014/main" id="{6C80EC1C-8232-44AF-9338-4BE153E2E161}"/>
              </a:ext>
            </a:extLst>
          </p:cNvPr>
          <p:cNvSpPr/>
          <p:nvPr/>
        </p:nvSpPr>
        <p:spPr>
          <a:xfrm>
            <a:off x="4267200" y="955675"/>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17" name="Oval 16">
            <a:extLst>
              <a:ext uri="{FF2B5EF4-FFF2-40B4-BE49-F238E27FC236}">
                <a16:creationId xmlns:a16="http://schemas.microsoft.com/office/drawing/2014/main" id="{D34B2106-0C75-49D9-AB21-3879D9C95FD8}"/>
              </a:ext>
            </a:extLst>
          </p:cNvPr>
          <p:cNvSpPr/>
          <p:nvPr/>
        </p:nvSpPr>
        <p:spPr>
          <a:xfrm>
            <a:off x="4362450" y="1050925"/>
            <a:ext cx="419100" cy="420688"/>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3" name="Text Placeholder 2"/>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a:r>
              <a:rPr lang="en-US"/>
              <a:t>Click to edit Master text styles</a:t>
            </a:r>
          </a:p>
        </p:txBody>
      </p:sp>
      <p:sp>
        <p:nvSpPr>
          <p:cNvPr id="4" name="Text Placeholder 3"/>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a:r>
              <a:rPr lang="en-US"/>
              <a:t>Click to edit Master text styles</a:t>
            </a:r>
          </a:p>
        </p:txBody>
      </p:sp>
      <p:sp>
        <p:nvSpPr>
          <p:cNvPr id="24" name="Content Placeholder 23"/>
          <p:cNvSpPr>
            <a:spLocks noGrp="1"/>
          </p:cNvSpPr>
          <p:nvPr>
            <p:ph sz="quarter" idx="2"/>
          </p:nvPr>
        </p:nvSpPr>
        <p:spPr>
          <a:xfrm>
            <a:off x="301752" y="2471383"/>
            <a:ext cx="4041648" cy="381840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6" name="Content Placeholder 25"/>
          <p:cNvSpPr>
            <a:spLocks noGrp="1"/>
          </p:cNvSpPr>
          <p:nvPr>
            <p:ph sz="quarter" idx="4"/>
          </p:nvPr>
        </p:nvSpPr>
        <p:spPr>
          <a:xfrm>
            <a:off x="4800600" y="2471383"/>
            <a:ext cx="4038600" cy="382219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3" name="Title 22"/>
          <p:cNvSpPr>
            <a:spLocks noGrp="1"/>
          </p:cNvSpPr>
          <p:nvPr>
            <p:ph type="title"/>
          </p:nvPr>
        </p:nvSpPr>
        <p:spPr/>
        <p:txBody>
          <a:bodyPr rtlCol="0"/>
          <a:lstStyle/>
          <a:p>
            <a:r>
              <a:rPr lang="en-US"/>
              <a:t>Click to edit Master title style</a:t>
            </a:r>
          </a:p>
        </p:txBody>
      </p:sp>
      <p:sp>
        <p:nvSpPr>
          <p:cNvPr id="18" name="Date Placeholder 6">
            <a:extLst>
              <a:ext uri="{FF2B5EF4-FFF2-40B4-BE49-F238E27FC236}">
                <a16:creationId xmlns:a16="http://schemas.microsoft.com/office/drawing/2014/main" id="{56644DA1-10B8-47CC-AD9B-3DABC536BA43}"/>
              </a:ext>
            </a:extLst>
          </p:cNvPr>
          <p:cNvSpPr>
            <a:spLocks noGrp="1"/>
          </p:cNvSpPr>
          <p:nvPr>
            <p:ph type="dt" sz="half" idx="10"/>
          </p:nvPr>
        </p:nvSpPr>
        <p:spPr/>
        <p:txBody>
          <a:bodyPr/>
          <a:lstStyle>
            <a:lvl1pPr>
              <a:defRPr/>
            </a:lvl1pPr>
          </a:lstStyle>
          <a:p>
            <a:pPr>
              <a:defRPr/>
            </a:pPr>
            <a:fld id="{F07ECED6-56D8-4911-9ECA-68737043A2B5}" type="datetimeFigureOut">
              <a:rPr lang="en-US"/>
              <a:pPr>
                <a:defRPr/>
              </a:pPr>
              <a:t>4/10/2018</a:t>
            </a:fld>
            <a:endParaRPr lang="en-US"/>
          </a:p>
        </p:txBody>
      </p:sp>
      <p:sp>
        <p:nvSpPr>
          <p:cNvPr id="19" name="Footer Placeholder 7">
            <a:extLst>
              <a:ext uri="{FF2B5EF4-FFF2-40B4-BE49-F238E27FC236}">
                <a16:creationId xmlns:a16="http://schemas.microsoft.com/office/drawing/2014/main" id="{C6D26FD4-FFCF-44C2-9714-C006A840971C}"/>
              </a:ext>
            </a:extLst>
          </p:cNvPr>
          <p:cNvSpPr>
            <a:spLocks noGrp="1"/>
          </p:cNvSpPr>
          <p:nvPr>
            <p:ph type="ftr" sz="quarter" idx="11"/>
          </p:nvPr>
        </p:nvSpPr>
        <p:spPr>
          <a:xfrm>
            <a:off x="304800" y="6410325"/>
            <a:ext cx="3581400" cy="365125"/>
          </a:xfrm>
        </p:spPr>
        <p:txBody>
          <a:bodyPr/>
          <a:lstStyle>
            <a:lvl1pPr>
              <a:defRPr/>
            </a:lvl1pPr>
          </a:lstStyle>
          <a:p>
            <a:pPr>
              <a:defRPr/>
            </a:pPr>
            <a:endParaRPr lang="en-US"/>
          </a:p>
        </p:txBody>
      </p:sp>
      <p:sp>
        <p:nvSpPr>
          <p:cNvPr id="20" name="Slide Number Placeholder 8">
            <a:extLst>
              <a:ext uri="{FF2B5EF4-FFF2-40B4-BE49-F238E27FC236}">
                <a16:creationId xmlns:a16="http://schemas.microsoft.com/office/drawing/2014/main" id="{48AEBEC7-2ABD-4B2F-822B-2FEA5DFC015B}"/>
              </a:ext>
            </a:extLst>
          </p:cNvPr>
          <p:cNvSpPr>
            <a:spLocks noGrp="1"/>
          </p:cNvSpPr>
          <p:nvPr>
            <p:ph type="sldNum" sz="quarter" idx="12"/>
          </p:nvPr>
        </p:nvSpPr>
        <p:spPr>
          <a:xfrm>
            <a:off x="4343400" y="1042988"/>
            <a:ext cx="457200" cy="441325"/>
          </a:xfrm>
        </p:spPr>
        <p:txBody>
          <a:bodyPr/>
          <a:lstStyle>
            <a:lvl1pPr>
              <a:defRPr smtClean="0"/>
            </a:lvl1pPr>
          </a:lstStyle>
          <a:p>
            <a:pPr>
              <a:defRPr/>
            </a:pPr>
            <a:fld id="{677B9C32-C98C-4A01-A8EB-A5FF67152900}" type="slidenum">
              <a:rPr lang="en-US" altLang="en-US"/>
              <a:pPr>
                <a:defRPr/>
              </a:pPr>
              <a:t>‹#›</a:t>
            </a:fld>
            <a:endParaRPr lang="en-US" altLang="en-US"/>
          </a:p>
        </p:txBody>
      </p:sp>
    </p:spTree>
    <p:extLst>
      <p:ext uri="{BB962C8B-B14F-4D97-AF65-F5344CB8AC3E}">
        <p14:creationId xmlns:p14="http://schemas.microsoft.com/office/powerpoint/2010/main" val="1543805684"/>
      </p:ext>
    </p:extLst>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D856DB43-3095-41DC-B112-4CB224823BD0}"/>
              </a:ext>
            </a:extLst>
          </p:cNvPr>
          <p:cNvSpPr>
            <a:spLocks noGrp="1"/>
          </p:cNvSpPr>
          <p:nvPr>
            <p:ph type="dt" sz="half" idx="10"/>
          </p:nvPr>
        </p:nvSpPr>
        <p:spPr/>
        <p:txBody>
          <a:bodyPr/>
          <a:lstStyle>
            <a:lvl1pPr>
              <a:defRPr/>
            </a:lvl1pPr>
          </a:lstStyle>
          <a:p>
            <a:pPr>
              <a:defRPr/>
            </a:pPr>
            <a:fld id="{910E9CAB-56D9-4C31-A93A-6BBDBE278A38}" type="datetimeFigureOut">
              <a:rPr lang="en-US"/>
              <a:pPr>
                <a:defRPr/>
              </a:pPr>
              <a:t>4/10/2018</a:t>
            </a:fld>
            <a:endParaRPr lang="en-US"/>
          </a:p>
        </p:txBody>
      </p:sp>
      <p:sp>
        <p:nvSpPr>
          <p:cNvPr id="4" name="Footer Placeholder 3">
            <a:extLst>
              <a:ext uri="{FF2B5EF4-FFF2-40B4-BE49-F238E27FC236}">
                <a16:creationId xmlns:a16="http://schemas.microsoft.com/office/drawing/2014/main" id="{2E2D0761-881E-43B6-ACD3-740EBFB91B5C}"/>
              </a:ext>
            </a:extLst>
          </p:cNvPr>
          <p:cNvSpPr>
            <a:spLocks noGrp="1"/>
          </p:cNvSpPr>
          <p:nvPr>
            <p:ph type="ftr" sz="quarter" idx="11"/>
          </p:nvPr>
        </p:nvSpPr>
        <p:spPr/>
        <p:txBody>
          <a:bodyPr/>
          <a:lstStyle>
            <a:lvl1pPr>
              <a:defRPr/>
            </a:lvl1pPr>
          </a:lstStyle>
          <a:p>
            <a:pPr>
              <a:defRPr/>
            </a:pPr>
            <a:endParaRPr lang="en-US"/>
          </a:p>
        </p:txBody>
      </p:sp>
      <p:sp>
        <p:nvSpPr>
          <p:cNvPr id="5" name="Slide Number Placeholder 4">
            <a:extLst>
              <a:ext uri="{FF2B5EF4-FFF2-40B4-BE49-F238E27FC236}">
                <a16:creationId xmlns:a16="http://schemas.microsoft.com/office/drawing/2014/main" id="{E6201B03-EBFC-4616-80F5-ABDB539677BB}"/>
              </a:ext>
            </a:extLst>
          </p:cNvPr>
          <p:cNvSpPr>
            <a:spLocks noGrp="1"/>
          </p:cNvSpPr>
          <p:nvPr>
            <p:ph type="sldNum" sz="quarter" idx="12"/>
          </p:nvPr>
        </p:nvSpPr>
        <p:spPr>
          <a:xfrm>
            <a:off x="4343400" y="1036638"/>
            <a:ext cx="457200" cy="441325"/>
          </a:xfrm>
        </p:spPr>
        <p:txBody>
          <a:bodyPr/>
          <a:lstStyle>
            <a:lvl1pPr>
              <a:defRPr smtClean="0"/>
            </a:lvl1pPr>
          </a:lstStyle>
          <a:p>
            <a:pPr>
              <a:defRPr/>
            </a:pPr>
            <a:fld id="{04453410-B571-4534-9924-F17C88880DE4}" type="slidenum">
              <a:rPr lang="en-US" altLang="en-US"/>
              <a:pPr>
                <a:defRPr/>
              </a:pPr>
              <a:t>‹#›</a:t>
            </a:fld>
            <a:endParaRPr lang="en-US" altLang="en-US"/>
          </a:p>
        </p:txBody>
      </p:sp>
    </p:spTree>
    <p:extLst>
      <p:ext uri="{BB962C8B-B14F-4D97-AF65-F5344CB8AC3E}">
        <p14:creationId xmlns:p14="http://schemas.microsoft.com/office/powerpoint/2010/main" val="30501278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Rectangle 19">
            <a:extLst>
              <a:ext uri="{FF2B5EF4-FFF2-40B4-BE49-F238E27FC236}">
                <a16:creationId xmlns:a16="http://schemas.microsoft.com/office/drawing/2014/main" id="{D432C7FE-C50F-460F-AC04-03A32C9DA1A3}"/>
              </a:ext>
            </a:extLst>
          </p:cNvPr>
          <p:cNvSpPr>
            <a:spLocks noChangeArrowheads="1"/>
          </p:cNvSpPr>
          <p:nvPr/>
        </p:nvSpPr>
        <p:spPr bwMode="white">
          <a:xfrm>
            <a:off x="0" y="6705600"/>
            <a:ext cx="9144000" cy="152400"/>
          </a:xfrm>
          <a:prstGeom prst="rect">
            <a:avLst/>
          </a:prstGeom>
          <a:solidFill>
            <a:srgbClr val="FFFF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defRPr/>
            </a:pPr>
            <a:endParaRPr lang="en-US" altLang="en-US"/>
          </a:p>
        </p:txBody>
      </p:sp>
      <p:sp>
        <p:nvSpPr>
          <p:cNvPr id="3" name="Rectangle 20">
            <a:extLst>
              <a:ext uri="{FF2B5EF4-FFF2-40B4-BE49-F238E27FC236}">
                <a16:creationId xmlns:a16="http://schemas.microsoft.com/office/drawing/2014/main" id="{8F400BB2-DC96-4E7B-A48C-42D424F30B88}"/>
              </a:ext>
            </a:extLst>
          </p:cNvPr>
          <p:cNvSpPr>
            <a:spLocks noChangeArrowheads="1"/>
          </p:cNvSpPr>
          <p:nvPr/>
        </p:nvSpPr>
        <p:spPr bwMode="white">
          <a:xfrm>
            <a:off x="0" y="0"/>
            <a:ext cx="9144000" cy="155575"/>
          </a:xfrm>
          <a:prstGeom prst="rect">
            <a:avLst/>
          </a:prstGeom>
          <a:solidFill>
            <a:srgbClr val="FFFF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defRPr/>
            </a:pPr>
            <a:endParaRPr lang="en-US" altLang="en-US"/>
          </a:p>
        </p:txBody>
      </p:sp>
      <p:sp>
        <p:nvSpPr>
          <p:cNvPr id="4" name="Rectangle 21">
            <a:extLst>
              <a:ext uri="{FF2B5EF4-FFF2-40B4-BE49-F238E27FC236}">
                <a16:creationId xmlns:a16="http://schemas.microsoft.com/office/drawing/2014/main" id="{650BF4B5-3266-41E5-BB1D-4230585C4088}"/>
              </a:ext>
            </a:extLst>
          </p:cNvPr>
          <p:cNvSpPr>
            <a:spLocks noChangeArrowheads="1"/>
          </p:cNvSpPr>
          <p:nvPr/>
        </p:nvSpPr>
        <p:spPr bwMode="white">
          <a:xfrm>
            <a:off x="8991600" y="0"/>
            <a:ext cx="152400" cy="6858000"/>
          </a:xfrm>
          <a:prstGeom prst="rect">
            <a:avLst/>
          </a:prstGeom>
          <a:solidFill>
            <a:srgbClr val="FFFF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defRPr/>
            </a:pPr>
            <a:endParaRPr lang="en-US" altLang="en-US"/>
          </a:p>
        </p:txBody>
      </p:sp>
      <p:sp>
        <p:nvSpPr>
          <p:cNvPr id="5" name="Rectangle 23">
            <a:extLst>
              <a:ext uri="{FF2B5EF4-FFF2-40B4-BE49-F238E27FC236}">
                <a16:creationId xmlns:a16="http://schemas.microsoft.com/office/drawing/2014/main" id="{D1C86D89-EC9D-4C42-8336-DF31CF82427E}"/>
              </a:ext>
            </a:extLst>
          </p:cNvPr>
          <p:cNvSpPr>
            <a:spLocks noChangeArrowheads="1"/>
          </p:cNvSpPr>
          <p:nvPr/>
        </p:nvSpPr>
        <p:spPr bwMode="white">
          <a:xfrm>
            <a:off x="0" y="0"/>
            <a:ext cx="152400" cy="6858000"/>
          </a:xfrm>
          <a:prstGeom prst="rect">
            <a:avLst/>
          </a:prstGeom>
          <a:solidFill>
            <a:srgbClr val="FFFF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defRPr/>
            </a:pPr>
            <a:endParaRPr lang="en-US" altLang="en-US"/>
          </a:p>
        </p:txBody>
      </p:sp>
      <p:sp>
        <p:nvSpPr>
          <p:cNvPr id="6" name="Rectangle 5">
            <a:extLst>
              <a:ext uri="{FF2B5EF4-FFF2-40B4-BE49-F238E27FC236}">
                <a16:creationId xmlns:a16="http://schemas.microsoft.com/office/drawing/2014/main" id="{EEB0E086-6539-4985-BA89-5FAAE1279AC1}"/>
              </a:ext>
            </a:extLst>
          </p:cNvPr>
          <p:cNvSpPr>
            <a:spLocks noChangeArrowheads="1"/>
          </p:cNvSpPr>
          <p:nvPr/>
        </p:nvSpPr>
        <p:spPr bwMode="auto">
          <a:xfrm>
            <a:off x="146050" y="6391275"/>
            <a:ext cx="8832850" cy="309563"/>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lstStyle/>
          <a:p>
            <a:pPr eaLnBrk="1" hangingPunct="1">
              <a:defRPr/>
            </a:pPr>
            <a:endParaRPr lang="en-US">
              <a:latin typeface="Arial" charset="0"/>
            </a:endParaRPr>
          </a:p>
        </p:txBody>
      </p:sp>
      <p:sp>
        <p:nvSpPr>
          <p:cNvPr id="7" name="Rectangle 6">
            <a:extLst>
              <a:ext uri="{FF2B5EF4-FFF2-40B4-BE49-F238E27FC236}">
                <a16:creationId xmlns:a16="http://schemas.microsoft.com/office/drawing/2014/main" id="{B8857F77-79F7-46E4-B391-9493BEC61E8A}"/>
              </a:ext>
            </a:extLst>
          </p:cNvPr>
          <p:cNvSpPr>
            <a:spLocks noChangeArrowheads="1"/>
          </p:cNvSpPr>
          <p:nvPr/>
        </p:nvSpPr>
        <p:spPr bwMode="auto">
          <a:xfrm>
            <a:off x="152400" y="158750"/>
            <a:ext cx="8832850" cy="6546850"/>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wrap="none" anchor="ctr"/>
          <a:lstStyle/>
          <a:p>
            <a:pPr eaLnBrk="1" hangingPunct="1">
              <a:defRPr/>
            </a:pPr>
            <a:endParaRPr lang="en-US" dirty="0">
              <a:latin typeface="Arial" charset="0"/>
            </a:endParaRPr>
          </a:p>
        </p:txBody>
      </p:sp>
      <p:sp>
        <p:nvSpPr>
          <p:cNvPr id="8" name="Date Placeholder 1">
            <a:extLst>
              <a:ext uri="{FF2B5EF4-FFF2-40B4-BE49-F238E27FC236}">
                <a16:creationId xmlns:a16="http://schemas.microsoft.com/office/drawing/2014/main" id="{08D86755-4354-43EB-A609-A5A182CC4FF6}"/>
              </a:ext>
            </a:extLst>
          </p:cNvPr>
          <p:cNvSpPr>
            <a:spLocks noGrp="1"/>
          </p:cNvSpPr>
          <p:nvPr>
            <p:ph type="dt" sz="half" idx="10"/>
          </p:nvPr>
        </p:nvSpPr>
        <p:spPr/>
        <p:txBody>
          <a:bodyPr/>
          <a:lstStyle>
            <a:lvl1pPr>
              <a:defRPr/>
            </a:lvl1pPr>
          </a:lstStyle>
          <a:p>
            <a:pPr>
              <a:defRPr/>
            </a:pPr>
            <a:fld id="{2B0FE978-BD65-42B2-A2B9-539DD158ACBD}" type="datetimeFigureOut">
              <a:rPr lang="en-US"/>
              <a:pPr>
                <a:defRPr/>
              </a:pPr>
              <a:t>4/10/2018</a:t>
            </a:fld>
            <a:endParaRPr lang="en-US"/>
          </a:p>
        </p:txBody>
      </p:sp>
      <p:sp>
        <p:nvSpPr>
          <p:cNvPr id="9" name="Footer Placeholder 2">
            <a:extLst>
              <a:ext uri="{FF2B5EF4-FFF2-40B4-BE49-F238E27FC236}">
                <a16:creationId xmlns:a16="http://schemas.microsoft.com/office/drawing/2014/main" id="{2F00876E-1C05-4759-A809-CA3E827089A8}"/>
              </a:ext>
            </a:extLst>
          </p:cNvPr>
          <p:cNvSpPr>
            <a:spLocks noGrp="1"/>
          </p:cNvSpPr>
          <p:nvPr>
            <p:ph type="ftr" sz="quarter" idx="11"/>
          </p:nvPr>
        </p:nvSpPr>
        <p:spPr/>
        <p:txBody>
          <a:bodyPr/>
          <a:lstStyle>
            <a:lvl1pPr>
              <a:defRPr/>
            </a:lvl1pPr>
          </a:lstStyle>
          <a:p>
            <a:pPr>
              <a:defRPr/>
            </a:pPr>
            <a:endParaRPr lang="en-US"/>
          </a:p>
        </p:txBody>
      </p:sp>
      <p:sp>
        <p:nvSpPr>
          <p:cNvPr id="10" name="Slide Number Placeholder 3">
            <a:extLst>
              <a:ext uri="{FF2B5EF4-FFF2-40B4-BE49-F238E27FC236}">
                <a16:creationId xmlns:a16="http://schemas.microsoft.com/office/drawing/2014/main" id="{DE5887B8-B7C9-4D38-83D6-9E859C5EF58E}"/>
              </a:ext>
            </a:extLst>
          </p:cNvPr>
          <p:cNvSpPr>
            <a:spLocks noGrp="1"/>
          </p:cNvSpPr>
          <p:nvPr>
            <p:ph type="sldNum" sz="quarter" idx="12"/>
          </p:nvPr>
        </p:nvSpPr>
        <p:spPr>
          <a:xfrm>
            <a:off x="4267200" y="6324600"/>
            <a:ext cx="609600" cy="441325"/>
          </a:xfrm>
        </p:spPr>
        <p:txBody>
          <a:bodyPr/>
          <a:lstStyle>
            <a:lvl1pPr>
              <a:defRPr smtClean="0">
                <a:solidFill>
                  <a:srgbClr val="FFFFFF"/>
                </a:solidFill>
              </a:defRPr>
            </a:lvl1pPr>
          </a:lstStyle>
          <a:p>
            <a:pPr>
              <a:defRPr/>
            </a:pPr>
            <a:fld id="{FDF2DA54-4E58-4C6B-86DE-ED328AAACD9B}" type="slidenum">
              <a:rPr lang="en-US" altLang="en-US"/>
              <a:pPr>
                <a:defRPr/>
              </a:pPr>
              <a:t>‹#›</a:t>
            </a:fld>
            <a:endParaRPr lang="en-US" altLang="en-US"/>
          </a:p>
        </p:txBody>
      </p:sp>
    </p:spTree>
    <p:extLst>
      <p:ext uri="{BB962C8B-B14F-4D97-AF65-F5344CB8AC3E}">
        <p14:creationId xmlns:p14="http://schemas.microsoft.com/office/powerpoint/2010/main" val="4888885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D4EE7505-538A-4D67-ABF4-2055904130AF}"/>
              </a:ext>
            </a:extLst>
          </p:cNvPr>
          <p:cNvSpPr>
            <a:spLocks noChangeArrowheads="1"/>
          </p:cNvSpPr>
          <p:nvPr/>
        </p:nvSpPr>
        <p:spPr bwMode="auto">
          <a:xfrm>
            <a:off x="152400" y="152400"/>
            <a:ext cx="8832850" cy="304800"/>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lstStyle/>
          <a:p>
            <a:pPr eaLnBrk="1" hangingPunct="1">
              <a:defRPr/>
            </a:pPr>
            <a:endParaRPr lang="en-US">
              <a:latin typeface="Arial" charset="0"/>
            </a:endParaRPr>
          </a:p>
        </p:txBody>
      </p:sp>
      <p:sp>
        <p:nvSpPr>
          <p:cNvPr id="6" name="Rectangle 20">
            <a:extLst>
              <a:ext uri="{FF2B5EF4-FFF2-40B4-BE49-F238E27FC236}">
                <a16:creationId xmlns:a16="http://schemas.microsoft.com/office/drawing/2014/main" id="{7A7A0F9B-ABBA-4B31-BB88-300BDD0833A6}"/>
              </a:ext>
            </a:extLst>
          </p:cNvPr>
          <p:cNvSpPr>
            <a:spLocks noChangeArrowheads="1"/>
          </p:cNvSpPr>
          <p:nvPr/>
        </p:nvSpPr>
        <p:spPr bwMode="white">
          <a:xfrm>
            <a:off x="0" y="6705600"/>
            <a:ext cx="9144000" cy="152400"/>
          </a:xfrm>
          <a:prstGeom prst="rect">
            <a:avLst/>
          </a:prstGeom>
          <a:solidFill>
            <a:srgbClr val="FFFF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defRPr/>
            </a:pPr>
            <a:endParaRPr lang="en-US" altLang="en-US"/>
          </a:p>
        </p:txBody>
      </p:sp>
      <p:sp>
        <p:nvSpPr>
          <p:cNvPr id="7" name="Rectangle 21">
            <a:extLst>
              <a:ext uri="{FF2B5EF4-FFF2-40B4-BE49-F238E27FC236}">
                <a16:creationId xmlns:a16="http://schemas.microsoft.com/office/drawing/2014/main" id="{7310011D-879D-4778-90C9-3F6A606CEFE2}"/>
              </a:ext>
            </a:extLst>
          </p:cNvPr>
          <p:cNvSpPr>
            <a:spLocks noChangeArrowheads="1"/>
          </p:cNvSpPr>
          <p:nvPr/>
        </p:nvSpPr>
        <p:spPr bwMode="white">
          <a:xfrm>
            <a:off x="8991600" y="0"/>
            <a:ext cx="152400" cy="6858000"/>
          </a:xfrm>
          <a:prstGeom prst="rect">
            <a:avLst/>
          </a:prstGeom>
          <a:solidFill>
            <a:srgbClr val="FFFF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defRPr/>
            </a:pPr>
            <a:endParaRPr lang="en-US" altLang="en-US"/>
          </a:p>
        </p:txBody>
      </p:sp>
      <p:sp>
        <p:nvSpPr>
          <p:cNvPr id="8" name="Rectangle 23">
            <a:extLst>
              <a:ext uri="{FF2B5EF4-FFF2-40B4-BE49-F238E27FC236}">
                <a16:creationId xmlns:a16="http://schemas.microsoft.com/office/drawing/2014/main" id="{0616FDF5-F045-4CFB-AD8E-9F8D888133A0}"/>
              </a:ext>
            </a:extLst>
          </p:cNvPr>
          <p:cNvSpPr>
            <a:spLocks noChangeArrowheads="1"/>
          </p:cNvSpPr>
          <p:nvPr/>
        </p:nvSpPr>
        <p:spPr bwMode="white">
          <a:xfrm>
            <a:off x="0" y="0"/>
            <a:ext cx="9144000" cy="119063"/>
          </a:xfrm>
          <a:prstGeom prst="rect">
            <a:avLst/>
          </a:prstGeom>
          <a:solidFill>
            <a:srgbClr val="FFFF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defRPr/>
            </a:pPr>
            <a:endParaRPr lang="en-US" altLang="en-US"/>
          </a:p>
        </p:txBody>
      </p:sp>
      <p:sp>
        <p:nvSpPr>
          <p:cNvPr id="9" name="Rectangle 24">
            <a:extLst>
              <a:ext uri="{FF2B5EF4-FFF2-40B4-BE49-F238E27FC236}">
                <a16:creationId xmlns:a16="http://schemas.microsoft.com/office/drawing/2014/main" id="{5DA6CD97-B6F7-4E18-885E-B1E04F6E3FA1}"/>
              </a:ext>
            </a:extLst>
          </p:cNvPr>
          <p:cNvSpPr>
            <a:spLocks noChangeArrowheads="1"/>
          </p:cNvSpPr>
          <p:nvPr/>
        </p:nvSpPr>
        <p:spPr bwMode="white">
          <a:xfrm>
            <a:off x="0" y="0"/>
            <a:ext cx="152400" cy="6858000"/>
          </a:xfrm>
          <a:prstGeom prst="rect">
            <a:avLst/>
          </a:prstGeom>
          <a:solidFill>
            <a:srgbClr val="FFFF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defRPr/>
            </a:pPr>
            <a:endParaRPr lang="en-US" altLang="en-US"/>
          </a:p>
        </p:txBody>
      </p:sp>
      <p:sp>
        <p:nvSpPr>
          <p:cNvPr id="10" name="Rectangle 9">
            <a:extLst>
              <a:ext uri="{FF2B5EF4-FFF2-40B4-BE49-F238E27FC236}">
                <a16:creationId xmlns:a16="http://schemas.microsoft.com/office/drawing/2014/main" id="{9D012EFF-FA87-4094-B8C9-49950D396055}"/>
              </a:ext>
            </a:extLst>
          </p:cNvPr>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11" name="Rectangle 10">
            <a:extLst>
              <a:ext uri="{FF2B5EF4-FFF2-40B4-BE49-F238E27FC236}">
                <a16:creationId xmlns:a16="http://schemas.microsoft.com/office/drawing/2014/main" id="{499BCD4D-5CBC-465C-953A-AD5AB2A3F748}"/>
              </a:ext>
            </a:extLst>
          </p:cNvPr>
          <p:cNvSpPr>
            <a:spLocks noChangeArrowheads="1"/>
          </p:cNvSpPr>
          <p:nvPr/>
        </p:nvSpPr>
        <p:spPr bwMode="auto">
          <a:xfrm>
            <a:off x="152400" y="152400"/>
            <a:ext cx="8832850" cy="6546850"/>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wrap="none" anchor="ctr"/>
          <a:lstStyle/>
          <a:p>
            <a:pPr eaLnBrk="1" hangingPunct="1">
              <a:defRPr/>
            </a:pPr>
            <a:endParaRPr lang="en-US" dirty="0">
              <a:latin typeface="Arial" charset="0"/>
            </a:endParaRPr>
          </a:p>
        </p:txBody>
      </p:sp>
      <p:sp>
        <p:nvSpPr>
          <p:cNvPr id="12" name="Straight Connector 11">
            <a:extLst>
              <a:ext uri="{FF2B5EF4-FFF2-40B4-BE49-F238E27FC236}">
                <a16:creationId xmlns:a16="http://schemas.microsoft.com/office/drawing/2014/main" id="{EFFF7572-358A-4C86-942B-3064AA7908A6}"/>
              </a:ext>
            </a:extLst>
          </p:cNvPr>
          <p:cNvSpPr>
            <a:spLocks noChangeShapeType="1"/>
          </p:cNvSpPr>
          <p:nvPr/>
        </p:nvSpPr>
        <p:spPr bwMode="auto">
          <a:xfrm>
            <a:off x="152400" y="533400"/>
            <a:ext cx="8832850"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wrap="none" anchor="ctr"/>
          <a:lstStyle/>
          <a:p>
            <a:pPr eaLnBrk="1" hangingPunct="1">
              <a:defRPr/>
            </a:pPr>
            <a:endParaRPr lang="en-US">
              <a:latin typeface="Arial" charset="0"/>
            </a:endParaRPr>
          </a:p>
        </p:txBody>
      </p:sp>
      <p:sp>
        <p:nvSpPr>
          <p:cNvPr id="13" name="Oval 12">
            <a:extLst>
              <a:ext uri="{FF2B5EF4-FFF2-40B4-BE49-F238E27FC236}">
                <a16:creationId xmlns:a16="http://schemas.microsoft.com/office/drawing/2014/main" id="{AC8228DA-9F21-44B7-88BF-A4A635865706}"/>
              </a:ext>
            </a:extLst>
          </p:cNvPr>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14" name="Oval 13">
            <a:extLst>
              <a:ext uri="{FF2B5EF4-FFF2-40B4-BE49-F238E27FC236}">
                <a16:creationId xmlns:a16="http://schemas.microsoft.com/office/drawing/2014/main" id="{5388F96E-866E-4835-AFFA-C5F87391F7A8}"/>
              </a:ext>
            </a:extLst>
          </p:cNvPr>
          <p:cNvSpPr/>
          <p:nvPr/>
        </p:nvSpPr>
        <p:spPr>
          <a:xfrm>
            <a:off x="1390650" y="323850"/>
            <a:ext cx="419100" cy="419100"/>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15" name="Rectangle 14">
            <a:extLst>
              <a:ext uri="{FF2B5EF4-FFF2-40B4-BE49-F238E27FC236}">
                <a16:creationId xmlns:a16="http://schemas.microsoft.com/office/drawing/2014/main" id="{3767AD66-8BBC-47C5-AE11-A87E1C979272}"/>
              </a:ext>
            </a:extLst>
          </p:cNvPr>
          <p:cNvSpPr>
            <a:spLocks noChangeArrowheads="1"/>
          </p:cNvSpPr>
          <p:nvPr/>
        </p:nvSpPr>
        <p:spPr bwMode="auto">
          <a:xfrm>
            <a:off x="149225" y="6388100"/>
            <a:ext cx="8832850" cy="309563"/>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lstStyle/>
          <a:p>
            <a:pPr eaLnBrk="1" hangingPunct="1">
              <a:defRPr/>
            </a:pPr>
            <a:endParaRPr lang="en-US">
              <a:latin typeface="Arial" charset="0"/>
            </a:endParaRPr>
          </a:p>
        </p:txBody>
      </p:sp>
      <p:sp>
        <p:nvSpPr>
          <p:cNvPr id="2" name="Title 1"/>
          <p:cNvSpPr>
            <a:spLocks noGrp="1"/>
          </p:cNvSpPr>
          <p:nvPr>
            <p:ph type="title"/>
          </p:nvPr>
        </p:nvSpPr>
        <p:spPr>
          <a:xfrm>
            <a:off x="381000" y="914400"/>
            <a:ext cx="2362200" cy="990600"/>
          </a:xfrm>
        </p:spPr>
        <p:txBody>
          <a:bodyPr>
            <a:noAutofit/>
          </a:bodyPr>
          <a:lstStyle>
            <a:lvl1pPr algn="l">
              <a:buNone/>
              <a:defRPr sz="2200" b="1">
                <a:solidFill>
                  <a:srgbClr val="FFFFFF"/>
                </a:solidFill>
              </a:defRPr>
            </a:lvl1pPr>
          </a:lstStyle>
          <a:p>
            <a:r>
              <a:rPr lang="en-US"/>
              <a:t>Click to edit Master title style</a:t>
            </a:r>
          </a:p>
        </p:txBody>
      </p:sp>
      <p:sp>
        <p:nvSpPr>
          <p:cNvPr id="3" name="Text Placeholder 2"/>
          <p:cNvSpPr>
            <a:spLocks noGrp="1"/>
          </p:cNvSpPr>
          <p:nvPr>
            <p:ph type="body" idx="2"/>
          </p:nvPr>
        </p:nvSpPr>
        <p:spPr>
          <a:xfrm>
            <a:off x="381000" y="1981200"/>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a:r>
              <a:rPr lang="en-US"/>
              <a:t>Click to edit Master text styles</a:t>
            </a:r>
          </a:p>
        </p:txBody>
      </p:sp>
      <p:sp>
        <p:nvSpPr>
          <p:cNvPr id="20" name="Content Placeholder 19"/>
          <p:cNvSpPr>
            <a:spLocks noGrp="1"/>
          </p:cNvSpPr>
          <p:nvPr>
            <p:ph sz="quarter" idx="1"/>
          </p:nvPr>
        </p:nvSpPr>
        <p:spPr>
          <a:xfrm>
            <a:off x="3124200" y="685800"/>
            <a:ext cx="5638800" cy="5410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6" name="Slide Number Placeholder 6">
            <a:extLst>
              <a:ext uri="{FF2B5EF4-FFF2-40B4-BE49-F238E27FC236}">
                <a16:creationId xmlns:a16="http://schemas.microsoft.com/office/drawing/2014/main" id="{34B8501C-ED2A-4C23-ABCD-CEABEA287E5D}"/>
              </a:ext>
            </a:extLst>
          </p:cNvPr>
          <p:cNvSpPr>
            <a:spLocks noGrp="1"/>
          </p:cNvSpPr>
          <p:nvPr>
            <p:ph type="sldNum" sz="quarter" idx="10"/>
          </p:nvPr>
        </p:nvSpPr>
        <p:spPr>
          <a:xfrm>
            <a:off x="1371600" y="312738"/>
            <a:ext cx="457200" cy="441325"/>
          </a:xfrm>
        </p:spPr>
        <p:txBody>
          <a:bodyPr/>
          <a:lstStyle>
            <a:lvl1pPr>
              <a:defRPr smtClean="0"/>
            </a:lvl1pPr>
          </a:lstStyle>
          <a:p>
            <a:pPr>
              <a:defRPr/>
            </a:pPr>
            <a:fld id="{7169B6DD-A2FF-49EE-868A-3DCED804481E}" type="slidenum">
              <a:rPr lang="en-US" altLang="en-US"/>
              <a:pPr>
                <a:defRPr/>
              </a:pPr>
              <a:t>‹#›</a:t>
            </a:fld>
            <a:endParaRPr lang="en-US" altLang="en-US"/>
          </a:p>
        </p:txBody>
      </p:sp>
      <p:sp>
        <p:nvSpPr>
          <p:cNvPr id="17" name="Date Placeholder 4">
            <a:extLst>
              <a:ext uri="{FF2B5EF4-FFF2-40B4-BE49-F238E27FC236}">
                <a16:creationId xmlns:a16="http://schemas.microsoft.com/office/drawing/2014/main" id="{91DA5BC7-475D-4845-BDE7-7A59E4D297C5}"/>
              </a:ext>
            </a:extLst>
          </p:cNvPr>
          <p:cNvSpPr>
            <a:spLocks noGrp="1"/>
          </p:cNvSpPr>
          <p:nvPr>
            <p:ph type="dt" sz="half" idx="11"/>
          </p:nvPr>
        </p:nvSpPr>
        <p:spPr/>
        <p:txBody>
          <a:bodyPr/>
          <a:lstStyle>
            <a:lvl1pPr>
              <a:defRPr/>
            </a:lvl1pPr>
          </a:lstStyle>
          <a:p>
            <a:pPr>
              <a:defRPr/>
            </a:pPr>
            <a:fld id="{8893623B-CB95-4963-869D-84D406BBB698}" type="datetimeFigureOut">
              <a:rPr lang="en-US"/>
              <a:pPr>
                <a:defRPr/>
              </a:pPr>
              <a:t>4/10/2018</a:t>
            </a:fld>
            <a:endParaRPr lang="en-US"/>
          </a:p>
        </p:txBody>
      </p:sp>
      <p:sp>
        <p:nvSpPr>
          <p:cNvPr id="18" name="Footer Placeholder 5">
            <a:extLst>
              <a:ext uri="{FF2B5EF4-FFF2-40B4-BE49-F238E27FC236}">
                <a16:creationId xmlns:a16="http://schemas.microsoft.com/office/drawing/2014/main" id="{A3E0C391-D605-45B7-BF42-D4CEFCC8066D}"/>
              </a:ext>
            </a:extLst>
          </p:cNvPr>
          <p:cNvSpPr>
            <a:spLocks noGrp="1"/>
          </p:cNvSpPr>
          <p:nvPr>
            <p:ph type="ftr" sz="quarter" idx="12"/>
          </p:nvPr>
        </p:nvSpPr>
        <p:spPr>
          <a:xfrm>
            <a:off x="301625" y="6410325"/>
            <a:ext cx="3382963" cy="366713"/>
          </a:xfrm>
        </p:spPr>
        <p:txBody>
          <a:bodyPr/>
          <a:lstStyle>
            <a:lvl1pPr>
              <a:defRPr/>
            </a:lvl1pPr>
          </a:lstStyle>
          <a:p>
            <a:pPr>
              <a:defRPr/>
            </a:pPr>
            <a:endParaRPr lang="en-US"/>
          </a:p>
        </p:txBody>
      </p:sp>
    </p:spTree>
    <p:extLst>
      <p:ext uri="{BB962C8B-B14F-4D97-AF65-F5344CB8AC3E}">
        <p14:creationId xmlns:p14="http://schemas.microsoft.com/office/powerpoint/2010/main" val="1702065253"/>
      </p:ext>
    </p:extLst>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5" name="Straight Connector 4">
            <a:extLst>
              <a:ext uri="{FF2B5EF4-FFF2-40B4-BE49-F238E27FC236}">
                <a16:creationId xmlns:a16="http://schemas.microsoft.com/office/drawing/2014/main" id="{3BD30E2B-CA36-4169-8E1C-FC35BC22B747}"/>
              </a:ext>
            </a:extLst>
          </p:cNvPr>
          <p:cNvSpPr>
            <a:spLocks noChangeShapeType="1"/>
          </p:cNvSpPr>
          <p:nvPr/>
        </p:nvSpPr>
        <p:spPr bwMode="auto">
          <a:xfrm>
            <a:off x="152400" y="533400"/>
            <a:ext cx="8832850"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wrap="none" anchor="ctr"/>
          <a:lstStyle/>
          <a:p>
            <a:pPr eaLnBrk="1" hangingPunct="1">
              <a:defRPr/>
            </a:pPr>
            <a:endParaRPr lang="en-US">
              <a:latin typeface="Arial" charset="0"/>
            </a:endParaRPr>
          </a:p>
        </p:txBody>
      </p:sp>
      <p:sp>
        <p:nvSpPr>
          <p:cNvPr id="6" name="Rectangle 20">
            <a:extLst>
              <a:ext uri="{FF2B5EF4-FFF2-40B4-BE49-F238E27FC236}">
                <a16:creationId xmlns:a16="http://schemas.microsoft.com/office/drawing/2014/main" id="{FB1B095F-35BA-4008-9609-1C0590D6F2F4}"/>
              </a:ext>
            </a:extLst>
          </p:cNvPr>
          <p:cNvSpPr>
            <a:spLocks noChangeArrowheads="1"/>
          </p:cNvSpPr>
          <p:nvPr/>
        </p:nvSpPr>
        <p:spPr bwMode="white">
          <a:xfrm>
            <a:off x="0" y="6705600"/>
            <a:ext cx="9144000" cy="152400"/>
          </a:xfrm>
          <a:prstGeom prst="rect">
            <a:avLst/>
          </a:prstGeom>
          <a:solidFill>
            <a:srgbClr val="FFFF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defRPr/>
            </a:pPr>
            <a:endParaRPr lang="en-US" altLang="en-US"/>
          </a:p>
        </p:txBody>
      </p:sp>
      <p:sp>
        <p:nvSpPr>
          <p:cNvPr id="7" name="Rectangle 21">
            <a:extLst>
              <a:ext uri="{FF2B5EF4-FFF2-40B4-BE49-F238E27FC236}">
                <a16:creationId xmlns:a16="http://schemas.microsoft.com/office/drawing/2014/main" id="{47E03E38-58C8-4F66-B0C0-C6F993B7B99A}"/>
              </a:ext>
            </a:extLst>
          </p:cNvPr>
          <p:cNvSpPr>
            <a:spLocks noChangeArrowheads="1"/>
          </p:cNvSpPr>
          <p:nvPr/>
        </p:nvSpPr>
        <p:spPr bwMode="white">
          <a:xfrm>
            <a:off x="8991600" y="0"/>
            <a:ext cx="152400" cy="6858000"/>
          </a:xfrm>
          <a:prstGeom prst="rect">
            <a:avLst/>
          </a:prstGeom>
          <a:solidFill>
            <a:srgbClr val="FFFF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defRPr/>
            </a:pPr>
            <a:endParaRPr lang="en-US" altLang="en-US"/>
          </a:p>
        </p:txBody>
      </p:sp>
      <p:sp>
        <p:nvSpPr>
          <p:cNvPr id="8" name="Rectangle 23">
            <a:extLst>
              <a:ext uri="{FF2B5EF4-FFF2-40B4-BE49-F238E27FC236}">
                <a16:creationId xmlns:a16="http://schemas.microsoft.com/office/drawing/2014/main" id="{4F7F6020-A6B1-442F-A2E7-415F2332BA98}"/>
              </a:ext>
            </a:extLst>
          </p:cNvPr>
          <p:cNvSpPr>
            <a:spLocks noChangeArrowheads="1"/>
          </p:cNvSpPr>
          <p:nvPr/>
        </p:nvSpPr>
        <p:spPr bwMode="white">
          <a:xfrm>
            <a:off x="0" y="0"/>
            <a:ext cx="9144000" cy="152400"/>
          </a:xfrm>
          <a:prstGeom prst="rect">
            <a:avLst/>
          </a:prstGeom>
          <a:solidFill>
            <a:srgbClr val="FFFF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defRPr/>
            </a:pPr>
            <a:endParaRPr lang="en-US" altLang="en-US"/>
          </a:p>
        </p:txBody>
      </p:sp>
      <p:sp>
        <p:nvSpPr>
          <p:cNvPr id="9" name="Rectangle 24">
            <a:extLst>
              <a:ext uri="{FF2B5EF4-FFF2-40B4-BE49-F238E27FC236}">
                <a16:creationId xmlns:a16="http://schemas.microsoft.com/office/drawing/2014/main" id="{463C2621-60ED-479E-9194-DD8F7B18EA1A}"/>
              </a:ext>
            </a:extLst>
          </p:cNvPr>
          <p:cNvSpPr>
            <a:spLocks noChangeArrowheads="1"/>
          </p:cNvSpPr>
          <p:nvPr/>
        </p:nvSpPr>
        <p:spPr bwMode="white">
          <a:xfrm>
            <a:off x="0" y="0"/>
            <a:ext cx="152400" cy="6858000"/>
          </a:xfrm>
          <a:prstGeom prst="rect">
            <a:avLst/>
          </a:prstGeom>
          <a:solidFill>
            <a:srgbClr val="FFFF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defRPr/>
            </a:pPr>
            <a:endParaRPr lang="en-US" altLang="en-US"/>
          </a:p>
        </p:txBody>
      </p:sp>
      <p:sp>
        <p:nvSpPr>
          <p:cNvPr id="10" name="Rectangle 9">
            <a:extLst>
              <a:ext uri="{FF2B5EF4-FFF2-40B4-BE49-F238E27FC236}">
                <a16:creationId xmlns:a16="http://schemas.microsoft.com/office/drawing/2014/main" id="{7C9DB74E-B84D-477F-92C6-63B5EC38C549}"/>
              </a:ext>
            </a:extLst>
          </p:cNvPr>
          <p:cNvSpPr>
            <a:spLocks noChangeArrowheads="1"/>
          </p:cNvSpPr>
          <p:nvPr/>
        </p:nvSpPr>
        <p:spPr bwMode="auto">
          <a:xfrm>
            <a:off x="152400" y="152400"/>
            <a:ext cx="8832850" cy="301625"/>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lstStyle/>
          <a:p>
            <a:pPr eaLnBrk="1" hangingPunct="1">
              <a:defRPr/>
            </a:pPr>
            <a:endParaRPr lang="en-US">
              <a:latin typeface="Arial" charset="0"/>
            </a:endParaRPr>
          </a:p>
        </p:txBody>
      </p:sp>
      <p:sp>
        <p:nvSpPr>
          <p:cNvPr id="11" name="Rectangle 10">
            <a:extLst>
              <a:ext uri="{FF2B5EF4-FFF2-40B4-BE49-F238E27FC236}">
                <a16:creationId xmlns:a16="http://schemas.microsoft.com/office/drawing/2014/main" id="{35C63684-3AED-4F65-A065-5513DEE98AF3}"/>
              </a:ext>
            </a:extLst>
          </p:cNvPr>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12" name="Rectangle 11">
            <a:extLst>
              <a:ext uri="{FF2B5EF4-FFF2-40B4-BE49-F238E27FC236}">
                <a16:creationId xmlns:a16="http://schemas.microsoft.com/office/drawing/2014/main" id="{0662B0E9-CD00-49D0-96C5-327CE3E6DFF3}"/>
              </a:ext>
            </a:extLst>
          </p:cNvPr>
          <p:cNvSpPr>
            <a:spLocks noChangeArrowheads="1"/>
          </p:cNvSpPr>
          <p:nvPr/>
        </p:nvSpPr>
        <p:spPr bwMode="auto">
          <a:xfrm>
            <a:off x="152400" y="155575"/>
            <a:ext cx="8832850" cy="6546850"/>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wrap="none" anchor="ctr"/>
          <a:lstStyle/>
          <a:p>
            <a:pPr eaLnBrk="1" hangingPunct="1">
              <a:defRPr/>
            </a:pPr>
            <a:endParaRPr lang="en-US" dirty="0">
              <a:latin typeface="Arial" charset="0"/>
            </a:endParaRPr>
          </a:p>
        </p:txBody>
      </p:sp>
      <p:sp>
        <p:nvSpPr>
          <p:cNvPr id="13" name="Oval 12">
            <a:extLst>
              <a:ext uri="{FF2B5EF4-FFF2-40B4-BE49-F238E27FC236}">
                <a16:creationId xmlns:a16="http://schemas.microsoft.com/office/drawing/2014/main" id="{6AD6DE43-1901-4B71-9489-536D7AE157FF}"/>
              </a:ext>
            </a:extLst>
          </p:cNvPr>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14" name="Oval 13">
            <a:extLst>
              <a:ext uri="{FF2B5EF4-FFF2-40B4-BE49-F238E27FC236}">
                <a16:creationId xmlns:a16="http://schemas.microsoft.com/office/drawing/2014/main" id="{96C8A674-64F2-4788-A196-5F290F10FC61}"/>
              </a:ext>
            </a:extLst>
          </p:cNvPr>
          <p:cNvSpPr/>
          <p:nvPr/>
        </p:nvSpPr>
        <p:spPr>
          <a:xfrm>
            <a:off x="1390650" y="323850"/>
            <a:ext cx="419100" cy="419100"/>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15" name="Rectangle 14">
            <a:extLst>
              <a:ext uri="{FF2B5EF4-FFF2-40B4-BE49-F238E27FC236}">
                <a16:creationId xmlns:a16="http://schemas.microsoft.com/office/drawing/2014/main" id="{ACAA27D6-54E7-4382-96CB-64E8C48FD92F}"/>
              </a:ext>
            </a:extLst>
          </p:cNvPr>
          <p:cNvSpPr>
            <a:spLocks noChangeArrowheads="1"/>
          </p:cNvSpPr>
          <p:nvPr/>
        </p:nvSpPr>
        <p:spPr bwMode="auto">
          <a:xfrm>
            <a:off x="149225" y="6388100"/>
            <a:ext cx="8832850" cy="309563"/>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lstStyle/>
          <a:p>
            <a:pPr eaLnBrk="1" hangingPunct="1">
              <a:defRPr/>
            </a:pPr>
            <a:endParaRPr lang="en-US">
              <a:latin typeface="Arial" charset="0"/>
            </a:endParaRPr>
          </a:p>
        </p:txBody>
      </p:sp>
      <p:sp>
        <p:nvSpPr>
          <p:cNvPr id="2" name="Title 1"/>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lang="en-US"/>
              <a:t>Click to edit Master title style</a:t>
            </a:r>
          </a:p>
        </p:txBody>
      </p:sp>
      <p:sp>
        <p:nvSpPr>
          <p:cNvPr id="3" name="Picture Placeholder 2"/>
          <p:cNvSpPr>
            <a:spLocks noGrp="1"/>
          </p:cNvSpPr>
          <p:nvPr>
            <p:ph type="pic" idx="1"/>
          </p:nvPr>
        </p:nvSpPr>
        <p:spPr>
          <a:xfrm>
            <a:off x="3000375" y="609600"/>
            <a:ext cx="5867400" cy="4267200"/>
          </a:xfrm>
        </p:spPr>
        <p:txBody>
          <a:bodyPr>
            <a:normAutofit/>
          </a:bodyPr>
          <a:lstStyle>
            <a:lvl1pPr marL="0" indent="0">
              <a:buNone/>
              <a:defRPr sz="3200"/>
            </a:lvl1pPr>
          </a:lstStyle>
          <a:p>
            <a:pPr lvl="0"/>
            <a:r>
              <a:rPr lang="en-US" noProof="0"/>
              <a:t>Click icon to add picture</a:t>
            </a:r>
            <a:endParaRPr lang="en-US" noProof="0" dirty="0"/>
          </a:p>
        </p:txBody>
      </p:sp>
      <p:sp>
        <p:nvSpPr>
          <p:cNvPr id="4" name="Text Placeholder 3"/>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a:r>
              <a:rPr lang="en-US"/>
              <a:t>Click to edit Master text styles</a:t>
            </a:r>
          </a:p>
        </p:txBody>
      </p:sp>
      <p:sp>
        <p:nvSpPr>
          <p:cNvPr id="16" name="Slide Number Placeholder 6">
            <a:extLst>
              <a:ext uri="{FF2B5EF4-FFF2-40B4-BE49-F238E27FC236}">
                <a16:creationId xmlns:a16="http://schemas.microsoft.com/office/drawing/2014/main" id="{0EDD20CB-A3AA-4C34-ABCF-EC83CB22F312}"/>
              </a:ext>
            </a:extLst>
          </p:cNvPr>
          <p:cNvSpPr>
            <a:spLocks noGrp="1"/>
          </p:cNvSpPr>
          <p:nvPr>
            <p:ph type="sldNum" sz="quarter" idx="10"/>
          </p:nvPr>
        </p:nvSpPr>
        <p:spPr>
          <a:xfrm>
            <a:off x="1371600" y="312738"/>
            <a:ext cx="457200" cy="441325"/>
          </a:xfrm>
        </p:spPr>
        <p:txBody>
          <a:bodyPr/>
          <a:lstStyle>
            <a:lvl1pPr>
              <a:defRPr smtClean="0"/>
            </a:lvl1pPr>
          </a:lstStyle>
          <a:p>
            <a:pPr>
              <a:defRPr/>
            </a:pPr>
            <a:fld id="{6FE4A167-22E7-4290-A427-5DB0A56DAA52}" type="slidenum">
              <a:rPr lang="en-US" altLang="en-US"/>
              <a:pPr>
                <a:defRPr/>
              </a:pPr>
              <a:t>‹#›</a:t>
            </a:fld>
            <a:endParaRPr lang="en-US" altLang="en-US"/>
          </a:p>
        </p:txBody>
      </p:sp>
      <p:sp>
        <p:nvSpPr>
          <p:cNvPr id="17" name="Date Placeholder 4">
            <a:extLst>
              <a:ext uri="{FF2B5EF4-FFF2-40B4-BE49-F238E27FC236}">
                <a16:creationId xmlns:a16="http://schemas.microsoft.com/office/drawing/2014/main" id="{18D8B2EE-A639-46C5-BB52-42CFB4A5402F}"/>
              </a:ext>
            </a:extLst>
          </p:cNvPr>
          <p:cNvSpPr>
            <a:spLocks noGrp="1"/>
          </p:cNvSpPr>
          <p:nvPr>
            <p:ph type="dt" sz="half" idx="11"/>
          </p:nvPr>
        </p:nvSpPr>
        <p:spPr>
          <a:xfrm>
            <a:off x="5788025" y="6405563"/>
            <a:ext cx="3044825" cy="365125"/>
          </a:xfrm>
        </p:spPr>
        <p:txBody>
          <a:bodyPr/>
          <a:lstStyle>
            <a:lvl1pPr>
              <a:defRPr/>
            </a:lvl1pPr>
          </a:lstStyle>
          <a:p>
            <a:pPr>
              <a:defRPr/>
            </a:pPr>
            <a:fld id="{458FA057-0E77-4523-B2DB-D53B7F85C78D}" type="datetimeFigureOut">
              <a:rPr lang="en-US"/>
              <a:pPr>
                <a:defRPr/>
              </a:pPr>
              <a:t>4/10/2018</a:t>
            </a:fld>
            <a:endParaRPr lang="en-US"/>
          </a:p>
        </p:txBody>
      </p:sp>
      <p:sp>
        <p:nvSpPr>
          <p:cNvPr id="18" name="Footer Placeholder 5">
            <a:extLst>
              <a:ext uri="{FF2B5EF4-FFF2-40B4-BE49-F238E27FC236}">
                <a16:creationId xmlns:a16="http://schemas.microsoft.com/office/drawing/2014/main" id="{6072EC67-0DA6-46CE-9BD2-AAC9B52654EC}"/>
              </a:ext>
            </a:extLst>
          </p:cNvPr>
          <p:cNvSpPr>
            <a:spLocks noGrp="1"/>
          </p:cNvSpPr>
          <p:nvPr>
            <p:ph type="ftr" sz="quarter" idx="12"/>
          </p:nvPr>
        </p:nvSpPr>
        <p:spPr>
          <a:xfrm>
            <a:off x="301625" y="6410325"/>
            <a:ext cx="3584575" cy="366713"/>
          </a:xfrm>
        </p:spPr>
        <p:txBody>
          <a:bodyPr/>
          <a:lstStyle>
            <a:lvl1pPr>
              <a:defRPr/>
            </a:lvl1pPr>
          </a:lstStyle>
          <a:p>
            <a:pPr>
              <a:defRPr/>
            </a:pPr>
            <a:endParaRPr lang="en-US"/>
          </a:p>
        </p:txBody>
      </p:sp>
    </p:spTree>
    <p:extLst>
      <p:ext uri="{BB962C8B-B14F-4D97-AF65-F5344CB8AC3E}">
        <p14:creationId xmlns:p14="http://schemas.microsoft.com/office/powerpoint/2010/main" val="352110650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16">
            <a:extLst>
              <a:ext uri="{FF2B5EF4-FFF2-40B4-BE49-F238E27FC236}">
                <a16:creationId xmlns:a16="http://schemas.microsoft.com/office/drawing/2014/main" id="{2482210B-6641-4D7D-AF44-19F3CDFE8AF7}"/>
              </a:ext>
            </a:extLst>
          </p:cNvPr>
          <p:cNvSpPr>
            <a:spLocks noChangeArrowheads="1"/>
          </p:cNvSpPr>
          <p:nvPr/>
        </p:nvSpPr>
        <p:spPr bwMode="white">
          <a:xfrm>
            <a:off x="0" y="6705600"/>
            <a:ext cx="9144000" cy="152400"/>
          </a:xfrm>
          <a:prstGeom prst="rect">
            <a:avLst/>
          </a:prstGeom>
          <a:solidFill>
            <a:srgbClr val="FFFF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defRPr/>
            </a:pPr>
            <a:endParaRPr lang="en-US" altLang="en-US"/>
          </a:p>
        </p:txBody>
      </p:sp>
      <p:sp>
        <p:nvSpPr>
          <p:cNvPr id="1027" name="Rectangle 15">
            <a:extLst>
              <a:ext uri="{FF2B5EF4-FFF2-40B4-BE49-F238E27FC236}">
                <a16:creationId xmlns:a16="http://schemas.microsoft.com/office/drawing/2014/main" id="{5F17EF8F-05F0-4ADE-9B3D-ABD4C12842FE}"/>
              </a:ext>
            </a:extLst>
          </p:cNvPr>
          <p:cNvSpPr>
            <a:spLocks noChangeArrowheads="1"/>
          </p:cNvSpPr>
          <p:nvPr/>
        </p:nvSpPr>
        <p:spPr bwMode="white">
          <a:xfrm>
            <a:off x="0" y="0"/>
            <a:ext cx="9144000" cy="1393825"/>
          </a:xfrm>
          <a:prstGeom prst="rect">
            <a:avLst/>
          </a:prstGeom>
          <a:solidFill>
            <a:srgbClr val="FFFF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defRPr/>
            </a:pPr>
            <a:endParaRPr lang="en-US" altLang="en-US"/>
          </a:p>
        </p:txBody>
      </p:sp>
      <p:sp>
        <p:nvSpPr>
          <p:cNvPr id="1028" name="Rectangle 17">
            <a:extLst>
              <a:ext uri="{FF2B5EF4-FFF2-40B4-BE49-F238E27FC236}">
                <a16:creationId xmlns:a16="http://schemas.microsoft.com/office/drawing/2014/main" id="{2A284ACE-C8B0-4E08-AD2B-4113996C1A7D}"/>
              </a:ext>
            </a:extLst>
          </p:cNvPr>
          <p:cNvSpPr>
            <a:spLocks noChangeArrowheads="1"/>
          </p:cNvSpPr>
          <p:nvPr/>
        </p:nvSpPr>
        <p:spPr bwMode="white">
          <a:xfrm>
            <a:off x="0" y="0"/>
            <a:ext cx="152400" cy="6858000"/>
          </a:xfrm>
          <a:prstGeom prst="rect">
            <a:avLst/>
          </a:prstGeom>
          <a:solidFill>
            <a:srgbClr val="FFFF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defRPr/>
            </a:pPr>
            <a:endParaRPr lang="en-US" altLang="en-US"/>
          </a:p>
        </p:txBody>
      </p:sp>
      <p:sp>
        <p:nvSpPr>
          <p:cNvPr id="1029" name="Rectangle 18">
            <a:extLst>
              <a:ext uri="{FF2B5EF4-FFF2-40B4-BE49-F238E27FC236}">
                <a16:creationId xmlns:a16="http://schemas.microsoft.com/office/drawing/2014/main" id="{5FB97227-40C5-4AA2-A832-08C40AB6BD0A}"/>
              </a:ext>
            </a:extLst>
          </p:cNvPr>
          <p:cNvSpPr>
            <a:spLocks noChangeArrowheads="1"/>
          </p:cNvSpPr>
          <p:nvPr/>
        </p:nvSpPr>
        <p:spPr bwMode="white">
          <a:xfrm>
            <a:off x="8991600" y="0"/>
            <a:ext cx="152400" cy="6858000"/>
          </a:xfrm>
          <a:prstGeom prst="rect">
            <a:avLst/>
          </a:prstGeom>
          <a:solidFill>
            <a:srgbClr val="FFFF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defRPr/>
            </a:pPr>
            <a:endParaRPr lang="en-US" altLang="en-US"/>
          </a:p>
        </p:txBody>
      </p:sp>
      <p:sp>
        <p:nvSpPr>
          <p:cNvPr id="9" name="Rectangle 8">
            <a:extLst>
              <a:ext uri="{FF2B5EF4-FFF2-40B4-BE49-F238E27FC236}">
                <a16:creationId xmlns:a16="http://schemas.microsoft.com/office/drawing/2014/main" id="{8390EFE4-B666-4117-A20A-1BA5A73D6808}"/>
              </a:ext>
            </a:extLst>
          </p:cNvPr>
          <p:cNvSpPr>
            <a:spLocks noChangeArrowheads="1"/>
          </p:cNvSpPr>
          <p:nvPr/>
        </p:nvSpPr>
        <p:spPr bwMode="auto">
          <a:xfrm>
            <a:off x="149225" y="6388100"/>
            <a:ext cx="8832850" cy="309563"/>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lstStyle/>
          <a:p>
            <a:pPr eaLnBrk="1" hangingPunct="1">
              <a:defRPr/>
            </a:pPr>
            <a:endParaRPr lang="en-US">
              <a:latin typeface="Arial" charset="0"/>
            </a:endParaRPr>
          </a:p>
        </p:txBody>
      </p:sp>
      <p:sp>
        <p:nvSpPr>
          <p:cNvPr id="14" name="Date Placeholder 13">
            <a:extLst>
              <a:ext uri="{FF2B5EF4-FFF2-40B4-BE49-F238E27FC236}">
                <a16:creationId xmlns:a16="http://schemas.microsoft.com/office/drawing/2014/main" id="{7EC5B64E-ABD8-4DA4-A662-88F515622741}"/>
              </a:ext>
            </a:extLst>
          </p:cNvPr>
          <p:cNvSpPr>
            <a:spLocks noGrp="1"/>
          </p:cNvSpPr>
          <p:nvPr>
            <p:ph type="dt" sz="half" idx="2"/>
          </p:nvPr>
        </p:nvSpPr>
        <p:spPr>
          <a:xfrm>
            <a:off x="5791200" y="6405563"/>
            <a:ext cx="3044825" cy="365125"/>
          </a:xfrm>
          <a:prstGeom prst="rect">
            <a:avLst/>
          </a:prstGeom>
        </p:spPr>
        <p:txBody>
          <a:bodyPr vert="horz"/>
          <a:lstStyle>
            <a:lvl1pPr algn="r" eaLnBrk="1" latinLnBrk="0" hangingPunct="1">
              <a:defRPr kumimoji="0" sz="1400">
                <a:solidFill>
                  <a:srgbClr val="FFFFFF"/>
                </a:solidFill>
                <a:latin typeface="Arial" charset="0"/>
              </a:defRPr>
            </a:lvl1pPr>
          </a:lstStyle>
          <a:p>
            <a:pPr>
              <a:defRPr/>
            </a:pPr>
            <a:fld id="{3681607F-F4F5-47A3-9838-51BC22209225}" type="datetimeFigureOut">
              <a:rPr lang="en-US"/>
              <a:pPr>
                <a:defRPr/>
              </a:pPr>
              <a:t>4/10/2018</a:t>
            </a:fld>
            <a:endParaRPr lang="en-US"/>
          </a:p>
        </p:txBody>
      </p:sp>
      <p:sp>
        <p:nvSpPr>
          <p:cNvPr id="3" name="Footer Placeholder 2">
            <a:extLst>
              <a:ext uri="{FF2B5EF4-FFF2-40B4-BE49-F238E27FC236}">
                <a16:creationId xmlns:a16="http://schemas.microsoft.com/office/drawing/2014/main" id="{A01B2209-6C52-4109-9163-6174CE9B52EE}"/>
              </a:ext>
            </a:extLst>
          </p:cNvPr>
          <p:cNvSpPr>
            <a:spLocks noGrp="1"/>
          </p:cNvSpPr>
          <p:nvPr>
            <p:ph type="ftr" sz="quarter" idx="3"/>
          </p:nvPr>
        </p:nvSpPr>
        <p:spPr>
          <a:xfrm>
            <a:off x="304800" y="6410325"/>
            <a:ext cx="3581400" cy="366713"/>
          </a:xfrm>
          <a:prstGeom prst="rect">
            <a:avLst/>
          </a:prstGeom>
        </p:spPr>
        <p:txBody>
          <a:bodyPr vert="horz"/>
          <a:lstStyle>
            <a:lvl1pPr algn="l" eaLnBrk="1" latinLnBrk="0" hangingPunct="1">
              <a:defRPr kumimoji="0" sz="1200">
                <a:solidFill>
                  <a:srgbClr val="FFFFFF"/>
                </a:solidFill>
                <a:latin typeface="Arial" charset="0"/>
              </a:defRPr>
            </a:lvl1pPr>
          </a:lstStyle>
          <a:p>
            <a:pPr>
              <a:defRPr/>
            </a:pPr>
            <a:endParaRPr lang="en-US"/>
          </a:p>
        </p:txBody>
      </p:sp>
      <p:sp>
        <p:nvSpPr>
          <p:cNvPr id="8" name="Rectangle 7">
            <a:extLst>
              <a:ext uri="{FF2B5EF4-FFF2-40B4-BE49-F238E27FC236}">
                <a16:creationId xmlns:a16="http://schemas.microsoft.com/office/drawing/2014/main" id="{AF1D1113-AEC0-495E-A004-842B79B15D85}"/>
              </a:ext>
            </a:extLst>
          </p:cNvPr>
          <p:cNvSpPr>
            <a:spLocks noChangeArrowheads="1"/>
          </p:cNvSpPr>
          <p:nvPr/>
        </p:nvSpPr>
        <p:spPr bwMode="auto">
          <a:xfrm>
            <a:off x="152400" y="155575"/>
            <a:ext cx="8832850" cy="6546850"/>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wrap="none" anchor="ctr"/>
          <a:lstStyle/>
          <a:p>
            <a:pPr eaLnBrk="1" hangingPunct="1">
              <a:defRPr/>
            </a:pPr>
            <a:endParaRPr lang="en-US" dirty="0">
              <a:latin typeface="Arial" charset="0"/>
            </a:endParaRPr>
          </a:p>
        </p:txBody>
      </p:sp>
      <p:sp>
        <p:nvSpPr>
          <p:cNvPr id="10" name="Straight Connector 9">
            <a:extLst>
              <a:ext uri="{FF2B5EF4-FFF2-40B4-BE49-F238E27FC236}">
                <a16:creationId xmlns:a16="http://schemas.microsoft.com/office/drawing/2014/main" id="{2F7BF5E1-07D2-44E6-A2F9-BAE5334D1383}"/>
              </a:ext>
            </a:extLst>
          </p:cNvPr>
          <p:cNvSpPr>
            <a:spLocks noChangeShapeType="1"/>
          </p:cNvSpPr>
          <p:nvPr/>
        </p:nvSpPr>
        <p:spPr bwMode="auto">
          <a:xfrm>
            <a:off x="152400" y="1276350"/>
            <a:ext cx="8832850"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wrap="none" anchor="ctr"/>
          <a:lstStyle/>
          <a:p>
            <a:pPr eaLnBrk="1" hangingPunct="1">
              <a:defRPr/>
            </a:pPr>
            <a:endParaRPr lang="en-US">
              <a:latin typeface="Arial" charset="0"/>
            </a:endParaRPr>
          </a:p>
        </p:txBody>
      </p:sp>
      <p:sp>
        <p:nvSpPr>
          <p:cNvPr id="12" name="Oval 11">
            <a:extLst>
              <a:ext uri="{FF2B5EF4-FFF2-40B4-BE49-F238E27FC236}">
                <a16:creationId xmlns:a16="http://schemas.microsoft.com/office/drawing/2014/main" id="{302AD0F7-CAF0-4B0B-BA76-7C492D552595}"/>
              </a:ext>
            </a:extLst>
          </p:cNvPr>
          <p:cNvSpPr/>
          <p:nvPr/>
        </p:nvSpPr>
        <p:spPr>
          <a:xfrm>
            <a:off x="4267200" y="955675"/>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15" name="Oval 14">
            <a:extLst>
              <a:ext uri="{FF2B5EF4-FFF2-40B4-BE49-F238E27FC236}">
                <a16:creationId xmlns:a16="http://schemas.microsoft.com/office/drawing/2014/main" id="{08EBD9FD-31D0-426B-871F-6D182025B0B1}"/>
              </a:ext>
            </a:extLst>
          </p:cNvPr>
          <p:cNvSpPr/>
          <p:nvPr/>
        </p:nvSpPr>
        <p:spPr>
          <a:xfrm>
            <a:off x="4362450" y="1050925"/>
            <a:ext cx="419100" cy="420688"/>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23" name="Slide Number Placeholder 22">
            <a:extLst>
              <a:ext uri="{FF2B5EF4-FFF2-40B4-BE49-F238E27FC236}">
                <a16:creationId xmlns:a16="http://schemas.microsoft.com/office/drawing/2014/main" id="{E610E52E-1EF7-4D61-8852-FE921BE87F63}"/>
              </a:ext>
            </a:extLst>
          </p:cNvPr>
          <p:cNvSpPr>
            <a:spLocks noGrp="1"/>
          </p:cNvSpPr>
          <p:nvPr>
            <p:ph type="sldNum" sz="quarter" idx="4"/>
          </p:nvPr>
        </p:nvSpPr>
        <p:spPr>
          <a:xfrm>
            <a:off x="4343400" y="1039813"/>
            <a:ext cx="457200" cy="441325"/>
          </a:xfrm>
          <a:prstGeom prst="rect">
            <a:avLst/>
          </a:prstGeom>
        </p:spPr>
        <p:txBody>
          <a:bodyPr vert="horz" wrap="square" lIns="45720" tIns="45720" rIns="45720" bIns="45720" numCol="1" anchor="ctr" anchorCtr="0" compatLnSpc="1">
            <a:prstTxWarp prst="textNoShape">
              <a:avLst/>
            </a:prstTxWarp>
            <a:normAutofit/>
          </a:bodyPr>
          <a:lstStyle>
            <a:lvl1pPr algn="ctr" eaLnBrk="1" hangingPunct="1">
              <a:defRPr sz="1600" smtClean="0">
                <a:solidFill>
                  <a:srgbClr val="7B9899"/>
                </a:solidFill>
              </a:defRPr>
            </a:lvl1pPr>
          </a:lstStyle>
          <a:p>
            <a:pPr>
              <a:defRPr/>
            </a:pPr>
            <a:fld id="{34FCBFF6-78BD-4D1B-A56A-781CC102A4FA}" type="slidenum">
              <a:rPr lang="en-US" altLang="en-US"/>
              <a:pPr>
                <a:defRPr/>
              </a:pPr>
              <a:t>‹#›</a:t>
            </a:fld>
            <a:endParaRPr lang="en-US" altLang="en-US"/>
          </a:p>
        </p:txBody>
      </p:sp>
      <p:sp>
        <p:nvSpPr>
          <p:cNvPr id="1038" name="Title Placeholder 21">
            <a:extLst>
              <a:ext uri="{FF2B5EF4-FFF2-40B4-BE49-F238E27FC236}">
                <a16:creationId xmlns:a16="http://schemas.microsoft.com/office/drawing/2014/main" id="{9D5BF90A-8F76-4D67-B25A-B4BF63FE7C1C}"/>
              </a:ext>
            </a:extLst>
          </p:cNvPr>
          <p:cNvSpPr>
            <a:spLocks noGrp="1"/>
          </p:cNvSpPr>
          <p:nvPr>
            <p:ph type="title"/>
          </p:nvPr>
        </p:nvSpPr>
        <p:spPr bwMode="auto">
          <a:xfrm>
            <a:off x="301625" y="228600"/>
            <a:ext cx="8534400" cy="758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en-US" altLang="en-US"/>
              <a:t>Click to edit Master title style</a:t>
            </a:r>
          </a:p>
        </p:txBody>
      </p:sp>
      <p:sp>
        <p:nvSpPr>
          <p:cNvPr id="1039" name="Text Placeholder 12">
            <a:extLst>
              <a:ext uri="{FF2B5EF4-FFF2-40B4-BE49-F238E27FC236}">
                <a16:creationId xmlns:a16="http://schemas.microsoft.com/office/drawing/2014/main" id="{232BF6E2-B79D-40D3-A50A-5BDC326909EA}"/>
              </a:ext>
            </a:extLst>
          </p:cNvPr>
          <p:cNvSpPr>
            <a:spLocks noGrp="1"/>
          </p:cNvSpPr>
          <p:nvPr>
            <p:ph type="body" idx="1"/>
          </p:nvPr>
        </p:nvSpPr>
        <p:spPr bwMode="auto">
          <a:xfrm>
            <a:off x="301625" y="1524000"/>
            <a:ext cx="8534400" cy="4598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Tree>
  </p:cSld>
  <p:clrMap bg1="lt1" tx1="dk1" bg2="lt2" tx2="dk2" accent1="accent1" accent2="accent2" accent3="accent3" accent4="accent4" accent5="accent5" accent6="accent6" hlink="hlink" folHlink="folHlink"/>
  <p:sldLayoutIdLst>
    <p:sldLayoutId id="2147484200" r:id="rId1"/>
    <p:sldLayoutId id="2147484201" r:id="rId2"/>
    <p:sldLayoutId id="2147484202" r:id="rId3"/>
    <p:sldLayoutId id="2147484203" r:id="rId4"/>
    <p:sldLayoutId id="2147484204" r:id="rId5"/>
    <p:sldLayoutId id="2147484205" r:id="rId6"/>
    <p:sldLayoutId id="2147484206" r:id="rId7"/>
    <p:sldLayoutId id="2147484207" r:id="rId8"/>
    <p:sldLayoutId id="2147484208" r:id="rId9"/>
    <p:sldLayoutId id="2147484209" r:id="rId10"/>
    <p:sldLayoutId id="2147484210" r:id="rId11"/>
  </p:sldLayoutIdLst>
  <p:txStyles>
    <p:titleStyle>
      <a:lvl1pPr algn="ctr" rtl="0" eaLnBrk="0" fontAlgn="base" hangingPunct="0">
        <a:spcBef>
          <a:spcPct val="0"/>
        </a:spcBef>
        <a:spcAft>
          <a:spcPct val="0"/>
        </a:spcAft>
        <a:defRPr sz="3300" kern="1200">
          <a:solidFill>
            <a:srgbClr val="7B9899"/>
          </a:solidFill>
          <a:latin typeface="+mj-lt"/>
          <a:ea typeface="+mj-ea"/>
          <a:cs typeface="+mj-cs"/>
        </a:defRPr>
      </a:lvl1pPr>
      <a:lvl2pPr algn="ctr" rtl="0" eaLnBrk="0" fontAlgn="base" hangingPunct="0">
        <a:spcBef>
          <a:spcPct val="0"/>
        </a:spcBef>
        <a:spcAft>
          <a:spcPct val="0"/>
        </a:spcAft>
        <a:defRPr sz="3300">
          <a:solidFill>
            <a:srgbClr val="7B9899"/>
          </a:solidFill>
          <a:latin typeface="Georgia" pitchFamily="18" charset="0"/>
        </a:defRPr>
      </a:lvl2pPr>
      <a:lvl3pPr algn="ctr" rtl="0" eaLnBrk="0" fontAlgn="base" hangingPunct="0">
        <a:spcBef>
          <a:spcPct val="0"/>
        </a:spcBef>
        <a:spcAft>
          <a:spcPct val="0"/>
        </a:spcAft>
        <a:defRPr sz="3300">
          <a:solidFill>
            <a:srgbClr val="7B9899"/>
          </a:solidFill>
          <a:latin typeface="Georgia" pitchFamily="18" charset="0"/>
        </a:defRPr>
      </a:lvl3pPr>
      <a:lvl4pPr algn="ctr" rtl="0" eaLnBrk="0" fontAlgn="base" hangingPunct="0">
        <a:spcBef>
          <a:spcPct val="0"/>
        </a:spcBef>
        <a:spcAft>
          <a:spcPct val="0"/>
        </a:spcAft>
        <a:defRPr sz="3300">
          <a:solidFill>
            <a:srgbClr val="7B9899"/>
          </a:solidFill>
          <a:latin typeface="Georgia" pitchFamily="18" charset="0"/>
        </a:defRPr>
      </a:lvl4pPr>
      <a:lvl5pPr algn="ctr" rtl="0" eaLnBrk="0" fontAlgn="base" hangingPunct="0">
        <a:spcBef>
          <a:spcPct val="0"/>
        </a:spcBef>
        <a:spcAft>
          <a:spcPct val="0"/>
        </a:spcAft>
        <a:defRPr sz="3300">
          <a:solidFill>
            <a:srgbClr val="7B9899"/>
          </a:solidFill>
          <a:latin typeface="Georgia" pitchFamily="18" charset="0"/>
        </a:defRPr>
      </a:lvl5pPr>
      <a:lvl6pPr marL="457200" algn="ctr" rtl="0" fontAlgn="base">
        <a:spcBef>
          <a:spcPct val="0"/>
        </a:spcBef>
        <a:spcAft>
          <a:spcPct val="0"/>
        </a:spcAft>
        <a:defRPr sz="3300">
          <a:solidFill>
            <a:srgbClr val="7B9899"/>
          </a:solidFill>
          <a:latin typeface="Georgia" pitchFamily="18" charset="0"/>
        </a:defRPr>
      </a:lvl6pPr>
      <a:lvl7pPr marL="914400" algn="ctr" rtl="0" fontAlgn="base">
        <a:spcBef>
          <a:spcPct val="0"/>
        </a:spcBef>
        <a:spcAft>
          <a:spcPct val="0"/>
        </a:spcAft>
        <a:defRPr sz="3300">
          <a:solidFill>
            <a:srgbClr val="7B9899"/>
          </a:solidFill>
          <a:latin typeface="Georgia" pitchFamily="18" charset="0"/>
        </a:defRPr>
      </a:lvl7pPr>
      <a:lvl8pPr marL="1371600" algn="ctr" rtl="0" fontAlgn="base">
        <a:spcBef>
          <a:spcPct val="0"/>
        </a:spcBef>
        <a:spcAft>
          <a:spcPct val="0"/>
        </a:spcAft>
        <a:defRPr sz="3300">
          <a:solidFill>
            <a:srgbClr val="7B9899"/>
          </a:solidFill>
          <a:latin typeface="Georgia" pitchFamily="18" charset="0"/>
        </a:defRPr>
      </a:lvl8pPr>
      <a:lvl9pPr marL="1828800" algn="ctr" rtl="0" fontAlgn="base">
        <a:spcBef>
          <a:spcPct val="0"/>
        </a:spcBef>
        <a:spcAft>
          <a:spcPct val="0"/>
        </a:spcAft>
        <a:defRPr sz="3300">
          <a:solidFill>
            <a:srgbClr val="7B9899"/>
          </a:solidFill>
          <a:latin typeface="Georgia" pitchFamily="18" charset="0"/>
        </a:defRPr>
      </a:lvl9pPr>
    </p:titleStyle>
    <p:bodyStyle>
      <a:lvl1pPr marL="273050" indent="-273050" algn="l" rtl="0" eaLnBrk="0" fontAlgn="base" hangingPunct="0">
        <a:spcBef>
          <a:spcPct val="20000"/>
        </a:spcBef>
        <a:spcAft>
          <a:spcPct val="0"/>
        </a:spcAft>
        <a:buClr>
          <a:schemeClr val="accent1"/>
        </a:buClr>
        <a:buSzPct val="85000"/>
        <a:buFont typeface="Wingdings 2" panose="05020102010507070707" pitchFamily="18" charset="2"/>
        <a:buChar char=""/>
        <a:defRPr sz="2700" kern="1200">
          <a:solidFill>
            <a:schemeClr val="tx1"/>
          </a:solidFill>
          <a:latin typeface="+mn-lt"/>
          <a:ea typeface="+mn-ea"/>
          <a:cs typeface="+mn-cs"/>
        </a:defRPr>
      </a:lvl1pPr>
      <a:lvl2pPr marL="547688" indent="-273050" algn="l" rtl="0" eaLnBrk="0" fontAlgn="base" hangingPunct="0">
        <a:spcBef>
          <a:spcPct val="20000"/>
        </a:spcBef>
        <a:spcAft>
          <a:spcPct val="0"/>
        </a:spcAft>
        <a:buClr>
          <a:schemeClr val="accent2"/>
        </a:buClr>
        <a:buSzPct val="70000"/>
        <a:buFont typeface="Wingdings" panose="05000000000000000000" pitchFamily="2" charset="2"/>
        <a:buChar char=""/>
        <a:defRPr sz="2200" kern="1200">
          <a:solidFill>
            <a:schemeClr val="tx2"/>
          </a:solidFill>
          <a:latin typeface="+mn-lt"/>
          <a:ea typeface="+mn-ea"/>
          <a:cs typeface="+mn-cs"/>
        </a:defRPr>
      </a:lvl2pPr>
      <a:lvl3pPr marL="822325" indent="-228600" algn="l" rtl="0" eaLnBrk="0" fontAlgn="base" hangingPunct="0">
        <a:spcBef>
          <a:spcPct val="20000"/>
        </a:spcBef>
        <a:spcAft>
          <a:spcPct val="0"/>
        </a:spcAft>
        <a:buClr>
          <a:srgbClr val="8CADAE"/>
        </a:buClr>
        <a:buSzPct val="75000"/>
        <a:buFont typeface="Wingdings 2" panose="05020102010507070707" pitchFamily="18" charset="2"/>
        <a:buChar char=""/>
        <a:defRPr sz="2000" kern="1200">
          <a:solidFill>
            <a:schemeClr val="tx1"/>
          </a:solidFill>
          <a:latin typeface="+mn-lt"/>
          <a:ea typeface="+mn-ea"/>
          <a:cs typeface="+mn-cs"/>
        </a:defRPr>
      </a:lvl3pPr>
      <a:lvl4pPr marL="1096963" indent="-228600" algn="l" rtl="0" eaLnBrk="0" fontAlgn="base" hangingPunct="0">
        <a:spcBef>
          <a:spcPct val="20000"/>
        </a:spcBef>
        <a:spcAft>
          <a:spcPct val="0"/>
        </a:spcAft>
        <a:buClr>
          <a:srgbClr val="8C7B70"/>
        </a:buClr>
        <a:buSzPct val="70000"/>
        <a:buFont typeface="Wingdings" panose="05000000000000000000" pitchFamily="2" charset="2"/>
        <a:buChar char=""/>
        <a:defRPr sz="2000" kern="1200">
          <a:solidFill>
            <a:schemeClr val="tx2"/>
          </a:solidFill>
          <a:latin typeface="+mn-lt"/>
          <a:ea typeface="+mn-ea"/>
          <a:cs typeface="+mn-cs"/>
        </a:defRPr>
      </a:lvl4pPr>
      <a:lvl5pPr marL="1371600" indent="-228600" algn="l" rtl="0" eaLnBrk="0" fontAlgn="base" hangingPunct="0">
        <a:spcBef>
          <a:spcPct val="20000"/>
        </a:spcBef>
        <a:spcAft>
          <a:spcPct val="0"/>
        </a:spcAft>
        <a:buClr>
          <a:srgbClr val="8FB08C"/>
        </a:buClr>
        <a:buChar char="•"/>
        <a:defRPr sz="2000"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video" Target="https://www.youtube.com/embed/X89xdbm4TZA" TargetMode="External"/><Relationship Id="rId1" Type="http://schemas.openxmlformats.org/officeDocument/2006/relationships/video" Target="https://www.youtube.com/embed/GTrOTnL-kyk" TargetMode="External"/><Relationship Id="rId5" Type="http://schemas.openxmlformats.org/officeDocument/2006/relationships/image" Target="../media/image4.png"/><Relationship Id="rId4" Type="http://schemas.openxmlformats.org/officeDocument/2006/relationships/notesSlide" Target="../notesSlides/notesSlide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2">
            <a:extLst>
              <a:ext uri="{FF2B5EF4-FFF2-40B4-BE49-F238E27FC236}">
                <a16:creationId xmlns:a16="http://schemas.microsoft.com/office/drawing/2014/main" id="{9F3E0382-79FF-4344-8013-56B55442A2F2}"/>
              </a:ext>
            </a:extLst>
          </p:cNvPr>
          <p:cNvSpPr>
            <a:spLocks noGrp="1"/>
          </p:cNvSpPr>
          <p:nvPr>
            <p:ph type="title"/>
          </p:nvPr>
        </p:nvSpPr>
        <p:spPr/>
        <p:txBody>
          <a:bodyPr/>
          <a:lstStyle/>
          <a:p>
            <a:pPr eaLnBrk="1" hangingPunct="1"/>
            <a:r>
              <a:rPr lang="en-GB" altLang="en-US"/>
              <a:t>What are the effects of gender on educational attainment?</a:t>
            </a:r>
          </a:p>
        </p:txBody>
      </p:sp>
      <p:sp>
        <p:nvSpPr>
          <p:cNvPr id="13315" name="Rectangle 3">
            <a:extLst>
              <a:ext uri="{FF2B5EF4-FFF2-40B4-BE49-F238E27FC236}">
                <a16:creationId xmlns:a16="http://schemas.microsoft.com/office/drawing/2014/main" id="{82EC1101-0DC9-43EF-9E93-94F62A5308F5}"/>
              </a:ext>
            </a:extLst>
          </p:cNvPr>
          <p:cNvSpPr>
            <a:spLocks noChangeArrowheads="1"/>
          </p:cNvSpPr>
          <p:nvPr/>
        </p:nvSpPr>
        <p:spPr bwMode="auto">
          <a:xfrm>
            <a:off x="533400" y="2782888"/>
            <a:ext cx="4572000" cy="646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accent1"/>
              </a:buClr>
              <a:buSzPct val="85000"/>
              <a:buFont typeface="Wingdings 2" panose="05020102010507070707" pitchFamily="18" charset="2"/>
              <a:buChar char=""/>
              <a:defRPr sz="2700">
                <a:solidFill>
                  <a:schemeClr val="tx1"/>
                </a:solidFill>
                <a:latin typeface="Georgia" panose="02040502050405020303" pitchFamily="18" charset="0"/>
              </a:defRPr>
            </a:lvl1pPr>
            <a:lvl2pPr marL="742950" indent="-285750">
              <a:spcBef>
                <a:spcPct val="20000"/>
              </a:spcBef>
              <a:buClr>
                <a:schemeClr val="accent2"/>
              </a:buClr>
              <a:buSzPct val="70000"/>
              <a:buFont typeface="Wingdings" panose="05000000000000000000" pitchFamily="2" charset="2"/>
              <a:buChar char=""/>
              <a:defRPr sz="2200">
                <a:solidFill>
                  <a:schemeClr val="tx2"/>
                </a:solidFill>
                <a:latin typeface="Georgia" panose="02040502050405020303" pitchFamily="18" charset="0"/>
              </a:defRPr>
            </a:lvl2pPr>
            <a:lvl3pPr marL="1143000" indent="-228600">
              <a:spcBef>
                <a:spcPct val="20000"/>
              </a:spcBef>
              <a:buClr>
                <a:srgbClr val="8CADAE"/>
              </a:buClr>
              <a:buSzPct val="75000"/>
              <a:buFont typeface="Wingdings 2" panose="05020102010507070707" pitchFamily="18" charset="2"/>
              <a:buChar char=""/>
              <a:defRPr sz="2000">
                <a:solidFill>
                  <a:schemeClr val="tx1"/>
                </a:solidFill>
                <a:latin typeface="Georgia" panose="02040502050405020303" pitchFamily="18" charset="0"/>
              </a:defRPr>
            </a:lvl3pPr>
            <a:lvl4pPr marL="1600200" indent="-228600">
              <a:spcBef>
                <a:spcPct val="20000"/>
              </a:spcBef>
              <a:buClr>
                <a:srgbClr val="8C7B70"/>
              </a:buClr>
              <a:buSzPct val="70000"/>
              <a:buFont typeface="Wingdings" panose="05000000000000000000" pitchFamily="2" charset="2"/>
              <a:buChar char=""/>
              <a:defRPr sz="2000">
                <a:solidFill>
                  <a:schemeClr val="tx2"/>
                </a:solidFill>
                <a:latin typeface="Georgia" panose="02040502050405020303" pitchFamily="18" charset="0"/>
              </a:defRPr>
            </a:lvl4pPr>
            <a:lvl5pPr marL="2057400" indent="-228600">
              <a:spcBef>
                <a:spcPct val="20000"/>
              </a:spcBef>
              <a:buClr>
                <a:srgbClr val="8FB08C"/>
              </a:buClr>
              <a:buChar char="•"/>
              <a:defRPr sz="2000">
                <a:solidFill>
                  <a:schemeClr val="tx1"/>
                </a:solidFill>
                <a:latin typeface="Georgia" panose="02040502050405020303" pitchFamily="18" charset="0"/>
              </a:defRPr>
            </a:lvl5pPr>
            <a:lvl6pPr marL="2514600" indent="-228600" eaLnBrk="0" fontAlgn="base" hangingPunct="0">
              <a:spcBef>
                <a:spcPct val="20000"/>
              </a:spcBef>
              <a:spcAft>
                <a:spcPct val="0"/>
              </a:spcAft>
              <a:buClr>
                <a:srgbClr val="8FB08C"/>
              </a:buClr>
              <a:buChar char="•"/>
              <a:defRPr sz="2000">
                <a:solidFill>
                  <a:schemeClr val="tx1"/>
                </a:solidFill>
                <a:latin typeface="Georgia" panose="02040502050405020303" pitchFamily="18" charset="0"/>
              </a:defRPr>
            </a:lvl6pPr>
            <a:lvl7pPr marL="2971800" indent="-228600" eaLnBrk="0" fontAlgn="base" hangingPunct="0">
              <a:spcBef>
                <a:spcPct val="20000"/>
              </a:spcBef>
              <a:spcAft>
                <a:spcPct val="0"/>
              </a:spcAft>
              <a:buClr>
                <a:srgbClr val="8FB08C"/>
              </a:buClr>
              <a:buChar char="•"/>
              <a:defRPr sz="2000">
                <a:solidFill>
                  <a:schemeClr val="tx1"/>
                </a:solidFill>
                <a:latin typeface="Georgia" panose="02040502050405020303" pitchFamily="18" charset="0"/>
              </a:defRPr>
            </a:lvl7pPr>
            <a:lvl8pPr marL="3429000" indent="-228600" eaLnBrk="0" fontAlgn="base" hangingPunct="0">
              <a:spcBef>
                <a:spcPct val="20000"/>
              </a:spcBef>
              <a:spcAft>
                <a:spcPct val="0"/>
              </a:spcAft>
              <a:buClr>
                <a:srgbClr val="8FB08C"/>
              </a:buClr>
              <a:buChar char="•"/>
              <a:defRPr sz="2000">
                <a:solidFill>
                  <a:schemeClr val="tx1"/>
                </a:solidFill>
                <a:latin typeface="Georgia" panose="02040502050405020303" pitchFamily="18" charset="0"/>
              </a:defRPr>
            </a:lvl8pPr>
            <a:lvl9pPr marL="3886200" indent="-228600" eaLnBrk="0" fontAlgn="base" hangingPunct="0">
              <a:spcBef>
                <a:spcPct val="20000"/>
              </a:spcBef>
              <a:spcAft>
                <a:spcPct val="0"/>
              </a:spcAft>
              <a:buClr>
                <a:srgbClr val="8FB08C"/>
              </a:buClr>
              <a:buChar char="•"/>
              <a:defRPr sz="2000">
                <a:solidFill>
                  <a:schemeClr val="tx1"/>
                </a:solidFill>
                <a:latin typeface="Georgia" panose="02040502050405020303" pitchFamily="18" charset="0"/>
              </a:defRPr>
            </a:lvl9pPr>
          </a:lstStyle>
          <a:p>
            <a:pPr eaLnBrk="1" hangingPunct="1">
              <a:spcBef>
                <a:spcPct val="0"/>
              </a:spcBef>
              <a:buClrTx/>
              <a:buSzTx/>
              <a:buFontTx/>
              <a:buNone/>
            </a:pPr>
            <a:r>
              <a:rPr lang="en-GB" altLang="en-US" sz="1800" b="1">
                <a:latin typeface="Arial" panose="020B0604020202020204" pitchFamily="34" charset="0"/>
              </a:rPr>
              <a:t>Primary school boys fail to close gap with girls</a:t>
            </a:r>
          </a:p>
        </p:txBody>
      </p:sp>
      <p:sp>
        <p:nvSpPr>
          <p:cNvPr id="13316" name="Rectangle 4">
            <a:extLst>
              <a:ext uri="{FF2B5EF4-FFF2-40B4-BE49-F238E27FC236}">
                <a16:creationId xmlns:a16="http://schemas.microsoft.com/office/drawing/2014/main" id="{F30F10BB-4B2B-4138-ABE9-41D3042B8795}"/>
              </a:ext>
            </a:extLst>
          </p:cNvPr>
          <p:cNvSpPr>
            <a:spLocks noChangeArrowheads="1"/>
          </p:cNvSpPr>
          <p:nvPr/>
        </p:nvSpPr>
        <p:spPr bwMode="auto">
          <a:xfrm>
            <a:off x="2466975" y="3657600"/>
            <a:ext cx="421005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chemeClr val="accent1"/>
              </a:buClr>
              <a:buSzPct val="85000"/>
              <a:buFont typeface="Wingdings 2" panose="05020102010507070707" pitchFamily="18" charset="2"/>
              <a:buChar char=""/>
              <a:defRPr sz="2700">
                <a:solidFill>
                  <a:schemeClr val="tx1"/>
                </a:solidFill>
                <a:latin typeface="Georgia" panose="02040502050405020303" pitchFamily="18" charset="0"/>
              </a:defRPr>
            </a:lvl1pPr>
            <a:lvl2pPr marL="742950" indent="-285750">
              <a:spcBef>
                <a:spcPct val="20000"/>
              </a:spcBef>
              <a:buClr>
                <a:schemeClr val="accent2"/>
              </a:buClr>
              <a:buSzPct val="70000"/>
              <a:buFont typeface="Wingdings" panose="05000000000000000000" pitchFamily="2" charset="2"/>
              <a:buChar char=""/>
              <a:defRPr sz="2200">
                <a:solidFill>
                  <a:schemeClr val="tx2"/>
                </a:solidFill>
                <a:latin typeface="Georgia" panose="02040502050405020303" pitchFamily="18" charset="0"/>
              </a:defRPr>
            </a:lvl2pPr>
            <a:lvl3pPr marL="1143000" indent="-228600">
              <a:spcBef>
                <a:spcPct val="20000"/>
              </a:spcBef>
              <a:buClr>
                <a:srgbClr val="8CADAE"/>
              </a:buClr>
              <a:buSzPct val="75000"/>
              <a:buFont typeface="Wingdings 2" panose="05020102010507070707" pitchFamily="18" charset="2"/>
              <a:buChar char=""/>
              <a:defRPr sz="2000">
                <a:solidFill>
                  <a:schemeClr val="tx1"/>
                </a:solidFill>
                <a:latin typeface="Georgia" panose="02040502050405020303" pitchFamily="18" charset="0"/>
              </a:defRPr>
            </a:lvl3pPr>
            <a:lvl4pPr marL="1600200" indent="-228600">
              <a:spcBef>
                <a:spcPct val="20000"/>
              </a:spcBef>
              <a:buClr>
                <a:srgbClr val="8C7B70"/>
              </a:buClr>
              <a:buSzPct val="70000"/>
              <a:buFont typeface="Wingdings" panose="05000000000000000000" pitchFamily="2" charset="2"/>
              <a:buChar char=""/>
              <a:defRPr sz="2000">
                <a:solidFill>
                  <a:schemeClr val="tx2"/>
                </a:solidFill>
                <a:latin typeface="Georgia" panose="02040502050405020303" pitchFamily="18" charset="0"/>
              </a:defRPr>
            </a:lvl4pPr>
            <a:lvl5pPr marL="2057400" indent="-228600">
              <a:spcBef>
                <a:spcPct val="20000"/>
              </a:spcBef>
              <a:buClr>
                <a:srgbClr val="8FB08C"/>
              </a:buClr>
              <a:buChar char="•"/>
              <a:defRPr sz="2000">
                <a:solidFill>
                  <a:schemeClr val="tx1"/>
                </a:solidFill>
                <a:latin typeface="Georgia" panose="02040502050405020303" pitchFamily="18" charset="0"/>
              </a:defRPr>
            </a:lvl5pPr>
            <a:lvl6pPr marL="2514600" indent="-228600" eaLnBrk="0" fontAlgn="base" hangingPunct="0">
              <a:spcBef>
                <a:spcPct val="20000"/>
              </a:spcBef>
              <a:spcAft>
                <a:spcPct val="0"/>
              </a:spcAft>
              <a:buClr>
                <a:srgbClr val="8FB08C"/>
              </a:buClr>
              <a:buChar char="•"/>
              <a:defRPr sz="2000">
                <a:solidFill>
                  <a:schemeClr val="tx1"/>
                </a:solidFill>
                <a:latin typeface="Georgia" panose="02040502050405020303" pitchFamily="18" charset="0"/>
              </a:defRPr>
            </a:lvl6pPr>
            <a:lvl7pPr marL="2971800" indent="-228600" eaLnBrk="0" fontAlgn="base" hangingPunct="0">
              <a:spcBef>
                <a:spcPct val="20000"/>
              </a:spcBef>
              <a:spcAft>
                <a:spcPct val="0"/>
              </a:spcAft>
              <a:buClr>
                <a:srgbClr val="8FB08C"/>
              </a:buClr>
              <a:buChar char="•"/>
              <a:defRPr sz="2000">
                <a:solidFill>
                  <a:schemeClr val="tx1"/>
                </a:solidFill>
                <a:latin typeface="Georgia" panose="02040502050405020303" pitchFamily="18" charset="0"/>
              </a:defRPr>
            </a:lvl7pPr>
            <a:lvl8pPr marL="3429000" indent="-228600" eaLnBrk="0" fontAlgn="base" hangingPunct="0">
              <a:spcBef>
                <a:spcPct val="20000"/>
              </a:spcBef>
              <a:spcAft>
                <a:spcPct val="0"/>
              </a:spcAft>
              <a:buClr>
                <a:srgbClr val="8FB08C"/>
              </a:buClr>
              <a:buChar char="•"/>
              <a:defRPr sz="2000">
                <a:solidFill>
                  <a:schemeClr val="tx1"/>
                </a:solidFill>
                <a:latin typeface="Georgia" panose="02040502050405020303" pitchFamily="18" charset="0"/>
              </a:defRPr>
            </a:lvl8pPr>
            <a:lvl9pPr marL="3886200" indent="-228600" eaLnBrk="0" fontAlgn="base" hangingPunct="0">
              <a:spcBef>
                <a:spcPct val="20000"/>
              </a:spcBef>
              <a:spcAft>
                <a:spcPct val="0"/>
              </a:spcAft>
              <a:buClr>
                <a:srgbClr val="8FB08C"/>
              </a:buClr>
              <a:buChar char="•"/>
              <a:defRPr sz="2000">
                <a:solidFill>
                  <a:schemeClr val="tx1"/>
                </a:solidFill>
                <a:latin typeface="Georgia" panose="02040502050405020303" pitchFamily="18" charset="0"/>
              </a:defRPr>
            </a:lvl9pPr>
          </a:lstStyle>
          <a:p>
            <a:pPr eaLnBrk="1" hangingPunct="1">
              <a:spcBef>
                <a:spcPct val="0"/>
              </a:spcBef>
              <a:buClrTx/>
              <a:buSzTx/>
              <a:buFontTx/>
              <a:buNone/>
            </a:pPr>
            <a:r>
              <a:rPr lang="en-GB" altLang="en-US" sz="1800" b="1">
                <a:latin typeface="Arial" panose="020B0604020202020204" pitchFamily="34" charset="0"/>
              </a:rPr>
              <a:t>Boys are being failed by our schools</a:t>
            </a:r>
            <a:endParaRPr lang="en-GB" altLang="en-US" sz="1800">
              <a:latin typeface="Arial" panose="020B0604020202020204" pitchFamily="34" charset="0"/>
            </a:endParaRPr>
          </a:p>
        </p:txBody>
      </p:sp>
      <p:sp>
        <p:nvSpPr>
          <p:cNvPr id="13317" name="Rectangle 5">
            <a:extLst>
              <a:ext uri="{FF2B5EF4-FFF2-40B4-BE49-F238E27FC236}">
                <a16:creationId xmlns:a16="http://schemas.microsoft.com/office/drawing/2014/main" id="{BA7F0ADC-C2FC-462A-96E1-5004F363FF39}"/>
              </a:ext>
            </a:extLst>
          </p:cNvPr>
          <p:cNvSpPr>
            <a:spLocks noChangeArrowheads="1"/>
          </p:cNvSpPr>
          <p:nvPr/>
        </p:nvSpPr>
        <p:spPr bwMode="auto">
          <a:xfrm>
            <a:off x="381000" y="4191000"/>
            <a:ext cx="3941763"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chemeClr val="accent1"/>
              </a:buClr>
              <a:buSzPct val="85000"/>
              <a:buFont typeface="Wingdings 2" panose="05020102010507070707" pitchFamily="18" charset="2"/>
              <a:buChar char=""/>
              <a:defRPr sz="2700">
                <a:solidFill>
                  <a:schemeClr val="tx1"/>
                </a:solidFill>
                <a:latin typeface="Georgia" panose="02040502050405020303" pitchFamily="18" charset="0"/>
              </a:defRPr>
            </a:lvl1pPr>
            <a:lvl2pPr marL="742950" indent="-285750">
              <a:spcBef>
                <a:spcPct val="20000"/>
              </a:spcBef>
              <a:buClr>
                <a:schemeClr val="accent2"/>
              </a:buClr>
              <a:buSzPct val="70000"/>
              <a:buFont typeface="Wingdings" panose="05000000000000000000" pitchFamily="2" charset="2"/>
              <a:buChar char=""/>
              <a:defRPr sz="2200">
                <a:solidFill>
                  <a:schemeClr val="tx2"/>
                </a:solidFill>
                <a:latin typeface="Georgia" panose="02040502050405020303" pitchFamily="18" charset="0"/>
              </a:defRPr>
            </a:lvl2pPr>
            <a:lvl3pPr marL="1143000" indent="-228600">
              <a:spcBef>
                <a:spcPct val="20000"/>
              </a:spcBef>
              <a:buClr>
                <a:srgbClr val="8CADAE"/>
              </a:buClr>
              <a:buSzPct val="75000"/>
              <a:buFont typeface="Wingdings 2" panose="05020102010507070707" pitchFamily="18" charset="2"/>
              <a:buChar char=""/>
              <a:defRPr sz="2000">
                <a:solidFill>
                  <a:schemeClr val="tx1"/>
                </a:solidFill>
                <a:latin typeface="Georgia" panose="02040502050405020303" pitchFamily="18" charset="0"/>
              </a:defRPr>
            </a:lvl3pPr>
            <a:lvl4pPr marL="1600200" indent="-228600">
              <a:spcBef>
                <a:spcPct val="20000"/>
              </a:spcBef>
              <a:buClr>
                <a:srgbClr val="8C7B70"/>
              </a:buClr>
              <a:buSzPct val="70000"/>
              <a:buFont typeface="Wingdings" panose="05000000000000000000" pitchFamily="2" charset="2"/>
              <a:buChar char=""/>
              <a:defRPr sz="2000">
                <a:solidFill>
                  <a:schemeClr val="tx2"/>
                </a:solidFill>
                <a:latin typeface="Georgia" panose="02040502050405020303" pitchFamily="18" charset="0"/>
              </a:defRPr>
            </a:lvl4pPr>
            <a:lvl5pPr marL="2057400" indent="-228600">
              <a:spcBef>
                <a:spcPct val="20000"/>
              </a:spcBef>
              <a:buClr>
                <a:srgbClr val="8FB08C"/>
              </a:buClr>
              <a:buChar char="•"/>
              <a:defRPr sz="2000">
                <a:solidFill>
                  <a:schemeClr val="tx1"/>
                </a:solidFill>
                <a:latin typeface="Georgia" panose="02040502050405020303" pitchFamily="18" charset="0"/>
              </a:defRPr>
            </a:lvl5pPr>
            <a:lvl6pPr marL="2514600" indent="-228600" eaLnBrk="0" fontAlgn="base" hangingPunct="0">
              <a:spcBef>
                <a:spcPct val="20000"/>
              </a:spcBef>
              <a:spcAft>
                <a:spcPct val="0"/>
              </a:spcAft>
              <a:buClr>
                <a:srgbClr val="8FB08C"/>
              </a:buClr>
              <a:buChar char="•"/>
              <a:defRPr sz="2000">
                <a:solidFill>
                  <a:schemeClr val="tx1"/>
                </a:solidFill>
                <a:latin typeface="Georgia" panose="02040502050405020303" pitchFamily="18" charset="0"/>
              </a:defRPr>
            </a:lvl6pPr>
            <a:lvl7pPr marL="2971800" indent="-228600" eaLnBrk="0" fontAlgn="base" hangingPunct="0">
              <a:spcBef>
                <a:spcPct val="20000"/>
              </a:spcBef>
              <a:spcAft>
                <a:spcPct val="0"/>
              </a:spcAft>
              <a:buClr>
                <a:srgbClr val="8FB08C"/>
              </a:buClr>
              <a:buChar char="•"/>
              <a:defRPr sz="2000">
                <a:solidFill>
                  <a:schemeClr val="tx1"/>
                </a:solidFill>
                <a:latin typeface="Georgia" panose="02040502050405020303" pitchFamily="18" charset="0"/>
              </a:defRPr>
            </a:lvl7pPr>
            <a:lvl8pPr marL="3429000" indent="-228600" eaLnBrk="0" fontAlgn="base" hangingPunct="0">
              <a:spcBef>
                <a:spcPct val="20000"/>
              </a:spcBef>
              <a:spcAft>
                <a:spcPct val="0"/>
              </a:spcAft>
              <a:buClr>
                <a:srgbClr val="8FB08C"/>
              </a:buClr>
              <a:buChar char="•"/>
              <a:defRPr sz="2000">
                <a:solidFill>
                  <a:schemeClr val="tx1"/>
                </a:solidFill>
                <a:latin typeface="Georgia" panose="02040502050405020303" pitchFamily="18" charset="0"/>
              </a:defRPr>
            </a:lvl8pPr>
            <a:lvl9pPr marL="3886200" indent="-228600" eaLnBrk="0" fontAlgn="base" hangingPunct="0">
              <a:spcBef>
                <a:spcPct val="20000"/>
              </a:spcBef>
              <a:spcAft>
                <a:spcPct val="0"/>
              </a:spcAft>
              <a:buClr>
                <a:srgbClr val="8FB08C"/>
              </a:buClr>
              <a:buChar char="•"/>
              <a:defRPr sz="2000">
                <a:solidFill>
                  <a:schemeClr val="tx1"/>
                </a:solidFill>
                <a:latin typeface="Georgia" panose="02040502050405020303" pitchFamily="18" charset="0"/>
              </a:defRPr>
            </a:lvl9pPr>
          </a:lstStyle>
          <a:p>
            <a:pPr eaLnBrk="1" hangingPunct="1">
              <a:spcBef>
                <a:spcPct val="0"/>
              </a:spcBef>
              <a:buClrTx/>
              <a:buSzTx/>
              <a:buFontTx/>
              <a:buNone/>
            </a:pPr>
            <a:r>
              <a:rPr lang="en-GB" altLang="en-US" sz="1800" b="1">
                <a:latin typeface="Arial" panose="020B0604020202020204" pitchFamily="34" charset="0"/>
              </a:rPr>
              <a:t>Many teenage boys fail test grade </a:t>
            </a:r>
          </a:p>
        </p:txBody>
      </p:sp>
      <p:sp>
        <p:nvSpPr>
          <p:cNvPr id="13318" name="Rectangle 6">
            <a:extLst>
              <a:ext uri="{FF2B5EF4-FFF2-40B4-BE49-F238E27FC236}">
                <a16:creationId xmlns:a16="http://schemas.microsoft.com/office/drawing/2014/main" id="{5DD90F64-D1E7-44DF-9EDE-E4B839EE3C2A}"/>
              </a:ext>
            </a:extLst>
          </p:cNvPr>
          <p:cNvSpPr>
            <a:spLocks noChangeArrowheads="1"/>
          </p:cNvSpPr>
          <p:nvPr/>
        </p:nvSpPr>
        <p:spPr bwMode="auto">
          <a:xfrm>
            <a:off x="4343400" y="4648200"/>
            <a:ext cx="4572000"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accent1"/>
              </a:buClr>
              <a:buSzPct val="85000"/>
              <a:buFont typeface="Wingdings 2" panose="05020102010507070707" pitchFamily="18" charset="2"/>
              <a:buChar char=""/>
              <a:defRPr sz="2700">
                <a:solidFill>
                  <a:schemeClr val="tx1"/>
                </a:solidFill>
                <a:latin typeface="Georgia" panose="02040502050405020303" pitchFamily="18" charset="0"/>
              </a:defRPr>
            </a:lvl1pPr>
            <a:lvl2pPr marL="742950" indent="-285750">
              <a:spcBef>
                <a:spcPct val="20000"/>
              </a:spcBef>
              <a:buClr>
                <a:schemeClr val="accent2"/>
              </a:buClr>
              <a:buSzPct val="70000"/>
              <a:buFont typeface="Wingdings" panose="05000000000000000000" pitchFamily="2" charset="2"/>
              <a:buChar char=""/>
              <a:defRPr sz="2200">
                <a:solidFill>
                  <a:schemeClr val="tx2"/>
                </a:solidFill>
                <a:latin typeface="Georgia" panose="02040502050405020303" pitchFamily="18" charset="0"/>
              </a:defRPr>
            </a:lvl2pPr>
            <a:lvl3pPr marL="1143000" indent="-228600">
              <a:spcBef>
                <a:spcPct val="20000"/>
              </a:spcBef>
              <a:buClr>
                <a:srgbClr val="8CADAE"/>
              </a:buClr>
              <a:buSzPct val="75000"/>
              <a:buFont typeface="Wingdings 2" panose="05020102010507070707" pitchFamily="18" charset="2"/>
              <a:buChar char=""/>
              <a:defRPr sz="2000">
                <a:solidFill>
                  <a:schemeClr val="tx1"/>
                </a:solidFill>
                <a:latin typeface="Georgia" panose="02040502050405020303" pitchFamily="18" charset="0"/>
              </a:defRPr>
            </a:lvl3pPr>
            <a:lvl4pPr marL="1600200" indent="-228600">
              <a:spcBef>
                <a:spcPct val="20000"/>
              </a:spcBef>
              <a:buClr>
                <a:srgbClr val="8C7B70"/>
              </a:buClr>
              <a:buSzPct val="70000"/>
              <a:buFont typeface="Wingdings" panose="05000000000000000000" pitchFamily="2" charset="2"/>
              <a:buChar char=""/>
              <a:defRPr sz="2000">
                <a:solidFill>
                  <a:schemeClr val="tx2"/>
                </a:solidFill>
                <a:latin typeface="Georgia" panose="02040502050405020303" pitchFamily="18" charset="0"/>
              </a:defRPr>
            </a:lvl4pPr>
            <a:lvl5pPr marL="2057400" indent="-228600">
              <a:spcBef>
                <a:spcPct val="20000"/>
              </a:spcBef>
              <a:buClr>
                <a:srgbClr val="8FB08C"/>
              </a:buClr>
              <a:buChar char="•"/>
              <a:defRPr sz="2000">
                <a:solidFill>
                  <a:schemeClr val="tx1"/>
                </a:solidFill>
                <a:latin typeface="Georgia" panose="02040502050405020303" pitchFamily="18" charset="0"/>
              </a:defRPr>
            </a:lvl5pPr>
            <a:lvl6pPr marL="2514600" indent="-228600" eaLnBrk="0" fontAlgn="base" hangingPunct="0">
              <a:spcBef>
                <a:spcPct val="20000"/>
              </a:spcBef>
              <a:spcAft>
                <a:spcPct val="0"/>
              </a:spcAft>
              <a:buClr>
                <a:srgbClr val="8FB08C"/>
              </a:buClr>
              <a:buChar char="•"/>
              <a:defRPr sz="2000">
                <a:solidFill>
                  <a:schemeClr val="tx1"/>
                </a:solidFill>
                <a:latin typeface="Georgia" panose="02040502050405020303" pitchFamily="18" charset="0"/>
              </a:defRPr>
            </a:lvl6pPr>
            <a:lvl7pPr marL="2971800" indent="-228600" eaLnBrk="0" fontAlgn="base" hangingPunct="0">
              <a:spcBef>
                <a:spcPct val="20000"/>
              </a:spcBef>
              <a:spcAft>
                <a:spcPct val="0"/>
              </a:spcAft>
              <a:buClr>
                <a:srgbClr val="8FB08C"/>
              </a:buClr>
              <a:buChar char="•"/>
              <a:defRPr sz="2000">
                <a:solidFill>
                  <a:schemeClr val="tx1"/>
                </a:solidFill>
                <a:latin typeface="Georgia" panose="02040502050405020303" pitchFamily="18" charset="0"/>
              </a:defRPr>
            </a:lvl7pPr>
            <a:lvl8pPr marL="3429000" indent="-228600" eaLnBrk="0" fontAlgn="base" hangingPunct="0">
              <a:spcBef>
                <a:spcPct val="20000"/>
              </a:spcBef>
              <a:spcAft>
                <a:spcPct val="0"/>
              </a:spcAft>
              <a:buClr>
                <a:srgbClr val="8FB08C"/>
              </a:buClr>
              <a:buChar char="•"/>
              <a:defRPr sz="2000">
                <a:solidFill>
                  <a:schemeClr val="tx1"/>
                </a:solidFill>
                <a:latin typeface="Georgia" panose="02040502050405020303" pitchFamily="18" charset="0"/>
              </a:defRPr>
            </a:lvl8pPr>
            <a:lvl9pPr marL="3886200" indent="-228600" eaLnBrk="0" fontAlgn="base" hangingPunct="0">
              <a:spcBef>
                <a:spcPct val="20000"/>
              </a:spcBef>
              <a:spcAft>
                <a:spcPct val="0"/>
              </a:spcAft>
              <a:buClr>
                <a:srgbClr val="8FB08C"/>
              </a:buClr>
              <a:buChar char="•"/>
              <a:defRPr sz="2000">
                <a:solidFill>
                  <a:schemeClr val="tx1"/>
                </a:solidFill>
                <a:latin typeface="Georgia" panose="02040502050405020303" pitchFamily="18" charset="0"/>
              </a:defRPr>
            </a:lvl9pPr>
          </a:lstStyle>
          <a:p>
            <a:pPr eaLnBrk="1" hangingPunct="1">
              <a:spcBef>
                <a:spcPct val="0"/>
              </a:spcBef>
              <a:buClrTx/>
              <a:buSzTx/>
              <a:buFontTx/>
              <a:buNone/>
            </a:pPr>
            <a:r>
              <a:rPr lang="en-GB" altLang="en-US" sz="1800" b="1">
                <a:latin typeface="Arial" panose="020B0604020202020204" pitchFamily="34" charset="0"/>
              </a:rPr>
              <a:t>Poor white boys 'most likely to fail school'</a:t>
            </a:r>
            <a:endParaRPr lang="en-GB" altLang="en-US" sz="1800">
              <a:latin typeface="Arial" panose="020B0604020202020204" pitchFamily="34" charset="0"/>
            </a:endParaRPr>
          </a:p>
        </p:txBody>
      </p:sp>
      <p:sp>
        <p:nvSpPr>
          <p:cNvPr id="13319" name="Rectangle 7">
            <a:extLst>
              <a:ext uri="{FF2B5EF4-FFF2-40B4-BE49-F238E27FC236}">
                <a16:creationId xmlns:a16="http://schemas.microsoft.com/office/drawing/2014/main" id="{F5D3B22E-4E89-4788-9A70-A2957C0D212D}"/>
              </a:ext>
            </a:extLst>
          </p:cNvPr>
          <p:cNvSpPr>
            <a:spLocks noChangeArrowheads="1"/>
          </p:cNvSpPr>
          <p:nvPr/>
        </p:nvSpPr>
        <p:spPr bwMode="auto">
          <a:xfrm>
            <a:off x="381000" y="5562600"/>
            <a:ext cx="4572000"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accent1"/>
              </a:buClr>
              <a:buSzPct val="85000"/>
              <a:buFont typeface="Wingdings 2" panose="05020102010507070707" pitchFamily="18" charset="2"/>
              <a:buChar char=""/>
              <a:defRPr sz="2700">
                <a:solidFill>
                  <a:schemeClr val="tx1"/>
                </a:solidFill>
                <a:latin typeface="Georgia" panose="02040502050405020303" pitchFamily="18" charset="0"/>
              </a:defRPr>
            </a:lvl1pPr>
            <a:lvl2pPr marL="742950" indent="-285750">
              <a:spcBef>
                <a:spcPct val="20000"/>
              </a:spcBef>
              <a:buClr>
                <a:schemeClr val="accent2"/>
              </a:buClr>
              <a:buSzPct val="70000"/>
              <a:buFont typeface="Wingdings" panose="05000000000000000000" pitchFamily="2" charset="2"/>
              <a:buChar char=""/>
              <a:defRPr sz="2200">
                <a:solidFill>
                  <a:schemeClr val="tx2"/>
                </a:solidFill>
                <a:latin typeface="Georgia" panose="02040502050405020303" pitchFamily="18" charset="0"/>
              </a:defRPr>
            </a:lvl2pPr>
            <a:lvl3pPr marL="1143000" indent="-228600">
              <a:spcBef>
                <a:spcPct val="20000"/>
              </a:spcBef>
              <a:buClr>
                <a:srgbClr val="8CADAE"/>
              </a:buClr>
              <a:buSzPct val="75000"/>
              <a:buFont typeface="Wingdings 2" panose="05020102010507070707" pitchFamily="18" charset="2"/>
              <a:buChar char=""/>
              <a:defRPr sz="2000">
                <a:solidFill>
                  <a:schemeClr val="tx1"/>
                </a:solidFill>
                <a:latin typeface="Georgia" panose="02040502050405020303" pitchFamily="18" charset="0"/>
              </a:defRPr>
            </a:lvl3pPr>
            <a:lvl4pPr marL="1600200" indent="-228600">
              <a:spcBef>
                <a:spcPct val="20000"/>
              </a:spcBef>
              <a:buClr>
                <a:srgbClr val="8C7B70"/>
              </a:buClr>
              <a:buSzPct val="70000"/>
              <a:buFont typeface="Wingdings" panose="05000000000000000000" pitchFamily="2" charset="2"/>
              <a:buChar char=""/>
              <a:defRPr sz="2000">
                <a:solidFill>
                  <a:schemeClr val="tx2"/>
                </a:solidFill>
                <a:latin typeface="Georgia" panose="02040502050405020303" pitchFamily="18" charset="0"/>
              </a:defRPr>
            </a:lvl4pPr>
            <a:lvl5pPr marL="2057400" indent="-228600">
              <a:spcBef>
                <a:spcPct val="20000"/>
              </a:spcBef>
              <a:buClr>
                <a:srgbClr val="8FB08C"/>
              </a:buClr>
              <a:buChar char="•"/>
              <a:defRPr sz="2000">
                <a:solidFill>
                  <a:schemeClr val="tx1"/>
                </a:solidFill>
                <a:latin typeface="Georgia" panose="02040502050405020303" pitchFamily="18" charset="0"/>
              </a:defRPr>
            </a:lvl5pPr>
            <a:lvl6pPr marL="2514600" indent="-228600" eaLnBrk="0" fontAlgn="base" hangingPunct="0">
              <a:spcBef>
                <a:spcPct val="20000"/>
              </a:spcBef>
              <a:spcAft>
                <a:spcPct val="0"/>
              </a:spcAft>
              <a:buClr>
                <a:srgbClr val="8FB08C"/>
              </a:buClr>
              <a:buChar char="•"/>
              <a:defRPr sz="2000">
                <a:solidFill>
                  <a:schemeClr val="tx1"/>
                </a:solidFill>
                <a:latin typeface="Georgia" panose="02040502050405020303" pitchFamily="18" charset="0"/>
              </a:defRPr>
            </a:lvl6pPr>
            <a:lvl7pPr marL="2971800" indent="-228600" eaLnBrk="0" fontAlgn="base" hangingPunct="0">
              <a:spcBef>
                <a:spcPct val="20000"/>
              </a:spcBef>
              <a:spcAft>
                <a:spcPct val="0"/>
              </a:spcAft>
              <a:buClr>
                <a:srgbClr val="8FB08C"/>
              </a:buClr>
              <a:buChar char="•"/>
              <a:defRPr sz="2000">
                <a:solidFill>
                  <a:schemeClr val="tx1"/>
                </a:solidFill>
                <a:latin typeface="Georgia" panose="02040502050405020303" pitchFamily="18" charset="0"/>
              </a:defRPr>
            </a:lvl7pPr>
            <a:lvl8pPr marL="3429000" indent="-228600" eaLnBrk="0" fontAlgn="base" hangingPunct="0">
              <a:spcBef>
                <a:spcPct val="20000"/>
              </a:spcBef>
              <a:spcAft>
                <a:spcPct val="0"/>
              </a:spcAft>
              <a:buClr>
                <a:srgbClr val="8FB08C"/>
              </a:buClr>
              <a:buChar char="•"/>
              <a:defRPr sz="2000">
                <a:solidFill>
                  <a:schemeClr val="tx1"/>
                </a:solidFill>
                <a:latin typeface="Georgia" panose="02040502050405020303" pitchFamily="18" charset="0"/>
              </a:defRPr>
            </a:lvl8pPr>
            <a:lvl9pPr marL="3886200" indent="-228600" eaLnBrk="0" fontAlgn="base" hangingPunct="0">
              <a:spcBef>
                <a:spcPct val="20000"/>
              </a:spcBef>
              <a:spcAft>
                <a:spcPct val="0"/>
              </a:spcAft>
              <a:buClr>
                <a:srgbClr val="8FB08C"/>
              </a:buClr>
              <a:buChar char="•"/>
              <a:defRPr sz="2000">
                <a:solidFill>
                  <a:schemeClr val="tx1"/>
                </a:solidFill>
                <a:latin typeface="Georgia" panose="02040502050405020303" pitchFamily="18" charset="0"/>
              </a:defRPr>
            </a:lvl9pPr>
          </a:lstStyle>
          <a:p>
            <a:pPr eaLnBrk="1" hangingPunct="1">
              <a:spcBef>
                <a:spcPct val="0"/>
              </a:spcBef>
              <a:buClrTx/>
              <a:buSzTx/>
              <a:buFontTx/>
              <a:buNone/>
            </a:pPr>
            <a:r>
              <a:rPr lang="en-GB" altLang="en-US" sz="1800" b="1">
                <a:latin typeface="Arial" panose="020B0604020202020204" pitchFamily="34" charset="0"/>
              </a:rPr>
              <a:t>Almost half of all boys fail to meet targets for writing</a:t>
            </a:r>
            <a:endParaRPr lang="en-GB" altLang="en-US" sz="1800">
              <a:latin typeface="Arial" panose="020B0604020202020204" pitchFamily="34" charset="0"/>
            </a:endParaRPr>
          </a:p>
        </p:txBody>
      </p:sp>
      <p:pic>
        <p:nvPicPr>
          <p:cNvPr id="13320" name="Picture 4" descr="How Schools Fail  black Boys">
            <a:extLst>
              <a:ext uri="{FF2B5EF4-FFF2-40B4-BE49-F238E27FC236}">
                <a16:creationId xmlns:a16="http://schemas.microsoft.com/office/drawing/2014/main" id="{F6776779-1E0A-4219-896A-AB38B4533B6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715000" y="2628900"/>
            <a:ext cx="1228725" cy="800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321" name="Rectangle 9">
            <a:extLst>
              <a:ext uri="{FF2B5EF4-FFF2-40B4-BE49-F238E27FC236}">
                <a16:creationId xmlns:a16="http://schemas.microsoft.com/office/drawing/2014/main" id="{A3ED6130-2E83-46C7-A2F4-98F67F94E79D}"/>
              </a:ext>
            </a:extLst>
          </p:cNvPr>
          <p:cNvSpPr>
            <a:spLocks noChangeArrowheads="1"/>
          </p:cNvSpPr>
          <p:nvPr/>
        </p:nvSpPr>
        <p:spPr bwMode="auto">
          <a:xfrm>
            <a:off x="5105400" y="5562600"/>
            <a:ext cx="3810000"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accent1"/>
              </a:buClr>
              <a:buSzPct val="85000"/>
              <a:buFont typeface="Wingdings 2" panose="05020102010507070707" pitchFamily="18" charset="2"/>
              <a:buChar char=""/>
              <a:defRPr sz="2700">
                <a:solidFill>
                  <a:schemeClr val="tx1"/>
                </a:solidFill>
                <a:latin typeface="Georgia" panose="02040502050405020303" pitchFamily="18" charset="0"/>
              </a:defRPr>
            </a:lvl1pPr>
            <a:lvl2pPr marL="742950" indent="-285750">
              <a:spcBef>
                <a:spcPct val="20000"/>
              </a:spcBef>
              <a:buClr>
                <a:schemeClr val="accent2"/>
              </a:buClr>
              <a:buSzPct val="70000"/>
              <a:buFont typeface="Wingdings" panose="05000000000000000000" pitchFamily="2" charset="2"/>
              <a:buChar char=""/>
              <a:defRPr sz="2200">
                <a:solidFill>
                  <a:schemeClr val="tx2"/>
                </a:solidFill>
                <a:latin typeface="Georgia" panose="02040502050405020303" pitchFamily="18" charset="0"/>
              </a:defRPr>
            </a:lvl2pPr>
            <a:lvl3pPr marL="1143000" indent="-228600">
              <a:spcBef>
                <a:spcPct val="20000"/>
              </a:spcBef>
              <a:buClr>
                <a:srgbClr val="8CADAE"/>
              </a:buClr>
              <a:buSzPct val="75000"/>
              <a:buFont typeface="Wingdings 2" panose="05020102010507070707" pitchFamily="18" charset="2"/>
              <a:buChar char=""/>
              <a:defRPr sz="2000">
                <a:solidFill>
                  <a:schemeClr val="tx1"/>
                </a:solidFill>
                <a:latin typeface="Georgia" panose="02040502050405020303" pitchFamily="18" charset="0"/>
              </a:defRPr>
            </a:lvl3pPr>
            <a:lvl4pPr marL="1600200" indent="-228600">
              <a:spcBef>
                <a:spcPct val="20000"/>
              </a:spcBef>
              <a:buClr>
                <a:srgbClr val="8C7B70"/>
              </a:buClr>
              <a:buSzPct val="70000"/>
              <a:buFont typeface="Wingdings" panose="05000000000000000000" pitchFamily="2" charset="2"/>
              <a:buChar char=""/>
              <a:defRPr sz="2000">
                <a:solidFill>
                  <a:schemeClr val="tx2"/>
                </a:solidFill>
                <a:latin typeface="Georgia" panose="02040502050405020303" pitchFamily="18" charset="0"/>
              </a:defRPr>
            </a:lvl4pPr>
            <a:lvl5pPr marL="2057400" indent="-228600">
              <a:spcBef>
                <a:spcPct val="20000"/>
              </a:spcBef>
              <a:buClr>
                <a:srgbClr val="8FB08C"/>
              </a:buClr>
              <a:buChar char="•"/>
              <a:defRPr sz="2000">
                <a:solidFill>
                  <a:schemeClr val="tx1"/>
                </a:solidFill>
                <a:latin typeface="Georgia" panose="02040502050405020303" pitchFamily="18" charset="0"/>
              </a:defRPr>
            </a:lvl5pPr>
            <a:lvl6pPr marL="2514600" indent="-228600" eaLnBrk="0" fontAlgn="base" hangingPunct="0">
              <a:spcBef>
                <a:spcPct val="20000"/>
              </a:spcBef>
              <a:spcAft>
                <a:spcPct val="0"/>
              </a:spcAft>
              <a:buClr>
                <a:srgbClr val="8FB08C"/>
              </a:buClr>
              <a:buChar char="•"/>
              <a:defRPr sz="2000">
                <a:solidFill>
                  <a:schemeClr val="tx1"/>
                </a:solidFill>
                <a:latin typeface="Georgia" panose="02040502050405020303" pitchFamily="18" charset="0"/>
              </a:defRPr>
            </a:lvl6pPr>
            <a:lvl7pPr marL="2971800" indent="-228600" eaLnBrk="0" fontAlgn="base" hangingPunct="0">
              <a:spcBef>
                <a:spcPct val="20000"/>
              </a:spcBef>
              <a:spcAft>
                <a:spcPct val="0"/>
              </a:spcAft>
              <a:buClr>
                <a:srgbClr val="8FB08C"/>
              </a:buClr>
              <a:buChar char="•"/>
              <a:defRPr sz="2000">
                <a:solidFill>
                  <a:schemeClr val="tx1"/>
                </a:solidFill>
                <a:latin typeface="Georgia" panose="02040502050405020303" pitchFamily="18" charset="0"/>
              </a:defRPr>
            </a:lvl7pPr>
            <a:lvl8pPr marL="3429000" indent="-228600" eaLnBrk="0" fontAlgn="base" hangingPunct="0">
              <a:spcBef>
                <a:spcPct val="20000"/>
              </a:spcBef>
              <a:spcAft>
                <a:spcPct val="0"/>
              </a:spcAft>
              <a:buClr>
                <a:srgbClr val="8FB08C"/>
              </a:buClr>
              <a:buChar char="•"/>
              <a:defRPr sz="2000">
                <a:solidFill>
                  <a:schemeClr val="tx1"/>
                </a:solidFill>
                <a:latin typeface="Georgia" panose="02040502050405020303" pitchFamily="18" charset="0"/>
              </a:defRPr>
            </a:lvl8pPr>
            <a:lvl9pPr marL="3886200" indent="-228600" eaLnBrk="0" fontAlgn="base" hangingPunct="0">
              <a:spcBef>
                <a:spcPct val="20000"/>
              </a:spcBef>
              <a:spcAft>
                <a:spcPct val="0"/>
              </a:spcAft>
              <a:buClr>
                <a:srgbClr val="8FB08C"/>
              </a:buClr>
              <a:buChar char="•"/>
              <a:defRPr sz="2000">
                <a:solidFill>
                  <a:schemeClr val="tx1"/>
                </a:solidFill>
                <a:latin typeface="Georgia" panose="02040502050405020303" pitchFamily="18" charset="0"/>
              </a:defRPr>
            </a:lvl9pPr>
          </a:lstStyle>
          <a:p>
            <a:pPr eaLnBrk="1" hangingPunct="1">
              <a:spcBef>
                <a:spcPct val="0"/>
              </a:spcBef>
              <a:buClrTx/>
              <a:buSzTx/>
              <a:buFontTx/>
              <a:buNone/>
            </a:pPr>
            <a:r>
              <a:rPr lang="en-GB" altLang="en-US" sz="1800" b="1">
                <a:latin typeface="Arial" panose="020B0604020202020204" pitchFamily="34" charset="0"/>
              </a:rPr>
              <a:t>Why aren't boys doing as well at school?</a:t>
            </a:r>
          </a:p>
        </p:txBody>
      </p:sp>
      <p:sp>
        <p:nvSpPr>
          <p:cNvPr id="13322" name="TextBox 10">
            <a:extLst>
              <a:ext uri="{FF2B5EF4-FFF2-40B4-BE49-F238E27FC236}">
                <a16:creationId xmlns:a16="http://schemas.microsoft.com/office/drawing/2014/main" id="{313E0F78-FF76-4311-A1C5-1DB06C6E3042}"/>
              </a:ext>
            </a:extLst>
          </p:cNvPr>
          <p:cNvSpPr txBox="1">
            <a:spLocks noChangeArrowheads="1"/>
          </p:cNvSpPr>
          <p:nvPr/>
        </p:nvSpPr>
        <p:spPr bwMode="auto">
          <a:xfrm>
            <a:off x="304800" y="6400800"/>
            <a:ext cx="5105400"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accent1"/>
              </a:buClr>
              <a:buSzPct val="85000"/>
              <a:buFont typeface="Wingdings 2" panose="05020102010507070707" pitchFamily="18" charset="2"/>
              <a:buChar char=""/>
              <a:defRPr sz="2700">
                <a:solidFill>
                  <a:schemeClr val="tx1"/>
                </a:solidFill>
                <a:latin typeface="Georgia" panose="02040502050405020303" pitchFamily="18" charset="0"/>
              </a:defRPr>
            </a:lvl1pPr>
            <a:lvl2pPr marL="742950" indent="-285750">
              <a:spcBef>
                <a:spcPct val="20000"/>
              </a:spcBef>
              <a:buClr>
                <a:schemeClr val="accent2"/>
              </a:buClr>
              <a:buSzPct val="70000"/>
              <a:buFont typeface="Wingdings" panose="05000000000000000000" pitchFamily="2" charset="2"/>
              <a:buChar char=""/>
              <a:defRPr sz="2200">
                <a:solidFill>
                  <a:schemeClr val="tx2"/>
                </a:solidFill>
                <a:latin typeface="Georgia" panose="02040502050405020303" pitchFamily="18" charset="0"/>
              </a:defRPr>
            </a:lvl2pPr>
            <a:lvl3pPr marL="1143000" indent="-228600">
              <a:spcBef>
                <a:spcPct val="20000"/>
              </a:spcBef>
              <a:buClr>
                <a:srgbClr val="8CADAE"/>
              </a:buClr>
              <a:buSzPct val="75000"/>
              <a:buFont typeface="Wingdings 2" panose="05020102010507070707" pitchFamily="18" charset="2"/>
              <a:buChar char=""/>
              <a:defRPr sz="2000">
                <a:solidFill>
                  <a:schemeClr val="tx1"/>
                </a:solidFill>
                <a:latin typeface="Georgia" panose="02040502050405020303" pitchFamily="18" charset="0"/>
              </a:defRPr>
            </a:lvl3pPr>
            <a:lvl4pPr marL="1600200" indent="-228600">
              <a:spcBef>
                <a:spcPct val="20000"/>
              </a:spcBef>
              <a:buClr>
                <a:srgbClr val="8C7B70"/>
              </a:buClr>
              <a:buSzPct val="70000"/>
              <a:buFont typeface="Wingdings" panose="05000000000000000000" pitchFamily="2" charset="2"/>
              <a:buChar char=""/>
              <a:defRPr sz="2000">
                <a:solidFill>
                  <a:schemeClr val="tx2"/>
                </a:solidFill>
                <a:latin typeface="Georgia" panose="02040502050405020303" pitchFamily="18" charset="0"/>
              </a:defRPr>
            </a:lvl4pPr>
            <a:lvl5pPr marL="2057400" indent="-228600">
              <a:spcBef>
                <a:spcPct val="20000"/>
              </a:spcBef>
              <a:buClr>
                <a:srgbClr val="8FB08C"/>
              </a:buClr>
              <a:buChar char="•"/>
              <a:defRPr sz="2000">
                <a:solidFill>
                  <a:schemeClr val="tx1"/>
                </a:solidFill>
                <a:latin typeface="Georgia" panose="02040502050405020303" pitchFamily="18" charset="0"/>
              </a:defRPr>
            </a:lvl5pPr>
            <a:lvl6pPr marL="2514600" indent="-228600" eaLnBrk="0" fontAlgn="base" hangingPunct="0">
              <a:spcBef>
                <a:spcPct val="20000"/>
              </a:spcBef>
              <a:spcAft>
                <a:spcPct val="0"/>
              </a:spcAft>
              <a:buClr>
                <a:srgbClr val="8FB08C"/>
              </a:buClr>
              <a:buChar char="•"/>
              <a:defRPr sz="2000">
                <a:solidFill>
                  <a:schemeClr val="tx1"/>
                </a:solidFill>
                <a:latin typeface="Georgia" panose="02040502050405020303" pitchFamily="18" charset="0"/>
              </a:defRPr>
            </a:lvl6pPr>
            <a:lvl7pPr marL="2971800" indent="-228600" eaLnBrk="0" fontAlgn="base" hangingPunct="0">
              <a:spcBef>
                <a:spcPct val="20000"/>
              </a:spcBef>
              <a:spcAft>
                <a:spcPct val="0"/>
              </a:spcAft>
              <a:buClr>
                <a:srgbClr val="8FB08C"/>
              </a:buClr>
              <a:buChar char="•"/>
              <a:defRPr sz="2000">
                <a:solidFill>
                  <a:schemeClr val="tx1"/>
                </a:solidFill>
                <a:latin typeface="Georgia" panose="02040502050405020303" pitchFamily="18" charset="0"/>
              </a:defRPr>
            </a:lvl7pPr>
            <a:lvl8pPr marL="3429000" indent="-228600" eaLnBrk="0" fontAlgn="base" hangingPunct="0">
              <a:spcBef>
                <a:spcPct val="20000"/>
              </a:spcBef>
              <a:spcAft>
                <a:spcPct val="0"/>
              </a:spcAft>
              <a:buClr>
                <a:srgbClr val="8FB08C"/>
              </a:buClr>
              <a:buChar char="•"/>
              <a:defRPr sz="2000">
                <a:solidFill>
                  <a:schemeClr val="tx1"/>
                </a:solidFill>
                <a:latin typeface="Georgia" panose="02040502050405020303" pitchFamily="18" charset="0"/>
              </a:defRPr>
            </a:lvl8pPr>
            <a:lvl9pPr marL="3886200" indent="-228600" eaLnBrk="0" fontAlgn="base" hangingPunct="0">
              <a:spcBef>
                <a:spcPct val="20000"/>
              </a:spcBef>
              <a:spcAft>
                <a:spcPct val="0"/>
              </a:spcAft>
              <a:buClr>
                <a:srgbClr val="8FB08C"/>
              </a:buClr>
              <a:buChar char="•"/>
              <a:defRPr sz="2000">
                <a:solidFill>
                  <a:schemeClr val="tx1"/>
                </a:solidFill>
                <a:latin typeface="Georgia" panose="02040502050405020303" pitchFamily="18" charset="0"/>
              </a:defRPr>
            </a:lvl9pPr>
          </a:lstStyle>
          <a:p>
            <a:pPr eaLnBrk="1" hangingPunct="1">
              <a:spcBef>
                <a:spcPct val="0"/>
              </a:spcBef>
              <a:buClrTx/>
              <a:buSzTx/>
              <a:buFontTx/>
              <a:buNone/>
            </a:pPr>
            <a:r>
              <a:rPr lang="en-GB" altLang="en-US" sz="1400">
                <a:solidFill>
                  <a:schemeClr val="bg1"/>
                </a:solidFill>
                <a:latin typeface="Arial" panose="020B0604020202020204" pitchFamily="34" charset="0"/>
              </a:rPr>
              <a:t>Recent headlines taken from newspapers and websites</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a:extLst>
              <a:ext uri="{FF2B5EF4-FFF2-40B4-BE49-F238E27FC236}">
                <a16:creationId xmlns:a16="http://schemas.microsoft.com/office/drawing/2014/main" id="{52971036-981C-4AE1-BFE4-7EFCD30A3CE0}"/>
              </a:ext>
            </a:extLst>
          </p:cNvPr>
          <p:cNvSpPr>
            <a:spLocks noGrp="1"/>
          </p:cNvSpPr>
          <p:nvPr>
            <p:ph type="title"/>
          </p:nvPr>
        </p:nvSpPr>
        <p:spPr/>
        <p:txBody>
          <a:bodyPr>
            <a:normAutofit/>
          </a:bodyPr>
          <a:lstStyle/>
          <a:p>
            <a:pPr eaLnBrk="1" fontAlgn="auto" hangingPunct="1">
              <a:spcAft>
                <a:spcPts val="0"/>
              </a:spcAft>
              <a:defRPr/>
            </a:pPr>
            <a:r>
              <a:rPr lang="en-GB" dirty="0"/>
              <a:t>Summary of explanations</a:t>
            </a:r>
          </a:p>
        </p:txBody>
      </p:sp>
      <p:sp>
        <p:nvSpPr>
          <p:cNvPr id="22531" name="Content Placeholder 2">
            <a:extLst>
              <a:ext uri="{FF2B5EF4-FFF2-40B4-BE49-F238E27FC236}">
                <a16:creationId xmlns:a16="http://schemas.microsoft.com/office/drawing/2014/main" id="{E6EECD3D-319E-4C23-9FD0-84878D2D45BB}"/>
              </a:ext>
            </a:extLst>
          </p:cNvPr>
          <p:cNvSpPr>
            <a:spLocks noGrp="1"/>
          </p:cNvSpPr>
          <p:nvPr>
            <p:ph sz="quarter" idx="1"/>
          </p:nvPr>
        </p:nvSpPr>
        <p:spPr>
          <a:xfrm>
            <a:off x="304800" y="1219200"/>
            <a:ext cx="8504238" cy="4572000"/>
          </a:xfrm>
        </p:spPr>
        <p:txBody>
          <a:bodyPr/>
          <a:lstStyle/>
          <a:p>
            <a:pPr eaLnBrk="1" hangingPunct="1"/>
            <a:r>
              <a:rPr lang="en-GB" altLang="en-US"/>
              <a:t>Girls and boys learn in different ways – GCSE advantages girls – return to old linear style</a:t>
            </a:r>
          </a:p>
          <a:p>
            <a:pPr eaLnBrk="1" hangingPunct="1"/>
            <a:r>
              <a:rPr lang="en-GB" altLang="en-US"/>
              <a:t>Schools are feminine environments – female teachers favour girls – boys lack role models</a:t>
            </a:r>
          </a:p>
          <a:p>
            <a:pPr eaLnBrk="1" hangingPunct="1"/>
            <a:r>
              <a:rPr lang="en-GB" altLang="en-US"/>
              <a:t>Girls’ attitudes towards work are changing – girls role models are now career women</a:t>
            </a:r>
          </a:p>
          <a:p>
            <a:pPr eaLnBrk="1" hangingPunct="1"/>
            <a:r>
              <a:rPr lang="en-GB" altLang="en-US"/>
              <a:t>Young women are more personally confident - Genderquake</a:t>
            </a:r>
          </a:p>
          <a:p>
            <a:pPr eaLnBrk="1" hangingPunct="1"/>
            <a:r>
              <a:rPr lang="en-GB" altLang="en-US"/>
              <a:t>Males are losing confidence and there is a crisis of masculinity</a:t>
            </a:r>
          </a:p>
          <a:p>
            <a:pPr eaLnBrk="1" hangingPunct="1"/>
            <a:r>
              <a:rPr lang="en-GB" altLang="en-US"/>
              <a:t>Boys are rejecting school and developing ‘laddish’ attitudes.</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840D3F-A4D2-4847-A674-34A66176E8DD}"/>
              </a:ext>
            </a:extLst>
          </p:cNvPr>
          <p:cNvSpPr>
            <a:spLocks noGrp="1"/>
          </p:cNvSpPr>
          <p:nvPr>
            <p:ph type="title"/>
          </p:nvPr>
        </p:nvSpPr>
        <p:spPr/>
        <p:txBody>
          <a:bodyPr/>
          <a:lstStyle/>
          <a:p>
            <a:pPr>
              <a:defRPr/>
            </a:pPr>
            <a:r>
              <a:rPr lang="en-GB" dirty="0"/>
              <a:t>Task 1</a:t>
            </a:r>
          </a:p>
        </p:txBody>
      </p:sp>
      <p:sp>
        <p:nvSpPr>
          <p:cNvPr id="23555" name="Content Placeholder 2">
            <a:extLst>
              <a:ext uri="{FF2B5EF4-FFF2-40B4-BE49-F238E27FC236}">
                <a16:creationId xmlns:a16="http://schemas.microsoft.com/office/drawing/2014/main" id="{79D6D742-70BB-4959-942C-F8D3D215A9E4}"/>
              </a:ext>
            </a:extLst>
          </p:cNvPr>
          <p:cNvSpPr>
            <a:spLocks noGrp="1"/>
          </p:cNvSpPr>
          <p:nvPr>
            <p:ph sz="quarter" idx="1"/>
          </p:nvPr>
        </p:nvSpPr>
        <p:spPr>
          <a:xfrm>
            <a:off x="304800" y="1066800"/>
            <a:ext cx="8504238" cy="4572000"/>
          </a:xfrm>
        </p:spPr>
        <p:txBody>
          <a:bodyPr/>
          <a:lstStyle/>
          <a:p>
            <a:r>
              <a:rPr lang="en-GB" altLang="en-US"/>
              <a:t>Find the following key words in your booklets on Gender and educational attainment. Highlight them and make sure you understand the use of the term.</a:t>
            </a:r>
          </a:p>
          <a:p>
            <a:r>
              <a:rPr lang="en-GB" altLang="en-US" sz="2000"/>
              <a:t>Crisis of masculinity</a:t>
            </a:r>
          </a:p>
          <a:p>
            <a:r>
              <a:rPr lang="en-GB" altLang="en-US" sz="2000"/>
              <a:t>Cultural deprivation</a:t>
            </a:r>
          </a:p>
          <a:p>
            <a:r>
              <a:rPr lang="en-GB" altLang="en-US" sz="2000"/>
              <a:t>Discrimination</a:t>
            </a:r>
          </a:p>
          <a:p>
            <a:r>
              <a:rPr lang="en-GB" altLang="en-US" sz="2000"/>
              <a:t>Feminism</a:t>
            </a:r>
          </a:p>
          <a:p>
            <a:r>
              <a:rPr lang="en-GB" altLang="en-US" sz="2000"/>
              <a:t>Gender</a:t>
            </a:r>
          </a:p>
          <a:p>
            <a:r>
              <a:rPr lang="en-GB" altLang="en-US" sz="2000"/>
              <a:t>Genderquake</a:t>
            </a:r>
          </a:p>
          <a:p>
            <a:r>
              <a:rPr lang="en-GB" altLang="en-US" sz="2000"/>
              <a:t>Hidden Curriculum</a:t>
            </a:r>
          </a:p>
          <a:p>
            <a:r>
              <a:rPr lang="en-GB" altLang="en-US" sz="2000"/>
              <a:t>Laddishness</a:t>
            </a:r>
          </a:p>
          <a:p>
            <a:r>
              <a:rPr lang="en-GB" altLang="en-US" sz="2000"/>
              <a:t>Ladettes</a:t>
            </a:r>
          </a:p>
          <a:p>
            <a:r>
              <a:rPr lang="en-GB" altLang="en-US" sz="2000"/>
              <a:t>Material deprivation</a:t>
            </a:r>
          </a:p>
          <a:p>
            <a:r>
              <a:rPr lang="en-GB" altLang="en-US" sz="2000"/>
              <a:t>Sexism</a:t>
            </a:r>
          </a:p>
          <a:p>
            <a:endParaRPr lang="en-GB" altLang="en-US"/>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55AB60-E4B0-449B-93DD-877E0FA70088}"/>
              </a:ext>
            </a:extLst>
          </p:cNvPr>
          <p:cNvSpPr>
            <a:spLocks noGrp="1"/>
          </p:cNvSpPr>
          <p:nvPr>
            <p:ph type="title"/>
          </p:nvPr>
        </p:nvSpPr>
        <p:spPr>
          <a:xfrm>
            <a:off x="304800" y="685800"/>
            <a:ext cx="8534400" cy="758825"/>
          </a:xfrm>
        </p:spPr>
        <p:txBody>
          <a:bodyPr/>
          <a:lstStyle/>
          <a:p>
            <a:pPr>
              <a:defRPr/>
            </a:pPr>
            <a:r>
              <a:rPr lang="en-GB" dirty="0"/>
              <a:t>Task 2</a:t>
            </a:r>
            <a:br>
              <a:rPr lang="en-GB" dirty="0"/>
            </a:br>
            <a:endParaRPr lang="en-GB" dirty="0"/>
          </a:p>
        </p:txBody>
      </p:sp>
      <p:sp>
        <p:nvSpPr>
          <p:cNvPr id="3" name="Content Placeholder 2">
            <a:extLst>
              <a:ext uri="{FF2B5EF4-FFF2-40B4-BE49-F238E27FC236}">
                <a16:creationId xmlns:a16="http://schemas.microsoft.com/office/drawing/2014/main" id="{F94A0834-152B-4043-AF78-9224C3D2E4C3}"/>
              </a:ext>
            </a:extLst>
          </p:cNvPr>
          <p:cNvSpPr>
            <a:spLocks noGrp="1"/>
          </p:cNvSpPr>
          <p:nvPr>
            <p:ph sz="quarter" idx="1"/>
          </p:nvPr>
        </p:nvSpPr>
        <p:spPr>
          <a:xfrm>
            <a:off x="301625" y="1527175"/>
            <a:ext cx="8504238" cy="4572000"/>
          </a:xfrm>
        </p:spPr>
        <p:txBody>
          <a:bodyPr/>
          <a:lstStyle/>
          <a:p>
            <a:pPr>
              <a:defRPr/>
            </a:pPr>
            <a:r>
              <a:rPr lang="en-GB" dirty="0"/>
              <a:t>Find out what the following researchers say about education and gender.</a:t>
            </a:r>
          </a:p>
          <a:p>
            <a:pPr marL="0" indent="0">
              <a:buFont typeface="Wingdings 2" panose="05020102010507070707" pitchFamily="18" charset="2"/>
              <a:buNone/>
              <a:defRPr/>
            </a:pPr>
            <a:endParaRPr lang="en-GB" dirty="0"/>
          </a:p>
          <a:p>
            <a:pPr>
              <a:defRPr/>
            </a:pPr>
            <a:r>
              <a:rPr lang="en-GB" dirty="0"/>
              <a:t>Wilkinson (1994) </a:t>
            </a:r>
          </a:p>
          <a:p>
            <a:pPr>
              <a:defRPr/>
            </a:pPr>
            <a:r>
              <a:rPr lang="en-GB" dirty="0"/>
              <a:t>Susan </a:t>
            </a:r>
            <a:r>
              <a:rPr lang="en-GB" dirty="0" err="1"/>
              <a:t>Faludi</a:t>
            </a:r>
            <a:r>
              <a:rPr lang="en-GB" dirty="0"/>
              <a:t> and Robert Bly </a:t>
            </a:r>
          </a:p>
          <a:p>
            <a:pPr>
              <a:defRPr/>
            </a:pPr>
            <a:r>
              <a:rPr lang="en-GB" dirty="0"/>
              <a:t>Murphy and Elwood (1998) </a:t>
            </a:r>
          </a:p>
          <a:p>
            <a:pPr>
              <a:defRPr/>
            </a:pPr>
            <a:r>
              <a:rPr lang="en-GB" dirty="0" err="1"/>
              <a:t>Mitsos</a:t>
            </a:r>
            <a:r>
              <a:rPr lang="en-GB" dirty="0"/>
              <a:t> and Browne (1998) </a:t>
            </a:r>
          </a:p>
          <a:p>
            <a:pPr>
              <a:defRPr/>
            </a:pPr>
            <a:r>
              <a:rPr lang="en-GB" dirty="0"/>
              <a:t>Harris et al. (1993) </a:t>
            </a:r>
          </a:p>
          <a:p>
            <a:pPr>
              <a:defRPr/>
            </a:pPr>
            <a:r>
              <a:rPr lang="en-GB" dirty="0"/>
              <a:t>Mac an </a:t>
            </a:r>
            <a:r>
              <a:rPr lang="en-GB" dirty="0" err="1"/>
              <a:t>Ghaill</a:t>
            </a:r>
            <a:endParaRPr lang="en-GB" dirty="0"/>
          </a:p>
          <a:p>
            <a:pPr>
              <a:defRPr/>
            </a:pPr>
            <a:endParaRPr lang="en-GB"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itle 1">
            <a:extLst>
              <a:ext uri="{FF2B5EF4-FFF2-40B4-BE49-F238E27FC236}">
                <a16:creationId xmlns:a16="http://schemas.microsoft.com/office/drawing/2014/main" id="{D1C75C60-2475-4FC1-B018-9E8A092008CB}"/>
              </a:ext>
            </a:extLst>
          </p:cNvPr>
          <p:cNvSpPr>
            <a:spLocks noGrp="1"/>
          </p:cNvSpPr>
          <p:nvPr>
            <p:ph type="title"/>
          </p:nvPr>
        </p:nvSpPr>
        <p:spPr/>
        <p:txBody>
          <a:bodyPr/>
          <a:lstStyle/>
          <a:p>
            <a:pPr eaLnBrk="1" hangingPunct="1"/>
            <a:r>
              <a:rPr lang="en-GB" altLang="en-US">
                <a:solidFill>
                  <a:srgbClr val="7B9899"/>
                </a:solidFill>
              </a:rPr>
              <a:t>Stimulus materials</a:t>
            </a:r>
          </a:p>
        </p:txBody>
      </p:sp>
      <p:sp>
        <p:nvSpPr>
          <p:cNvPr id="25603" name="Content Placeholder 2">
            <a:extLst>
              <a:ext uri="{FF2B5EF4-FFF2-40B4-BE49-F238E27FC236}">
                <a16:creationId xmlns:a16="http://schemas.microsoft.com/office/drawing/2014/main" id="{FDD63301-116A-4798-8283-E7EC91E038D7}"/>
              </a:ext>
            </a:extLst>
          </p:cNvPr>
          <p:cNvSpPr>
            <a:spLocks noGrp="1"/>
          </p:cNvSpPr>
          <p:nvPr>
            <p:ph sz="quarter" idx="1"/>
          </p:nvPr>
        </p:nvSpPr>
        <p:spPr>
          <a:xfrm>
            <a:off x="301625" y="1527175"/>
            <a:ext cx="8504238" cy="4572000"/>
          </a:xfrm>
        </p:spPr>
        <p:txBody>
          <a:bodyPr anchor="ctr"/>
          <a:lstStyle/>
          <a:p>
            <a:pPr eaLnBrk="1" hangingPunct="1"/>
            <a:r>
              <a:rPr lang="en-GB" altLang="en-US" sz="3600" dirty="0"/>
              <a:t>Look at the following graphs.</a:t>
            </a:r>
          </a:p>
          <a:p>
            <a:pPr eaLnBrk="1" hangingPunct="1"/>
            <a:endParaRPr lang="en-GB" altLang="en-US" sz="3600" dirty="0"/>
          </a:p>
          <a:p>
            <a:pPr eaLnBrk="1" hangingPunct="1"/>
            <a:r>
              <a:rPr lang="en-GB" altLang="en-US" sz="3600" dirty="0"/>
              <a:t>Summarise what you learn about gender attainment from each of them.</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itle 1">
            <a:extLst>
              <a:ext uri="{FF2B5EF4-FFF2-40B4-BE49-F238E27FC236}">
                <a16:creationId xmlns:a16="http://schemas.microsoft.com/office/drawing/2014/main" id="{180EC90C-0C28-4CE7-A618-37360308491F}"/>
              </a:ext>
            </a:extLst>
          </p:cNvPr>
          <p:cNvSpPr>
            <a:spLocks noGrp="1"/>
          </p:cNvSpPr>
          <p:nvPr>
            <p:ph type="title"/>
          </p:nvPr>
        </p:nvSpPr>
        <p:spPr/>
        <p:txBody>
          <a:bodyPr/>
          <a:lstStyle/>
          <a:p>
            <a:pPr eaLnBrk="1" hangingPunct="1"/>
            <a:r>
              <a:rPr lang="en-GB" altLang="en-US">
                <a:solidFill>
                  <a:srgbClr val="7B9899"/>
                </a:solidFill>
              </a:rPr>
              <a:t>Attainment of five A* - C GCSEs</a:t>
            </a:r>
          </a:p>
        </p:txBody>
      </p:sp>
      <p:pic>
        <p:nvPicPr>
          <p:cNvPr id="26627" name="Picture 5" descr="This is a chart showing Pupils achieving five or more GCSE grades A*-C or equivalent: by sex">
            <a:extLst>
              <a:ext uri="{FF2B5EF4-FFF2-40B4-BE49-F238E27FC236}">
                <a16:creationId xmlns:a16="http://schemas.microsoft.com/office/drawing/2014/main" id="{60FE8C1C-94CF-43EB-8BA4-6F81B6D8FE82}"/>
              </a:ext>
            </a:extLst>
          </p:cNvPr>
          <p:cNvPicPr>
            <a:picLocks noGrp="1" noChangeAspect="1" noChangeArrowheads="1"/>
          </p:cNvPicPr>
          <p:nvPr>
            <p:ph sz="quarter" idx="1"/>
          </p:nvPr>
        </p:nvPicPr>
        <p:blipFill>
          <a:blip r:embed="rId2">
            <a:extLst>
              <a:ext uri="{28A0092B-C50C-407E-A947-70E740481C1C}">
                <a14:useLocalDpi xmlns:a14="http://schemas.microsoft.com/office/drawing/2010/main" val="0"/>
              </a:ext>
            </a:extLst>
          </a:blip>
          <a:srcRect/>
          <a:stretch>
            <a:fillRect/>
          </a:stretch>
        </p:blipFill>
        <p:spPr>
          <a:xfrm>
            <a:off x="1181100" y="1600200"/>
            <a:ext cx="6781800" cy="4806950"/>
          </a:xfrm>
          <a:noFill/>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itle 1">
            <a:extLst>
              <a:ext uri="{FF2B5EF4-FFF2-40B4-BE49-F238E27FC236}">
                <a16:creationId xmlns:a16="http://schemas.microsoft.com/office/drawing/2014/main" id="{7DDD1D4E-AF94-4F9C-9557-BE621F57D554}"/>
              </a:ext>
            </a:extLst>
          </p:cNvPr>
          <p:cNvSpPr>
            <a:spLocks noGrp="1"/>
          </p:cNvSpPr>
          <p:nvPr>
            <p:ph type="title"/>
          </p:nvPr>
        </p:nvSpPr>
        <p:spPr/>
        <p:txBody>
          <a:bodyPr/>
          <a:lstStyle/>
          <a:p>
            <a:pPr eaLnBrk="1" hangingPunct="1"/>
            <a:r>
              <a:rPr lang="en-GB" altLang="en-US">
                <a:solidFill>
                  <a:srgbClr val="7B9899"/>
                </a:solidFill>
              </a:rPr>
              <a:t>Higher education</a:t>
            </a:r>
          </a:p>
        </p:txBody>
      </p:sp>
      <p:pic>
        <p:nvPicPr>
          <p:cNvPr id="27651" name="Picture 2">
            <a:extLst>
              <a:ext uri="{FF2B5EF4-FFF2-40B4-BE49-F238E27FC236}">
                <a16:creationId xmlns:a16="http://schemas.microsoft.com/office/drawing/2014/main" id="{333E7741-47D5-4CEE-B2CA-DE0F41287FD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t="7635"/>
          <a:stretch>
            <a:fillRect/>
          </a:stretch>
        </p:blipFill>
        <p:spPr bwMode="auto">
          <a:xfrm>
            <a:off x="2222500" y="1600200"/>
            <a:ext cx="4699000" cy="47609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96A171-A342-48B0-A2D4-E008E099E70E}"/>
              </a:ext>
            </a:extLst>
          </p:cNvPr>
          <p:cNvSpPr>
            <a:spLocks noGrp="1"/>
          </p:cNvSpPr>
          <p:nvPr>
            <p:ph type="title"/>
          </p:nvPr>
        </p:nvSpPr>
        <p:spPr/>
        <p:txBody>
          <a:bodyPr/>
          <a:lstStyle/>
          <a:p>
            <a:pPr>
              <a:defRPr/>
            </a:pPr>
            <a:r>
              <a:rPr lang="en-GB" dirty="0"/>
              <a:t>Important Research Study</a:t>
            </a:r>
          </a:p>
        </p:txBody>
      </p:sp>
      <p:sp>
        <p:nvSpPr>
          <p:cNvPr id="28675" name="Content Placeholder 2">
            <a:extLst>
              <a:ext uri="{FF2B5EF4-FFF2-40B4-BE49-F238E27FC236}">
                <a16:creationId xmlns:a16="http://schemas.microsoft.com/office/drawing/2014/main" id="{DE1C52B9-3ABB-4C9F-AE4F-14D5F531D2D4}"/>
              </a:ext>
            </a:extLst>
          </p:cNvPr>
          <p:cNvSpPr>
            <a:spLocks noGrp="1"/>
          </p:cNvSpPr>
          <p:nvPr>
            <p:ph sz="quarter" idx="1"/>
          </p:nvPr>
        </p:nvSpPr>
        <p:spPr>
          <a:xfrm>
            <a:off x="301625" y="1527175"/>
            <a:ext cx="8504238" cy="4572000"/>
          </a:xfrm>
        </p:spPr>
        <p:txBody>
          <a:bodyPr/>
          <a:lstStyle/>
          <a:p>
            <a:r>
              <a:rPr lang="en-GB" altLang="en-US"/>
              <a:t>Sharpe (1976/1994)</a:t>
            </a:r>
          </a:p>
          <a:p>
            <a:r>
              <a:rPr lang="en-GB" altLang="en-US"/>
              <a:t>Used structured interviews so that views could be compared over time.</a:t>
            </a:r>
          </a:p>
          <a:p>
            <a:r>
              <a:rPr lang="en-GB" altLang="en-US"/>
              <a:t>In 1976 revealed girls’ priorities as being love, marriage, children, husband and jobs in that order !</a:t>
            </a:r>
          </a:p>
          <a:p>
            <a:r>
              <a:rPr lang="en-GB" altLang="en-US"/>
              <a:t>In 1994 this had changed to more career orientated aspirations.</a:t>
            </a:r>
          </a:p>
          <a:p>
            <a:r>
              <a:rPr lang="en-GB" altLang="en-US"/>
              <a:t> What are the potential problems with structured interviews?</a:t>
            </a:r>
          </a:p>
          <a:p>
            <a:r>
              <a:rPr lang="en-GB" altLang="en-US"/>
              <a:t>She used only a small sample !!</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itle 1">
            <a:extLst>
              <a:ext uri="{FF2B5EF4-FFF2-40B4-BE49-F238E27FC236}">
                <a16:creationId xmlns:a16="http://schemas.microsoft.com/office/drawing/2014/main" id="{F8CD7AEF-9C8B-4DE9-A3A6-92A2E0CF1898}"/>
              </a:ext>
            </a:extLst>
          </p:cNvPr>
          <p:cNvSpPr>
            <a:spLocks noGrp="1"/>
          </p:cNvSpPr>
          <p:nvPr>
            <p:ph type="title"/>
          </p:nvPr>
        </p:nvSpPr>
        <p:spPr/>
        <p:txBody>
          <a:bodyPr/>
          <a:lstStyle/>
          <a:p>
            <a:pPr eaLnBrk="1" hangingPunct="1"/>
            <a:r>
              <a:rPr lang="en-GB" altLang="en-US">
                <a:solidFill>
                  <a:srgbClr val="7B9899"/>
                </a:solidFill>
              </a:rPr>
              <a:t>Key researchers</a:t>
            </a:r>
          </a:p>
        </p:txBody>
      </p:sp>
      <p:sp>
        <p:nvSpPr>
          <p:cNvPr id="29699" name="Content Placeholder 2">
            <a:extLst>
              <a:ext uri="{FF2B5EF4-FFF2-40B4-BE49-F238E27FC236}">
                <a16:creationId xmlns:a16="http://schemas.microsoft.com/office/drawing/2014/main" id="{46500BE7-BEB4-44BF-A2E5-EA3FD898C6B0}"/>
              </a:ext>
            </a:extLst>
          </p:cNvPr>
          <p:cNvSpPr>
            <a:spLocks noGrp="1"/>
          </p:cNvSpPr>
          <p:nvPr>
            <p:ph sz="quarter" idx="1"/>
          </p:nvPr>
        </p:nvSpPr>
        <p:spPr>
          <a:xfrm>
            <a:off x="301625" y="1527175"/>
            <a:ext cx="8504238" cy="4572000"/>
          </a:xfrm>
        </p:spPr>
        <p:txBody>
          <a:bodyPr/>
          <a:lstStyle/>
          <a:p>
            <a:pPr eaLnBrk="1" hangingPunct="1"/>
            <a:r>
              <a:rPr lang="en-GB" altLang="en-US">
                <a:solidFill>
                  <a:srgbClr val="C00000"/>
                </a:solidFill>
              </a:rPr>
              <a:t>Wilkinson (1994) </a:t>
            </a:r>
            <a:r>
              <a:rPr lang="en-GB" altLang="en-US"/>
              <a:t>refers to the 'genderquake' whereby young females are increasingly striving for a fulfilling career </a:t>
            </a:r>
          </a:p>
          <a:p>
            <a:pPr eaLnBrk="1" hangingPunct="1"/>
            <a:r>
              <a:rPr lang="en-GB" altLang="en-US">
                <a:solidFill>
                  <a:srgbClr val="C00000"/>
                </a:solidFill>
              </a:rPr>
              <a:t>Susan Faludi and Robert Bly </a:t>
            </a:r>
            <a:r>
              <a:rPr lang="en-GB" altLang="en-US"/>
              <a:t>suggest male underachievement is linked to a 'crisis of masculinity‘</a:t>
            </a:r>
          </a:p>
          <a:p>
            <a:pPr eaLnBrk="1" hangingPunct="1"/>
            <a:r>
              <a:rPr lang="en-GB" altLang="en-US">
                <a:solidFill>
                  <a:srgbClr val="C00000"/>
                </a:solidFill>
              </a:rPr>
              <a:t>Murphy and Elwood (1998) </a:t>
            </a:r>
            <a:r>
              <a:rPr lang="en-GB" altLang="en-US"/>
              <a:t>argue that teachers are now more sensitive to gender issues facing females. Teaching has become a feminised profession</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Title 1">
            <a:extLst>
              <a:ext uri="{FF2B5EF4-FFF2-40B4-BE49-F238E27FC236}">
                <a16:creationId xmlns:a16="http://schemas.microsoft.com/office/drawing/2014/main" id="{20C56050-F03E-49E1-9AD7-F705C43E0AC6}"/>
              </a:ext>
            </a:extLst>
          </p:cNvPr>
          <p:cNvSpPr>
            <a:spLocks noGrp="1"/>
          </p:cNvSpPr>
          <p:nvPr>
            <p:ph type="title"/>
          </p:nvPr>
        </p:nvSpPr>
        <p:spPr/>
        <p:txBody>
          <a:bodyPr/>
          <a:lstStyle/>
          <a:p>
            <a:pPr eaLnBrk="1" hangingPunct="1"/>
            <a:r>
              <a:rPr lang="en-GB" altLang="en-US">
                <a:solidFill>
                  <a:srgbClr val="7B9899"/>
                </a:solidFill>
              </a:rPr>
              <a:t>Researchers 2</a:t>
            </a:r>
          </a:p>
        </p:txBody>
      </p:sp>
      <p:sp>
        <p:nvSpPr>
          <p:cNvPr id="3" name="Content Placeholder 2">
            <a:extLst>
              <a:ext uri="{FF2B5EF4-FFF2-40B4-BE49-F238E27FC236}">
                <a16:creationId xmlns:a16="http://schemas.microsoft.com/office/drawing/2014/main" id="{9D4135F8-02A1-4067-947C-F6E521D57EA4}"/>
              </a:ext>
            </a:extLst>
          </p:cNvPr>
          <p:cNvSpPr>
            <a:spLocks noGrp="1"/>
          </p:cNvSpPr>
          <p:nvPr>
            <p:ph sz="quarter" idx="1"/>
          </p:nvPr>
        </p:nvSpPr>
        <p:spPr>
          <a:xfrm>
            <a:off x="301625" y="1527175"/>
            <a:ext cx="8504238" cy="4572000"/>
          </a:xfrm>
        </p:spPr>
        <p:txBody>
          <a:bodyPr>
            <a:normAutofit fontScale="92500" lnSpcReduction="10000"/>
          </a:bodyPr>
          <a:lstStyle/>
          <a:p>
            <a:pPr marL="274320" indent="-274320" eaLnBrk="1" fontAlgn="auto" hangingPunct="1">
              <a:spcAft>
                <a:spcPts val="0"/>
              </a:spcAft>
              <a:buFont typeface="Wingdings 2"/>
              <a:buChar char=""/>
              <a:defRPr/>
            </a:pPr>
            <a:r>
              <a:rPr lang="en-GB" dirty="0" err="1">
                <a:solidFill>
                  <a:srgbClr val="C00000"/>
                </a:solidFill>
              </a:rPr>
              <a:t>Mitsos</a:t>
            </a:r>
            <a:r>
              <a:rPr lang="en-GB" dirty="0">
                <a:solidFill>
                  <a:srgbClr val="C00000"/>
                </a:solidFill>
              </a:rPr>
              <a:t> and Browne </a:t>
            </a:r>
            <a:r>
              <a:rPr lang="en-GB" dirty="0"/>
              <a:t>(1998) found that in coeducation schools girls worked harder and spent more time on homework, were better organised, and were more likely to meet deadlines than boys.</a:t>
            </a:r>
          </a:p>
          <a:p>
            <a:pPr marL="274320" indent="-274320" eaLnBrk="1" fontAlgn="auto" hangingPunct="1">
              <a:spcAft>
                <a:spcPts val="0"/>
              </a:spcAft>
              <a:buFont typeface="Wingdings 2"/>
              <a:buChar char=""/>
              <a:defRPr/>
            </a:pPr>
            <a:r>
              <a:rPr lang="en-GB" dirty="0">
                <a:solidFill>
                  <a:srgbClr val="C00000"/>
                </a:solidFill>
              </a:rPr>
              <a:t>Harris et al</a:t>
            </a:r>
            <a:r>
              <a:rPr lang="en-GB" dirty="0"/>
              <a:t>. (1993) found that boys were more easily distracted in the classroom </a:t>
            </a:r>
          </a:p>
          <a:p>
            <a:pPr marL="274320" indent="-274320" eaLnBrk="1" fontAlgn="auto" hangingPunct="1">
              <a:spcAft>
                <a:spcPts val="0"/>
              </a:spcAft>
              <a:buFont typeface="Wingdings 2"/>
              <a:buChar char=""/>
              <a:defRPr/>
            </a:pPr>
            <a:r>
              <a:rPr lang="en-GB" dirty="0">
                <a:solidFill>
                  <a:srgbClr val="C00000"/>
                </a:solidFill>
              </a:rPr>
              <a:t>Post modernists </a:t>
            </a:r>
            <a:r>
              <a:rPr lang="en-GB" dirty="0"/>
              <a:t>argue that performance by gender is affected by the social class and ethnic backgrounds of male and female students. Thus, not all female students do well and all male students do badly.</a:t>
            </a:r>
          </a:p>
          <a:p>
            <a:pPr marL="274320" indent="-274320" eaLnBrk="1" fontAlgn="auto" hangingPunct="1">
              <a:spcAft>
                <a:spcPts val="0"/>
              </a:spcAft>
              <a:buFont typeface="Wingdings 2"/>
              <a:buChar char=""/>
              <a:defRPr/>
            </a:pPr>
            <a:r>
              <a:rPr lang="en-GB" dirty="0"/>
              <a:t>For </a:t>
            </a:r>
            <a:r>
              <a:rPr lang="en-GB" dirty="0">
                <a:solidFill>
                  <a:srgbClr val="C00000"/>
                </a:solidFill>
              </a:rPr>
              <a:t>Mac an </a:t>
            </a:r>
            <a:r>
              <a:rPr lang="en-GB" dirty="0" err="1">
                <a:solidFill>
                  <a:srgbClr val="C00000"/>
                </a:solidFill>
              </a:rPr>
              <a:t>Ghaill</a:t>
            </a:r>
            <a:r>
              <a:rPr lang="en-GB" dirty="0"/>
              <a:t>, the underachievement of boys is particularly a working class problem. </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CC138E-C6BC-4A21-8550-80B0423DC900}"/>
              </a:ext>
            </a:extLst>
          </p:cNvPr>
          <p:cNvSpPr>
            <a:spLocks noGrp="1"/>
          </p:cNvSpPr>
          <p:nvPr>
            <p:ph type="title"/>
          </p:nvPr>
        </p:nvSpPr>
        <p:spPr/>
        <p:txBody>
          <a:bodyPr/>
          <a:lstStyle/>
          <a:p>
            <a:pPr>
              <a:defRPr/>
            </a:pPr>
            <a:r>
              <a:rPr lang="en-GB" dirty="0"/>
              <a:t>AO3s</a:t>
            </a:r>
          </a:p>
        </p:txBody>
      </p:sp>
      <p:sp>
        <p:nvSpPr>
          <p:cNvPr id="31747" name="Content Placeholder 2">
            <a:extLst>
              <a:ext uri="{FF2B5EF4-FFF2-40B4-BE49-F238E27FC236}">
                <a16:creationId xmlns:a16="http://schemas.microsoft.com/office/drawing/2014/main" id="{5EDD46DA-58B3-4256-AF4B-437F39FE2208}"/>
              </a:ext>
            </a:extLst>
          </p:cNvPr>
          <p:cNvSpPr>
            <a:spLocks noGrp="1"/>
          </p:cNvSpPr>
          <p:nvPr>
            <p:ph sz="quarter" idx="1"/>
          </p:nvPr>
        </p:nvSpPr>
        <p:spPr>
          <a:xfrm>
            <a:off x="304800" y="1524000"/>
            <a:ext cx="8504238" cy="4572000"/>
          </a:xfrm>
        </p:spPr>
        <p:txBody>
          <a:bodyPr/>
          <a:lstStyle/>
          <a:p>
            <a:r>
              <a:rPr lang="en-GB" altLang="en-US"/>
              <a:t>Although girls may be doing better at examinations at school, this is not to say that females will make strides in achieving top managerial positions. </a:t>
            </a:r>
          </a:p>
          <a:p>
            <a:r>
              <a:rPr lang="en-GB" altLang="en-US"/>
              <a:t>Evidence from the work place and elsewhere support the assertion that female attitudes to success have changed, women have children later, and see careers and vital. </a:t>
            </a:r>
          </a:p>
          <a:p>
            <a:r>
              <a:rPr lang="en-GB" altLang="en-US"/>
              <a:t>A lot of the work lacks empirical data to support it. It is often small scale, and thus generalisations are difficult to make. </a:t>
            </a:r>
          </a:p>
          <a:p>
            <a:endParaRPr lang="en-GB" alt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7" name="Subtitle 2">
            <a:extLst>
              <a:ext uri="{FF2B5EF4-FFF2-40B4-BE49-F238E27FC236}">
                <a16:creationId xmlns:a16="http://schemas.microsoft.com/office/drawing/2014/main" id="{9ACEAD2C-DF13-4F27-924D-58A0B2901FDB}"/>
              </a:ext>
            </a:extLst>
          </p:cNvPr>
          <p:cNvSpPr>
            <a:spLocks noGrp="1"/>
          </p:cNvSpPr>
          <p:nvPr>
            <p:ph type="subTitle" idx="1"/>
          </p:nvPr>
        </p:nvSpPr>
        <p:spPr>
          <a:xfrm>
            <a:off x="644525" y="762000"/>
            <a:ext cx="7854950" cy="1676400"/>
          </a:xfrm>
        </p:spPr>
        <p:txBody>
          <a:bodyPr>
            <a:normAutofit/>
          </a:bodyPr>
          <a:lstStyle/>
          <a:p>
            <a:pPr eaLnBrk="1" fontAlgn="auto" hangingPunct="1">
              <a:lnSpc>
                <a:spcPct val="90000"/>
              </a:lnSpc>
              <a:spcAft>
                <a:spcPts val="0"/>
              </a:spcAft>
              <a:buFont typeface="Wingdings 2"/>
              <a:buNone/>
              <a:defRPr/>
            </a:pPr>
            <a:r>
              <a:rPr lang="en-GB" sz="3600" dirty="0"/>
              <a:t>Evaluating the effect of Gender on School achievement</a:t>
            </a:r>
          </a:p>
        </p:txBody>
      </p:sp>
      <p:sp>
        <p:nvSpPr>
          <p:cNvPr id="14339" name="Title 1">
            <a:extLst>
              <a:ext uri="{FF2B5EF4-FFF2-40B4-BE49-F238E27FC236}">
                <a16:creationId xmlns:a16="http://schemas.microsoft.com/office/drawing/2014/main" id="{BB69B337-0BA2-4A7D-B020-1A1E85DCF121}"/>
              </a:ext>
            </a:extLst>
          </p:cNvPr>
          <p:cNvSpPr>
            <a:spLocks noGrp="1"/>
          </p:cNvSpPr>
          <p:nvPr>
            <p:ph type="ctrTitle"/>
          </p:nvPr>
        </p:nvSpPr>
        <p:spPr>
          <a:xfrm>
            <a:off x="685800" y="3048000"/>
            <a:ext cx="7772400" cy="1924050"/>
          </a:xfrm>
        </p:spPr>
        <p:txBody>
          <a:bodyPr/>
          <a:lstStyle/>
          <a:p>
            <a:pPr eaLnBrk="1" hangingPunct="1"/>
            <a:r>
              <a:rPr lang="en-GB" altLang="en-US"/>
              <a:t>Are boys educational failures?</a:t>
            </a:r>
            <a:br>
              <a:rPr lang="en-GB" altLang="en-US"/>
            </a:br>
            <a:endParaRPr lang="en-GB" altLang="en-US" i="1"/>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EF5B2B-71C8-44D7-B0FB-403A60D576FF}"/>
              </a:ext>
            </a:extLst>
          </p:cNvPr>
          <p:cNvSpPr>
            <a:spLocks noGrp="1"/>
          </p:cNvSpPr>
          <p:nvPr>
            <p:ph type="title"/>
          </p:nvPr>
        </p:nvSpPr>
        <p:spPr/>
        <p:txBody>
          <a:bodyPr/>
          <a:lstStyle/>
          <a:p>
            <a:pPr>
              <a:defRPr/>
            </a:pPr>
            <a:endParaRPr lang="en-GB"/>
          </a:p>
        </p:txBody>
      </p:sp>
      <p:sp>
        <p:nvSpPr>
          <p:cNvPr id="32771" name="Content Placeholder 2">
            <a:extLst>
              <a:ext uri="{FF2B5EF4-FFF2-40B4-BE49-F238E27FC236}">
                <a16:creationId xmlns:a16="http://schemas.microsoft.com/office/drawing/2014/main" id="{9DA3F6B1-EADA-4542-829A-090B9FE0B15C}"/>
              </a:ext>
            </a:extLst>
          </p:cNvPr>
          <p:cNvSpPr>
            <a:spLocks noGrp="1"/>
          </p:cNvSpPr>
          <p:nvPr>
            <p:ph sz="quarter" idx="1"/>
          </p:nvPr>
        </p:nvSpPr>
        <p:spPr>
          <a:xfrm>
            <a:off x="301625" y="1527175"/>
            <a:ext cx="8504238" cy="4572000"/>
          </a:xfrm>
        </p:spPr>
        <p:txBody>
          <a:bodyPr/>
          <a:lstStyle/>
          <a:p>
            <a:r>
              <a:rPr lang="en-GB" altLang="en-US"/>
              <a:t>These studies give an up to date account of classroom attainment in the 1990’s. </a:t>
            </a:r>
          </a:p>
          <a:p>
            <a:r>
              <a:rPr lang="en-GB" altLang="en-US"/>
              <a:t>The work fails to take into account class differences. In reality it is not boys per se who fails, but working class boys. </a:t>
            </a:r>
          </a:p>
          <a:p>
            <a:r>
              <a:rPr lang="en-GB" altLang="en-US"/>
              <a:t>This debate is sterile. In reality it is a smokescreen to divert attention away from the real gains women have made, and to divert attention back again on the male of the species. </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3E9CA4-95BE-42C5-B82D-192A2CC378A0}"/>
              </a:ext>
            </a:extLst>
          </p:cNvPr>
          <p:cNvSpPr>
            <a:spLocks noGrp="1"/>
          </p:cNvSpPr>
          <p:nvPr>
            <p:ph type="title"/>
          </p:nvPr>
        </p:nvSpPr>
        <p:spPr/>
        <p:txBody>
          <a:bodyPr/>
          <a:lstStyle/>
          <a:p>
            <a:pPr>
              <a:defRPr/>
            </a:pPr>
            <a:endParaRPr lang="en-GB"/>
          </a:p>
        </p:txBody>
      </p:sp>
      <p:sp>
        <p:nvSpPr>
          <p:cNvPr id="33795" name="Content Placeholder 2">
            <a:extLst>
              <a:ext uri="{FF2B5EF4-FFF2-40B4-BE49-F238E27FC236}">
                <a16:creationId xmlns:a16="http://schemas.microsoft.com/office/drawing/2014/main" id="{B9A6AD2F-9056-454B-9837-B50CBD17A48A}"/>
              </a:ext>
            </a:extLst>
          </p:cNvPr>
          <p:cNvSpPr>
            <a:spLocks noGrp="1"/>
          </p:cNvSpPr>
          <p:nvPr>
            <p:ph sz="quarter" idx="1"/>
          </p:nvPr>
        </p:nvSpPr>
        <p:spPr>
          <a:xfrm>
            <a:off x="301625" y="1527175"/>
            <a:ext cx="8504238" cy="4572000"/>
          </a:xfrm>
        </p:spPr>
        <p:txBody>
          <a:bodyPr/>
          <a:lstStyle/>
          <a:p>
            <a:r>
              <a:rPr lang="en-GB" altLang="en-US"/>
              <a:t>Many of the so-called initiatives were only narrow in their scope and can thus not be said to be responsible for added female achievement. </a:t>
            </a:r>
          </a:p>
          <a:p>
            <a:r>
              <a:rPr lang="en-GB" altLang="en-US"/>
              <a:t>Much empirical quantitative data show that this trend is consistent and widening, and thus cannot be dismissed easily.</a:t>
            </a:r>
          </a:p>
          <a:p>
            <a:endParaRPr lang="en-GB" altLang="en-US"/>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Title 1">
            <a:extLst>
              <a:ext uri="{FF2B5EF4-FFF2-40B4-BE49-F238E27FC236}">
                <a16:creationId xmlns:a16="http://schemas.microsoft.com/office/drawing/2014/main" id="{4D80576D-0384-4F73-AAF4-B45817555B15}"/>
              </a:ext>
            </a:extLst>
          </p:cNvPr>
          <p:cNvSpPr>
            <a:spLocks noGrp="1"/>
          </p:cNvSpPr>
          <p:nvPr>
            <p:ph type="title"/>
          </p:nvPr>
        </p:nvSpPr>
        <p:spPr/>
        <p:txBody>
          <a:bodyPr/>
          <a:lstStyle/>
          <a:p>
            <a:pPr eaLnBrk="1" hangingPunct="1"/>
            <a:r>
              <a:rPr lang="en-GB" altLang="en-US">
                <a:solidFill>
                  <a:srgbClr val="7B9899"/>
                </a:solidFill>
              </a:rPr>
              <a:t>Key Terms</a:t>
            </a:r>
          </a:p>
        </p:txBody>
      </p:sp>
      <p:sp>
        <p:nvSpPr>
          <p:cNvPr id="24579" name="Content Placeholder 3">
            <a:extLst>
              <a:ext uri="{FF2B5EF4-FFF2-40B4-BE49-F238E27FC236}">
                <a16:creationId xmlns:a16="http://schemas.microsoft.com/office/drawing/2014/main" id="{FF29BB3B-BF9B-433F-8B35-945D72885B90}"/>
              </a:ext>
            </a:extLst>
          </p:cNvPr>
          <p:cNvSpPr>
            <a:spLocks noGrp="1"/>
          </p:cNvSpPr>
          <p:nvPr>
            <p:ph sz="quarter" idx="1"/>
          </p:nvPr>
        </p:nvSpPr>
        <p:spPr>
          <a:xfrm>
            <a:off x="301625" y="1527175"/>
            <a:ext cx="8504238" cy="4721225"/>
          </a:xfrm>
        </p:spPr>
        <p:txBody>
          <a:bodyPr>
            <a:normAutofit fontScale="92500" lnSpcReduction="10000"/>
          </a:bodyPr>
          <a:lstStyle/>
          <a:p>
            <a:pPr>
              <a:defRPr/>
            </a:pPr>
            <a:r>
              <a:rPr lang="en-US" dirty="0"/>
              <a:t>Crisis of masculinity</a:t>
            </a:r>
            <a:endParaRPr lang="en-GB" dirty="0"/>
          </a:p>
          <a:p>
            <a:pPr>
              <a:defRPr/>
            </a:pPr>
            <a:r>
              <a:rPr lang="en-US" dirty="0"/>
              <a:t>Cultural deprivation</a:t>
            </a:r>
            <a:endParaRPr lang="en-GB" dirty="0"/>
          </a:p>
          <a:p>
            <a:pPr>
              <a:defRPr/>
            </a:pPr>
            <a:r>
              <a:rPr lang="en-US" dirty="0"/>
              <a:t>Discrimination</a:t>
            </a:r>
            <a:endParaRPr lang="en-GB" dirty="0"/>
          </a:p>
          <a:p>
            <a:pPr>
              <a:defRPr/>
            </a:pPr>
            <a:r>
              <a:rPr lang="en-US" dirty="0"/>
              <a:t>Feminism</a:t>
            </a:r>
            <a:endParaRPr lang="en-GB" dirty="0"/>
          </a:p>
          <a:p>
            <a:pPr>
              <a:defRPr/>
            </a:pPr>
            <a:r>
              <a:rPr lang="en-US" dirty="0"/>
              <a:t>Gender</a:t>
            </a:r>
            <a:endParaRPr lang="en-GB" dirty="0"/>
          </a:p>
          <a:p>
            <a:pPr>
              <a:defRPr/>
            </a:pPr>
            <a:r>
              <a:rPr lang="en-US" dirty="0" err="1"/>
              <a:t>Genderquake</a:t>
            </a:r>
            <a:endParaRPr lang="en-GB" dirty="0"/>
          </a:p>
          <a:p>
            <a:pPr>
              <a:defRPr/>
            </a:pPr>
            <a:r>
              <a:rPr lang="en-US" dirty="0"/>
              <a:t>Hidden Curriculum</a:t>
            </a:r>
            <a:endParaRPr lang="en-GB" dirty="0"/>
          </a:p>
          <a:p>
            <a:pPr>
              <a:defRPr/>
            </a:pPr>
            <a:r>
              <a:rPr lang="en-US" dirty="0" err="1"/>
              <a:t>Laddishness</a:t>
            </a:r>
            <a:endParaRPr lang="en-GB" dirty="0"/>
          </a:p>
          <a:p>
            <a:pPr>
              <a:defRPr/>
            </a:pPr>
            <a:r>
              <a:rPr lang="en-US" dirty="0" err="1"/>
              <a:t>Ladettes</a:t>
            </a:r>
            <a:endParaRPr lang="en-GB" dirty="0"/>
          </a:p>
          <a:p>
            <a:pPr>
              <a:defRPr/>
            </a:pPr>
            <a:r>
              <a:rPr lang="en-US" dirty="0"/>
              <a:t>Material deprivation</a:t>
            </a:r>
            <a:endParaRPr lang="en-GB" dirty="0"/>
          </a:p>
          <a:p>
            <a:pPr>
              <a:defRPr/>
            </a:pPr>
            <a:r>
              <a:rPr lang="en-US" dirty="0"/>
              <a:t>Sexism</a:t>
            </a:r>
            <a:endParaRPr lang="en-GB" dirty="0"/>
          </a:p>
          <a:p>
            <a:pPr>
              <a:defRPr/>
            </a:pPr>
            <a:endParaRPr lang="en-GB"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ext Placeholder 1">
            <a:extLst>
              <a:ext uri="{FF2B5EF4-FFF2-40B4-BE49-F238E27FC236}">
                <a16:creationId xmlns:a16="http://schemas.microsoft.com/office/drawing/2014/main" id="{C62B63FD-D1C6-4E08-AD8C-7D502D3135FF}"/>
              </a:ext>
            </a:extLst>
          </p:cNvPr>
          <p:cNvSpPr>
            <a:spLocks noGrp="1"/>
          </p:cNvSpPr>
          <p:nvPr>
            <p:ph type="body" idx="1"/>
          </p:nvPr>
        </p:nvSpPr>
        <p:spPr>
          <a:xfrm>
            <a:off x="1009650" y="2743200"/>
            <a:ext cx="7123113" cy="3657600"/>
          </a:xfrm>
        </p:spPr>
        <p:txBody>
          <a:bodyPr>
            <a:normAutofit/>
          </a:bodyPr>
          <a:lstStyle/>
          <a:p>
            <a:pPr eaLnBrk="1" fontAlgn="auto" hangingPunct="1">
              <a:spcAft>
                <a:spcPts val="0"/>
              </a:spcAft>
              <a:buFont typeface="Wingdings 2"/>
              <a:buNone/>
              <a:defRPr/>
            </a:pPr>
            <a:endParaRPr lang="en-GB" dirty="0"/>
          </a:p>
          <a:p>
            <a:pPr eaLnBrk="1" fontAlgn="auto" hangingPunct="1">
              <a:spcAft>
                <a:spcPts val="0"/>
              </a:spcAft>
              <a:buFont typeface="Wingdings 2"/>
              <a:buNone/>
              <a:defRPr/>
            </a:pPr>
            <a:endParaRPr lang="en-GB" dirty="0"/>
          </a:p>
          <a:p>
            <a:pPr eaLnBrk="1" fontAlgn="auto" hangingPunct="1">
              <a:spcAft>
                <a:spcPts val="0"/>
              </a:spcAft>
              <a:buFont typeface="Wingdings 2"/>
              <a:buNone/>
              <a:defRPr/>
            </a:pPr>
            <a:r>
              <a:rPr lang="en-GB" sz="3200" cap="none" dirty="0"/>
              <a:t>Outline and explain why boys are now seen by many as the ‘gender of failure’ in Education. </a:t>
            </a:r>
          </a:p>
        </p:txBody>
      </p:sp>
      <p:sp>
        <p:nvSpPr>
          <p:cNvPr id="35843" name="Title 2">
            <a:extLst>
              <a:ext uri="{FF2B5EF4-FFF2-40B4-BE49-F238E27FC236}">
                <a16:creationId xmlns:a16="http://schemas.microsoft.com/office/drawing/2014/main" id="{118AFB5E-47FA-473F-86FD-676517F217D6}"/>
              </a:ext>
            </a:extLst>
          </p:cNvPr>
          <p:cNvSpPr>
            <a:spLocks noGrp="1"/>
          </p:cNvSpPr>
          <p:nvPr>
            <p:ph type="title"/>
          </p:nvPr>
        </p:nvSpPr>
        <p:spPr/>
        <p:txBody>
          <a:bodyPr/>
          <a:lstStyle/>
          <a:p>
            <a:pPr eaLnBrk="1" hangingPunct="1"/>
            <a:r>
              <a:rPr lang="en-GB" altLang="en-US"/>
              <a:t>Assessment</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Title 1">
            <a:extLst>
              <a:ext uri="{FF2B5EF4-FFF2-40B4-BE49-F238E27FC236}">
                <a16:creationId xmlns:a16="http://schemas.microsoft.com/office/drawing/2014/main" id="{82B5F659-8BB0-467F-B83D-6A9D988CB3FA}"/>
              </a:ext>
            </a:extLst>
          </p:cNvPr>
          <p:cNvSpPr>
            <a:spLocks noGrp="1"/>
          </p:cNvSpPr>
          <p:nvPr>
            <p:ph type="title"/>
          </p:nvPr>
        </p:nvSpPr>
        <p:spPr/>
        <p:txBody>
          <a:bodyPr/>
          <a:lstStyle/>
          <a:p>
            <a:pPr eaLnBrk="1" hangingPunct="1"/>
            <a:r>
              <a:rPr lang="en-GB" altLang="en-US">
                <a:solidFill>
                  <a:srgbClr val="7B9899"/>
                </a:solidFill>
              </a:rPr>
              <a:t>Independent study</a:t>
            </a:r>
          </a:p>
        </p:txBody>
      </p:sp>
      <p:sp>
        <p:nvSpPr>
          <p:cNvPr id="36867" name="Content Placeholder 3">
            <a:extLst>
              <a:ext uri="{FF2B5EF4-FFF2-40B4-BE49-F238E27FC236}">
                <a16:creationId xmlns:a16="http://schemas.microsoft.com/office/drawing/2014/main" id="{03341D1B-823D-46E3-A476-22BF6498E311}"/>
              </a:ext>
            </a:extLst>
          </p:cNvPr>
          <p:cNvSpPr>
            <a:spLocks noGrp="1"/>
          </p:cNvSpPr>
          <p:nvPr>
            <p:ph sz="quarter" idx="1"/>
          </p:nvPr>
        </p:nvSpPr>
        <p:spPr>
          <a:xfrm>
            <a:off x="301625" y="1527175"/>
            <a:ext cx="8504238" cy="4572000"/>
          </a:xfrm>
        </p:spPr>
        <p:txBody>
          <a:bodyPr anchor="ctr"/>
          <a:lstStyle/>
          <a:p>
            <a:pPr marL="0" indent="0" eaLnBrk="1" hangingPunct="1">
              <a:buFont typeface="Wingdings" panose="05000000000000000000" pitchFamily="2" charset="2"/>
              <a:buNone/>
            </a:pPr>
            <a:r>
              <a:rPr lang="en-GB" altLang="en-US" sz="3100"/>
              <a:t>Add to your notes by using the textbooks in the LRC and in your Sociology department.</a:t>
            </a:r>
          </a:p>
          <a:p>
            <a:pPr marL="0" indent="0" eaLnBrk="1" hangingPunct="1">
              <a:buFont typeface="Wingdings" panose="05000000000000000000" pitchFamily="2" charset="2"/>
              <a:buNone/>
            </a:pPr>
            <a:endParaRPr lang="en-GB" altLang="en-US" sz="3100"/>
          </a:p>
          <a:p>
            <a:pPr marL="0" indent="0" eaLnBrk="1" hangingPunct="1">
              <a:buFont typeface="Wingdings" panose="05000000000000000000" pitchFamily="2" charset="2"/>
              <a:buNone/>
            </a:pPr>
            <a:r>
              <a:rPr lang="en-GB" altLang="en-US" sz="3100"/>
              <a:t>Use the e-book on the NGFL-Cymru website for more detailed notes and explanations.</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BAEBBB-17AA-4B21-9B6C-26A7279D27CA}"/>
              </a:ext>
            </a:extLst>
          </p:cNvPr>
          <p:cNvSpPr>
            <a:spLocks noGrp="1"/>
          </p:cNvSpPr>
          <p:nvPr>
            <p:ph type="title"/>
          </p:nvPr>
        </p:nvSpPr>
        <p:spPr>
          <a:xfrm>
            <a:off x="304800" y="304800"/>
            <a:ext cx="8534400" cy="758825"/>
          </a:xfrm>
        </p:spPr>
        <p:txBody>
          <a:bodyPr/>
          <a:lstStyle/>
          <a:p>
            <a:pPr>
              <a:defRPr/>
            </a:pPr>
            <a:r>
              <a:rPr lang="en-GB" dirty="0"/>
              <a:t>Outline and explain patterns in gender and attainment (20)</a:t>
            </a:r>
          </a:p>
        </p:txBody>
      </p:sp>
      <p:sp>
        <p:nvSpPr>
          <p:cNvPr id="37891" name="Content Placeholder 2">
            <a:extLst>
              <a:ext uri="{FF2B5EF4-FFF2-40B4-BE49-F238E27FC236}">
                <a16:creationId xmlns:a16="http://schemas.microsoft.com/office/drawing/2014/main" id="{3E2DAB7D-A5EF-4CD6-A3FE-3B43F46AD5A4}"/>
              </a:ext>
            </a:extLst>
          </p:cNvPr>
          <p:cNvSpPr>
            <a:spLocks noGrp="1"/>
          </p:cNvSpPr>
          <p:nvPr>
            <p:ph sz="quarter" idx="1"/>
          </p:nvPr>
        </p:nvSpPr>
        <p:spPr>
          <a:xfrm>
            <a:off x="301625" y="1527175"/>
            <a:ext cx="8504238" cy="4572000"/>
          </a:xfrm>
        </p:spPr>
        <p:txBody>
          <a:bodyPr/>
          <a:lstStyle/>
          <a:p>
            <a:r>
              <a:rPr lang="en-GB" altLang="en-US" dirty="0"/>
              <a:t>Outline patterns – statistics</a:t>
            </a:r>
          </a:p>
          <a:p>
            <a:r>
              <a:rPr lang="en-GB" altLang="en-US" dirty="0"/>
              <a:t>Give 4-5 explanations with research evidence</a:t>
            </a:r>
          </a:p>
          <a:p>
            <a:r>
              <a:rPr lang="en-GB" altLang="en-US" dirty="0"/>
              <a:t>Analysis – return to the question – what does your point suggest about gender and attainment</a:t>
            </a:r>
          </a:p>
          <a:p>
            <a:r>
              <a:rPr lang="en-GB" altLang="en-US"/>
              <a:t>Evaluation – counterargue/criticise or give further support for your point.</a:t>
            </a:r>
          </a:p>
          <a:p>
            <a:r>
              <a:rPr lang="en-GB" altLang="en-US" dirty="0"/>
              <a:t>Use the correct signpost phrases/words for your points.</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3" name="Title 2">
            <a:extLst>
              <a:ext uri="{FF2B5EF4-FFF2-40B4-BE49-F238E27FC236}">
                <a16:creationId xmlns:a16="http://schemas.microsoft.com/office/drawing/2014/main" id="{909491CC-B427-44C9-ADAE-0FBCACB1887F}"/>
              </a:ext>
            </a:extLst>
          </p:cNvPr>
          <p:cNvSpPr>
            <a:spLocks noGrp="1"/>
          </p:cNvSpPr>
          <p:nvPr>
            <p:ph type="title"/>
          </p:nvPr>
        </p:nvSpPr>
        <p:spPr/>
        <p:txBody>
          <a:bodyPr/>
          <a:lstStyle/>
          <a:p>
            <a:r>
              <a:rPr lang="en-GB" altLang="en-US"/>
              <a:t>What’s your opinion?</a:t>
            </a:r>
          </a:p>
        </p:txBody>
      </p:sp>
      <p:pic>
        <p:nvPicPr>
          <p:cNvPr id="3" name="Online Media 2">
            <a:hlinkClick r:id="" action="ppaction://media"/>
            <a:extLst>
              <a:ext uri="{FF2B5EF4-FFF2-40B4-BE49-F238E27FC236}">
                <a16:creationId xmlns:a16="http://schemas.microsoft.com/office/drawing/2014/main" id="{7E09D01A-8B77-43B6-8337-8E7CBF8FC134}"/>
              </a:ext>
            </a:extLst>
          </p:cNvPr>
          <p:cNvPicPr>
            <a:picLocks noRot="1" noChangeAspect="1"/>
          </p:cNvPicPr>
          <p:nvPr>
            <a:videoFile r:link="rId1"/>
          </p:nvPr>
        </p:nvPicPr>
        <p:blipFill>
          <a:blip r:embed="rId5"/>
          <a:stretch>
            <a:fillRect/>
          </a:stretch>
        </p:blipFill>
        <p:spPr>
          <a:xfrm>
            <a:off x="4724402" y="2667000"/>
            <a:ext cx="4038598" cy="3276600"/>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pic>
        <p:nvPicPr>
          <p:cNvPr id="4" name="Online Media 3">
            <a:hlinkClick r:id="" action="ppaction://media"/>
            <a:extLst>
              <a:ext uri="{FF2B5EF4-FFF2-40B4-BE49-F238E27FC236}">
                <a16:creationId xmlns:a16="http://schemas.microsoft.com/office/drawing/2014/main" id="{23C487CC-2EBB-4F8A-BAA4-B090F61D1833}"/>
              </a:ext>
            </a:extLst>
          </p:cNvPr>
          <p:cNvPicPr>
            <a:picLocks noRot="1" noChangeAspect="1"/>
          </p:cNvPicPr>
          <p:nvPr>
            <a:videoFile r:link="rId2"/>
          </p:nvPr>
        </p:nvPicPr>
        <p:blipFill>
          <a:blip r:embed="rId5"/>
          <a:stretch>
            <a:fillRect/>
          </a:stretch>
        </p:blipFill>
        <p:spPr>
          <a:xfrm>
            <a:off x="228600" y="2667000"/>
            <a:ext cx="4190999" cy="3276600"/>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spTree>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3"/>
                    </p:tgtEl>
                  </p:cond>
                </p:stCondLst>
                <p:endSync evt="end" delay="0">
                  <p:rtn val="all"/>
                </p:endSync>
                <p:childTnLst>
                  <p:par>
                    <p:cTn id="3" fill="hold">
                      <p:stCondLst>
                        <p:cond delay="0"/>
                      </p:stCondLst>
                      <p:childTnLst>
                        <p:par>
                          <p:cTn id="4" fill="hold">
                            <p:stCondLst>
                              <p:cond delay="0"/>
                            </p:stCondLst>
                            <p:childTnLst>
                              <p:par>
                                <p:cTn id="5" presetID="2" presetClass="mediacall" presetSubtype="0" fill="hold" nodeType="clickEffect">
                                  <p:stCondLst>
                                    <p:cond delay="0"/>
                                  </p:stCondLst>
                                  <p:childTnLst>
                                    <p:cmd type="call" cmd="togglePause">
                                      <p:cBhvr>
                                        <p:cTn id="6" dur="1" fill="hold"/>
                                        <p:tgtEl>
                                          <p:spTgt spid="3"/>
                                        </p:tgtEl>
                                      </p:cBhvr>
                                    </p:cmd>
                                  </p:childTnLst>
                                </p:cTn>
                              </p:par>
                            </p:childTnLst>
                          </p:cTn>
                        </p:par>
                      </p:childTnLst>
                    </p:cTn>
                  </p:par>
                </p:childTnLst>
              </p:cTn>
              <p:nextCondLst>
                <p:cond evt="onClick" delay="0">
                  <p:tgtEl>
                    <p:spTgt spid="3"/>
                  </p:tgtEl>
                </p:cond>
              </p:nextCondLst>
            </p:seq>
            <p:video>
              <p:cMediaNode>
                <p:cTn id="7" fill="hold" display="0">
                  <p:stCondLst>
                    <p:cond delay="indefinite"/>
                  </p:stCondLst>
                </p:cTn>
                <p:tgtEl>
                  <p:spTgt spid="3"/>
                </p:tgtEl>
              </p:cMediaNode>
            </p:video>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a:extLst>
              <a:ext uri="{FF2B5EF4-FFF2-40B4-BE49-F238E27FC236}">
                <a16:creationId xmlns:a16="http://schemas.microsoft.com/office/drawing/2014/main" id="{B6A18F5E-E738-46D0-A421-7239A4AE1D64}"/>
              </a:ext>
            </a:extLst>
          </p:cNvPr>
          <p:cNvSpPr>
            <a:spLocks noGrp="1"/>
          </p:cNvSpPr>
          <p:nvPr>
            <p:ph type="title"/>
          </p:nvPr>
        </p:nvSpPr>
        <p:spPr/>
        <p:txBody>
          <a:bodyPr/>
          <a:lstStyle/>
          <a:p>
            <a:pPr eaLnBrk="1" hangingPunct="1"/>
            <a:r>
              <a:rPr lang="en-GB" altLang="en-US">
                <a:solidFill>
                  <a:srgbClr val="7B9899"/>
                </a:solidFill>
              </a:rPr>
              <a:t>Sociological Targets</a:t>
            </a:r>
          </a:p>
        </p:txBody>
      </p:sp>
      <p:sp>
        <p:nvSpPr>
          <p:cNvPr id="16387" name="Content Placeholder 2">
            <a:extLst>
              <a:ext uri="{FF2B5EF4-FFF2-40B4-BE49-F238E27FC236}">
                <a16:creationId xmlns:a16="http://schemas.microsoft.com/office/drawing/2014/main" id="{EFA30F1F-FB10-47DE-9107-D4EB3A9111FE}"/>
              </a:ext>
            </a:extLst>
          </p:cNvPr>
          <p:cNvSpPr>
            <a:spLocks noGrp="1"/>
          </p:cNvSpPr>
          <p:nvPr>
            <p:ph sz="quarter" idx="1"/>
          </p:nvPr>
        </p:nvSpPr>
        <p:spPr>
          <a:xfrm>
            <a:off x="301625" y="1527175"/>
            <a:ext cx="8504238" cy="4572000"/>
          </a:xfrm>
        </p:spPr>
        <p:txBody>
          <a:bodyPr/>
          <a:lstStyle/>
          <a:p>
            <a:pPr eaLnBrk="1" hangingPunct="1"/>
            <a:r>
              <a:rPr lang="en-GB" altLang="en-US"/>
              <a:t>To understand that gender can have an influence on school attainment.</a:t>
            </a:r>
          </a:p>
          <a:p>
            <a:pPr eaLnBrk="1" hangingPunct="1"/>
            <a:endParaRPr lang="en-GB" altLang="en-US"/>
          </a:p>
          <a:p>
            <a:pPr eaLnBrk="1" hangingPunct="1"/>
            <a:r>
              <a:rPr lang="en-GB" altLang="en-US"/>
              <a:t>To recognise that traditional patterns of gender attainment are changing in favour of girls.</a:t>
            </a:r>
          </a:p>
          <a:p>
            <a:pPr eaLnBrk="1" hangingPunct="1"/>
            <a:endParaRPr lang="en-GB" altLang="en-US"/>
          </a:p>
          <a:p>
            <a:pPr eaLnBrk="1" hangingPunct="1"/>
            <a:r>
              <a:rPr lang="en-GB" altLang="en-US"/>
              <a:t>To identify some of the effects that the growing confidence of girls is having on boys.</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a:extLst>
              <a:ext uri="{FF2B5EF4-FFF2-40B4-BE49-F238E27FC236}">
                <a16:creationId xmlns:a16="http://schemas.microsoft.com/office/drawing/2014/main" id="{9FD49635-CB13-420E-9706-FFB1EAA0B02A}"/>
              </a:ext>
            </a:extLst>
          </p:cNvPr>
          <p:cNvSpPr>
            <a:spLocks noGrp="1"/>
          </p:cNvSpPr>
          <p:nvPr>
            <p:ph type="title"/>
          </p:nvPr>
        </p:nvSpPr>
        <p:spPr/>
        <p:txBody>
          <a:bodyPr/>
          <a:lstStyle/>
          <a:p>
            <a:pPr eaLnBrk="1" hangingPunct="1"/>
            <a:r>
              <a:rPr lang="en-GB" altLang="en-US">
                <a:solidFill>
                  <a:srgbClr val="7B9899"/>
                </a:solidFill>
              </a:rPr>
              <a:t>The problem for schools</a:t>
            </a:r>
          </a:p>
        </p:txBody>
      </p:sp>
      <p:sp>
        <p:nvSpPr>
          <p:cNvPr id="14339" name="Content Placeholder 2">
            <a:extLst>
              <a:ext uri="{FF2B5EF4-FFF2-40B4-BE49-F238E27FC236}">
                <a16:creationId xmlns:a16="http://schemas.microsoft.com/office/drawing/2014/main" id="{3C677D1E-688B-4597-A1B5-E9D1FA07CAFA}"/>
              </a:ext>
            </a:extLst>
          </p:cNvPr>
          <p:cNvSpPr>
            <a:spLocks noGrp="1"/>
          </p:cNvSpPr>
          <p:nvPr>
            <p:ph sz="quarter" idx="1"/>
          </p:nvPr>
        </p:nvSpPr>
        <p:spPr>
          <a:xfrm>
            <a:off x="301625" y="1527175"/>
            <a:ext cx="8504238" cy="4572000"/>
          </a:xfrm>
        </p:spPr>
        <p:txBody>
          <a:bodyPr>
            <a:normAutofit fontScale="92500"/>
          </a:bodyPr>
          <a:lstStyle/>
          <a:p>
            <a:pPr marL="274320" indent="-274320" eaLnBrk="1" fontAlgn="auto" hangingPunct="1">
              <a:spcAft>
                <a:spcPts val="0"/>
              </a:spcAft>
              <a:buFont typeface="Wingdings 2"/>
              <a:buChar char=""/>
              <a:defRPr/>
            </a:pPr>
            <a:r>
              <a:rPr lang="en-GB" dirty="0"/>
              <a:t>Until the mid 1980s, boys out-performed girls at all levels of the education system, with the exception of 11+</a:t>
            </a:r>
          </a:p>
          <a:p>
            <a:pPr marL="274320" indent="-274320" eaLnBrk="1" fontAlgn="auto" hangingPunct="1">
              <a:spcAft>
                <a:spcPts val="0"/>
              </a:spcAft>
              <a:buFont typeface="Wingdings 2"/>
              <a:buChar char=""/>
              <a:defRPr/>
            </a:pPr>
            <a:endParaRPr lang="en-GB" dirty="0"/>
          </a:p>
          <a:p>
            <a:pPr marL="274320" indent="-274320" eaLnBrk="1" fontAlgn="auto" hangingPunct="1">
              <a:spcAft>
                <a:spcPts val="0"/>
              </a:spcAft>
              <a:buFont typeface="Wingdings 2"/>
              <a:buChar char=""/>
              <a:defRPr/>
            </a:pPr>
            <a:r>
              <a:rPr lang="en-GB" dirty="0"/>
              <a:t>Most educational writers read this as being 'proof' that girls were generally less intelligent than boys and that boys were 'late developers'.</a:t>
            </a:r>
          </a:p>
          <a:p>
            <a:pPr marL="274320" indent="-274320" eaLnBrk="1" fontAlgn="auto" hangingPunct="1">
              <a:spcAft>
                <a:spcPts val="0"/>
              </a:spcAft>
              <a:buFont typeface="Wingdings 2"/>
              <a:buChar char=""/>
              <a:defRPr/>
            </a:pPr>
            <a:endParaRPr lang="en-GB" dirty="0"/>
          </a:p>
          <a:p>
            <a:pPr marL="274320" indent="-274320" eaLnBrk="1" fontAlgn="auto" hangingPunct="1">
              <a:spcAft>
                <a:spcPts val="0"/>
              </a:spcAft>
              <a:buFont typeface="Wingdings 2"/>
              <a:buChar char=""/>
              <a:defRPr/>
            </a:pPr>
            <a:r>
              <a:rPr lang="en-GB" dirty="0"/>
              <a:t>Since the mid-1980s both genders began to improve their school performance significantly. The improvement of girls was more rapid than that for boys.</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a:extLst>
              <a:ext uri="{FF2B5EF4-FFF2-40B4-BE49-F238E27FC236}">
                <a16:creationId xmlns:a16="http://schemas.microsoft.com/office/drawing/2014/main" id="{13F7488B-691B-421C-88BE-95A93E5A5F9C}"/>
              </a:ext>
            </a:extLst>
          </p:cNvPr>
          <p:cNvSpPr>
            <a:spLocks noGrp="1"/>
          </p:cNvSpPr>
          <p:nvPr>
            <p:ph type="title"/>
          </p:nvPr>
        </p:nvSpPr>
        <p:spPr/>
        <p:txBody>
          <a:bodyPr/>
          <a:lstStyle/>
          <a:p>
            <a:pPr eaLnBrk="1" hangingPunct="1"/>
            <a:r>
              <a:rPr lang="en-GB" altLang="en-US">
                <a:solidFill>
                  <a:srgbClr val="7B9899"/>
                </a:solidFill>
              </a:rPr>
              <a:t>Is this a problem?</a:t>
            </a:r>
          </a:p>
        </p:txBody>
      </p:sp>
      <p:sp>
        <p:nvSpPr>
          <p:cNvPr id="18435" name="Content Placeholder 2">
            <a:extLst>
              <a:ext uri="{FF2B5EF4-FFF2-40B4-BE49-F238E27FC236}">
                <a16:creationId xmlns:a16="http://schemas.microsoft.com/office/drawing/2014/main" id="{F015A41E-90C1-4E49-8417-2FE788CDA3BC}"/>
              </a:ext>
            </a:extLst>
          </p:cNvPr>
          <p:cNvSpPr>
            <a:spLocks noGrp="1"/>
          </p:cNvSpPr>
          <p:nvPr>
            <p:ph sz="quarter" idx="1"/>
          </p:nvPr>
        </p:nvSpPr>
        <p:spPr>
          <a:xfrm>
            <a:off x="301625" y="1527175"/>
            <a:ext cx="8504238" cy="4572000"/>
          </a:xfrm>
        </p:spPr>
        <p:txBody>
          <a:bodyPr/>
          <a:lstStyle/>
          <a:p>
            <a:pPr eaLnBrk="1" hangingPunct="1"/>
            <a:r>
              <a:rPr lang="en-GB" altLang="en-US"/>
              <a:t>Warrington and Younger (1999) note that the success of girls should be a cause for celebration and congratulation. </a:t>
            </a:r>
          </a:p>
          <a:p>
            <a:pPr eaLnBrk="1" hangingPunct="1"/>
            <a:endParaRPr lang="en-GB" altLang="en-US"/>
          </a:p>
          <a:p>
            <a:pPr eaLnBrk="1" hangingPunct="1"/>
            <a:r>
              <a:rPr lang="en-GB" altLang="en-US"/>
              <a:t>Instead it is viewed as a 'problem' with concern expressed about how males are 'failing’.</a:t>
            </a:r>
          </a:p>
          <a:p>
            <a:pPr eaLnBrk="1" hangingPunct="1"/>
            <a:endParaRPr lang="en-GB" altLang="en-US"/>
          </a:p>
          <a:p>
            <a:pPr eaLnBrk="1" hangingPunct="1"/>
            <a:r>
              <a:rPr lang="en-GB" altLang="en-US"/>
              <a:t>Schools are now told to tackle the issue of the underachievement of boys.</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C63908-A350-4990-B9D3-EEB2577BF256}"/>
              </a:ext>
            </a:extLst>
          </p:cNvPr>
          <p:cNvSpPr>
            <a:spLocks noGrp="1"/>
          </p:cNvSpPr>
          <p:nvPr>
            <p:ph type="title"/>
          </p:nvPr>
        </p:nvSpPr>
        <p:spPr/>
        <p:txBody>
          <a:bodyPr/>
          <a:lstStyle/>
          <a:p>
            <a:pPr>
              <a:defRPr/>
            </a:pPr>
            <a:endParaRPr lang="en-GB"/>
          </a:p>
        </p:txBody>
      </p:sp>
      <p:sp>
        <p:nvSpPr>
          <p:cNvPr id="19459" name="Content Placeholder 2">
            <a:extLst>
              <a:ext uri="{FF2B5EF4-FFF2-40B4-BE49-F238E27FC236}">
                <a16:creationId xmlns:a16="http://schemas.microsoft.com/office/drawing/2014/main" id="{77506215-DEA1-4326-9F88-AA9F686E4EA7}"/>
              </a:ext>
            </a:extLst>
          </p:cNvPr>
          <p:cNvSpPr>
            <a:spLocks noGrp="1"/>
          </p:cNvSpPr>
          <p:nvPr>
            <p:ph sz="quarter" idx="1"/>
          </p:nvPr>
        </p:nvSpPr>
        <p:spPr>
          <a:xfrm>
            <a:off x="301625" y="1527175"/>
            <a:ext cx="8504238" cy="4572000"/>
          </a:xfrm>
        </p:spPr>
        <p:txBody>
          <a:bodyPr/>
          <a:lstStyle/>
          <a:p>
            <a:r>
              <a:rPr lang="en-GB" altLang="en-US" u="sng"/>
              <a:t>Summary of patterns</a:t>
            </a:r>
          </a:p>
          <a:p>
            <a:r>
              <a:rPr lang="en-GB" altLang="en-US"/>
              <a:t>Before 1980s boys were doing better</a:t>
            </a:r>
          </a:p>
          <a:p>
            <a:r>
              <a:rPr lang="en-GB" altLang="en-US"/>
              <a:t>Since then girls have out performed boys</a:t>
            </a:r>
          </a:p>
          <a:p>
            <a:r>
              <a:rPr lang="en-GB" altLang="en-US"/>
              <a:t>Boys still dominate science subjects at higher level</a:t>
            </a:r>
          </a:p>
          <a:p>
            <a:r>
              <a:rPr lang="en-GB" altLang="en-US"/>
              <a:t>In job market girls earning more up to age 26</a:t>
            </a:r>
          </a:p>
          <a:p>
            <a:r>
              <a:rPr lang="en-GB" altLang="en-US"/>
              <a:t>Still men earn more overall</a:t>
            </a:r>
          </a:p>
          <a:p>
            <a:r>
              <a:rPr lang="en-GB" altLang="en-US"/>
              <a:t>Last year boys earned more A grades at A level</a:t>
            </a:r>
          </a:p>
          <a:p>
            <a:r>
              <a:rPr lang="en-GB" altLang="en-US"/>
              <a:t>Boys are improving just not as fast as girls</a:t>
            </a:r>
          </a:p>
          <a:p>
            <a:r>
              <a:rPr lang="en-GB" altLang="en-US"/>
              <a:t>Class still has a bigger impact</a:t>
            </a:r>
          </a:p>
          <a:p>
            <a:endParaRPr lang="en-GB" altLang="en-US"/>
          </a:p>
          <a:p>
            <a:endParaRPr lang="en-GB" altLang="en-US"/>
          </a:p>
          <a:p>
            <a:pPr>
              <a:buFont typeface="Wingdings 2" panose="05020102010507070707" pitchFamily="18" charset="2"/>
              <a:buNone/>
            </a:pPr>
            <a:r>
              <a:rPr lang="en-GB" altLang="en-US"/>
              <a:t> </a:t>
            </a:r>
          </a:p>
          <a:p>
            <a:endParaRPr lang="en-GB" altLang="en-US"/>
          </a:p>
          <a:p>
            <a:endParaRPr lang="en-GB" altLang="en-US"/>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a:extLst>
              <a:ext uri="{FF2B5EF4-FFF2-40B4-BE49-F238E27FC236}">
                <a16:creationId xmlns:a16="http://schemas.microsoft.com/office/drawing/2014/main" id="{CA7ABB1B-AF78-4B9E-B768-02C3D2A65685}"/>
              </a:ext>
            </a:extLst>
          </p:cNvPr>
          <p:cNvSpPr>
            <a:spLocks noGrp="1"/>
          </p:cNvSpPr>
          <p:nvPr>
            <p:ph type="title"/>
          </p:nvPr>
        </p:nvSpPr>
        <p:spPr/>
        <p:txBody>
          <a:bodyPr/>
          <a:lstStyle/>
          <a:p>
            <a:pPr eaLnBrk="1" hangingPunct="1"/>
            <a:r>
              <a:rPr lang="en-GB" altLang="en-US">
                <a:solidFill>
                  <a:srgbClr val="7B9899"/>
                </a:solidFill>
              </a:rPr>
              <a:t>Discussion questions</a:t>
            </a:r>
          </a:p>
        </p:txBody>
      </p:sp>
      <p:sp>
        <p:nvSpPr>
          <p:cNvPr id="20483" name="Content Placeholder 2">
            <a:extLst>
              <a:ext uri="{FF2B5EF4-FFF2-40B4-BE49-F238E27FC236}">
                <a16:creationId xmlns:a16="http://schemas.microsoft.com/office/drawing/2014/main" id="{52F67416-C1F0-4E3B-83BC-8B481AEF7888}"/>
              </a:ext>
            </a:extLst>
          </p:cNvPr>
          <p:cNvSpPr>
            <a:spLocks noGrp="1"/>
          </p:cNvSpPr>
          <p:nvPr>
            <p:ph sz="quarter" idx="1"/>
          </p:nvPr>
        </p:nvSpPr>
        <p:spPr>
          <a:xfrm>
            <a:off x="301625" y="1527175"/>
            <a:ext cx="8504238" cy="4572000"/>
          </a:xfrm>
        </p:spPr>
        <p:txBody>
          <a:bodyPr anchor="ctr"/>
          <a:lstStyle/>
          <a:p>
            <a:pPr eaLnBrk="1" hangingPunct="1"/>
            <a:r>
              <a:rPr lang="en-US" altLang="en-US" sz="3600"/>
              <a:t>Why do you think male improvement in achievement has been at a lower rate to females? </a:t>
            </a:r>
          </a:p>
          <a:p>
            <a:pPr eaLnBrk="1" hangingPunct="1"/>
            <a:endParaRPr lang="en-US" altLang="en-US" sz="3600"/>
          </a:p>
          <a:p>
            <a:pPr eaLnBrk="1" hangingPunct="1"/>
            <a:r>
              <a:rPr lang="en-US" altLang="en-US" sz="3600"/>
              <a:t>Why do you think female success is seen as a problem of boys 'failing'?</a:t>
            </a:r>
            <a:endParaRPr lang="en-GB" altLang="en-US" sz="360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a:extLst>
              <a:ext uri="{FF2B5EF4-FFF2-40B4-BE49-F238E27FC236}">
                <a16:creationId xmlns:a16="http://schemas.microsoft.com/office/drawing/2014/main" id="{C700DC7A-9F3E-448C-B2E2-3AB823AEDC02}"/>
              </a:ext>
            </a:extLst>
          </p:cNvPr>
          <p:cNvSpPr>
            <a:spLocks noGrp="1"/>
          </p:cNvSpPr>
          <p:nvPr>
            <p:ph type="title"/>
          </p:nvPr>
        </p:nvSpPr>
        <p:spPr/>
        <p:txBody>
          <a:bodyPr>
            <a:normAutofit fontScale="90000"/>
          </a:bodyPr>
          <a:lstStyle/>
          <a:p>
            <a:pPr eaLnBrk="1" fontAlgn="auto" hangingPunct="1">
              <a:spcAft>
                <a:spcPts val="0"/>
              </a:spcAft>
              <a:defRPr/>
            </a:pPr>
            <a:r>
              <a:rPr lang="en-GB" dirty="0"/>
              <a:t>Possible reasons for changes: ranking exercise</a:t>
            </a:r>
          </a:p>
        </p:txBody>
      </p:sp>
      <p:sp>
        <p:nvSpPr>
          <p:cNvPr id="21507" name="Content Placeholder 2">
            <a:extLst>
              <a:ext uri="{FF2B5EF4-FFF2-40B4-BE49-F238E27FC236}">
                <a16:creationId xmlns:a16="http://schemas.microsoft.com/office/drawing/2014/main" id="{A6350E4C-38A9-4734-AB14-F6B1D2F0DF7A}"/>
              </a:ext>
            </a:extLst>
          </p:cNvPr>
          <p:cNvSpPr>
            <a:spLocks noGrp="1"/>
          </p:cNvSpPr>
          <p:nvPr>
            <p:ph sz="quarter" idx="1"/>
          </p:nvPr>
        </p:nvSpPr>
        <p:spPr>
          <a:xfrm>
            <a:off x="301625" y="1527175"/>
            <a:ext cx="8504238" cy="4572000"/>
          </a:xfrm>
        </p:spPr>
        <p:txBody>
          <a:bodyPr/>
          <a:lstStyle/>
          <a:p>
            <a:pPr eaLnBrk="1" hangingPunct="1"/>
            <a:r>
              <a:rPr lang="en-GB" altLang="en-US"/>
              <a:t>Girls and boys learn in different ways</a:t>
            </a:r>
          </a:p>
          <a:p>
            <a:pPr eaLnBrk="1" hangingPunct="1"/>
            <a:r>
              <a:rPr lang="en-GB" altLang="en-US"/>
              <a:t>Schools are feminine environments</a:t>
            </a:r>
          </a:p>
          <a:p>
            <a:pPr eaLnBrk="1" hangingPunct="1"/>
            <a:r>
              <a:rPr lang="en-GB" altLang="en-US"/>
              <a:t>Girls’ attitudes towards work are changing</a:t>
            </a:r>
          </a:p>
          <a:p>
            <a:pPr eaLnBrk="1" hangingPunct="1"/>
            <a:r>
              <a:rPr lang="en-GB" altLang="en-US"/>
              <a:t>Young women are more personally confident</a:t>
            </a:r>
          </a:p>
          <a:p>
            <a:pPr eaLnBrk="1" hangingPunct="1"/>
            <a:r>
              <a:rPr lang="en-GB" altLang="en-US"/>
              <a:t>Males are losing confidence and there is a crisis of masculinity</a:t>
            </a:r>
          </a:p>
          <a:p>
            <a:pPr eaLnBrk="1" hangingPunct="1"/>
            <a:r>
              <a:rPr lang="en-GB" altLang="en-US"/>
              <a:t>Boys are rejecting school and developing ‘laddish’ attitudes.</a:t>
            </a:r>
          </a:p>
        </p:txBody>
      </p:sp>
    </p:spTree>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Civic">
  <a:themeElements>
    <a:clrScheme name="Civic">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Civic">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ivic">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Civic</Template>
  <TotalTime>991</TotalTime>
  <Words>1190</Words>
  <Application>Microsoft Office PowerPoint</Application>
  <PresentationFormat>On-screen Show (4:3)</PresentationFormat>
  <Paragraphs>139</Paragraphs>
  <Slides>25</Slides>
  <Notes>1</Notes>
  <HiddenSlides>0</HiddenSlides>
  <MMClips>2</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25</vt:i4>
      </vt:variant>
    </vt:vector>
  </HeadingPairs>
  <TitlesOfParts>
    <vt:vector size="31" baseType="lpstr">
      <vt:lpstr>Arial</vt:lpstr>
      <vt:lpstr>Calibri</vt:lpstr>
      <vt:lpstr>Georgia</vt:lpstr>
      <vt:lpstr>Wingdings</vt:lpstr>
      <vt:lpstr>Wingdings 2</vt:lpstr>
      <vt:lpstr>Civic</vt:lpstr>
      <vt:lpstr>What are the effects of gender on educational attainment?</vt:lpstr>
      <vt:lpstr>Are boys educational failures? </vt:lpstr>
      <vt:lpstr>What’s your opinion?</vt:lpstr>
      <vt:lpstr>Sociological Targets</vt:lpstr>
      <vt:lpstr>The problem for schools</vt:lpstr>
      <vt:lpstr>Is this a problem?</vt:lpstr>
      <vt:lpstr>PowerPoint Presentation</vt:lpstr>
      <vt:lpstr>Discussion questions</vt:lpstr>
      <vt:lpstr>Possible reasons for changes: ranking exercise</vt:lpstr>
      <vt:lpstr>Summary of explanations</vt:lpstr>
      <vt:lpstr>Task 1</vt:lpstr>
      <vt:lpstr>Task 2 </vt:lpstr>
      <vt:lpstr>Stimulus materials</vt:lpstr>
      <vt:lpstr>Attainment of five A* - C GCSEs</vt:lpstr>
      <vt:lpstr>Higher education</vt:lpstr>
      <vt:lpstr>Important Research Study</vt:lpstr>
      <vt:lpstr>Key researchers</vt:lpstr>
      <vt:lpstr>Researchers 2</vt:lpstr>
      <vt:lpstr>AO3s</vt:lpstr>
      <vt:lpstr>PowerPoint Presentation</vt:lpstr>
      <vt:lpstr>PowerPoint Presentation</vt:lpstr>
      <vt:lpstr>Key Terms</vt:lpstr>
      <vt:lpstr>Assessment</vt:lpstr>
      <vt:lpstr>Independent study</vt:lpstr>
      <vt:lpstr>Outline and explain patterns in gender and attainment (20)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Introductory Task</dc:title>
  <dc:creator>lrustashford</dc:creator>
  <cp:lastModifiedBy>chris livesey</cp:lastModifiedBy>
  <cp:revision>95</cp:revision>
  <dcterms:created xsi:type="dcterms:W3CDTF">2006-08-16T00:00:00Z</dcterms:created>
  <dcterms:modified xsi:type="dcterms:W3CDTF">2018-04-10T10:34:21Z</dcterms:modified>
</cp:coreProperties>
</file>