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4" r:id="rId1"/>
  </p:sldMasterIdLst>
  <p:notesMasterIdLst>
    <p:notesMasterId r:id="rId16"/>
  </p:notesMasterIdLst>
  <p:handoutMasterIdLst>
    <p:handoutMasterId r:id="rId17"/>
  </p:handoutMasterIdLst>
  <p:sldIdLst>
    <p:sldId id="256" r:id="rId2"/>
    <p:sldId id="307" r:id="rId3"/>
    <p:sldId id="286" r:id="rId4"/>
    <p:sldId id="299" r:id="rId5"/>
    <p:sldId id="311" r:id="rId6"/>
    <p:sldId id="284" r:id="rId7"/>
    <p:sldId id="290" r:id="rId8"/>
    <p:sldId id="283" r:id="rId9"/>
    <p:sldId id="302" r:id="rId10"/>
    <p:sldId id="300" r:id="rId11"/>
    <p:sldId id="301" r:id="rId12"/>
    <p:sldId id="309" r:id="rId13"/>
    <p:sldId id="281" r:id="rId14"/>
    <p:sldId id="312"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F99FF"/>
    <a:srgbClr val="66FFCC"/>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1974"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D96C90-CBC3-4EBD-B0C2-26F66043A6E1}"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GB"/>
        </a:p>
      </dgm:t>
    </dgm:pt>
    <dgm:pt modelId="{13241946-919E-4982-9681-6D585FA48F11}">
      <dgm:prSet phldrT="[Text]"/>
      <dgm:spPr/>
      <dgm:t>
        <a:bodyPr/>
        <a:lstStyle/>
        <a:p>
          <a:r>
            <a:rPr lang="en-GB" dirty="0"/>
            <a:t>Good family</a:t>
          </a:r>
        </a:p>
      </dgm:t>
    </dgm:pt>
    <dgm:pt modelId="{E9210B6F-61A9-4F0A-8263-80E810E0AE94}" type="parTrans" cxnId="{00435600-9F58-44B3-949C-94798E5943FD}">
      <dgm:prSet/>
      <dgm:spPr/>
      <dgm:t>
        <a:bodyPr/>
        <a:lstStyle/>
        <a:p>
          <a:endParaRPr lang="en-GB"/>
        </a:p>
      </dgm:t>
    </dgm:pt>
    <dgm:pt modelId="{D9771E7E-7B76-4933-A6DF-A9EBDCF6B027}" type="sibTrans" cxnId="{00435600-9F58-44B3-949C-94798E5943FD}">
      <dgm:prSet/>
      <dgm:spPr/>
      <dgm:t>
        <a:bodyPr/>
        <a:lstStyle/>
        <a:p>
          <a:endParaRPr lang="en-GB"/>
        </a:p>
      </dgm:t>
    </dgm:pt>
    <dgm:pt modelId="{EB36DBE3-9D96-4AD9-830C-7984A047369C}">
      <dgm:prSet phldrT="[Text]"/>
      <dgm:spPr/>
      <dgm:t>
        <a:bodyPr/>
        <a:lstStyle/>
        <a:p>
          <a:r>
            <a:rPr lang="en-GB" dirty="0"/>
            <a:t>Good health</a:t>
          </a:r>
        </a:p>
      </dgm:t>
    </dgm:pt>
    <dgm:pt modelId="{BA378BC6-1E48-4A0B-9348-5A5CACECC5D6}" type="parTrans" cxnId="{2490F992-F2F9-4A15-9840-4A1B774AA57E}">
      <dgm:prSet/>
      <dgm:spPr/>
      <dgm:t>
        <a:bodyPr/>
        <a:lstStyle/>
        <a:p>
          <a:endParaRPr lang="en-GB"/>
        </a:p>
      </dgm:t>
    </dgm:pt>
    <dgm:pt modelId="{9CD95DBA-A22C-4FC7-9A13-30CDD58AF662}" type="sibTrans" cxnId="{2490F992-F2F9-4A15-9840-4A1B774AA57E}">
      <dgm:prSet/>
      <dgm:spPr/>
      <dgm:t>
        <a:bodyPr/>
        <a:lstStyle/>
        <a:p>
          <a:endParaRPr lang="en-GB"/>
        </a:p>
      </dgm:t>
    </dgm:pt>
    <dgm:pt modelId="{9B298936-D00B-40B7-BF17-01FEA2FF5A77}">
      <dgm:prSet phldrT="[Text]"/>
      <dgm:spPr/>
      <dgm:t>
        <a:bodyPr/>
        <a:lstStyle/>
        <a:p>
          <a:r>
            <a:rPr lang="en-GB" dirty="0"/>
            <a:t>Good education</a:t>
          </a:r>
        </a:p>
      </dgm:t>
    </dgm:pt>
    <dgm:pt modelId="{1FD5A45A-F921-41E6-B2A0-9A77A09C86BF}" type="parTrans" cxnId="{7B583009-D958-48A5-A67D-D0C1CC700EAF}">
      <dgm:prSet/>
      <dgm:spPr/>
      <dgm:t>
        <a:bodyPr/>
        <a:lstStyle/>
        <a:p>
          <a:endParaRPr lang="en-GB"/>
        </a:p>
      </dgm:t>
    </dgm:pt>
    <dgm:pt modelId="{29028695-1EF6-4814-BAAA-03EE85E9637E}" type="sibTrans" cxnId="{7B583009-D958-48A5-A67D-D0C1CC700EAF}">
      <dgm:prSet/>
      <dgm:spPr/>
      <dgm:t>
        <a:bodyPr/>
        <a:lstStyle/>
        <a:p>
          <a:endParaRPr lang="en-GB"/>
        </a:p>
      </dgm:t>
    </dgm:pt>
    <dgm:pt modelId="{F596D84B-F32D-424F-9124-0CAFD7E1EBB4}">
      <dgm:prSet phldrT="[Text]"/>
      <dgm:spPr/>
      <dgm:t>
        <a:bodyPr/>
        <a:lstStyle/>
        <a:p>
          <a:r>
            <a:rPr lang="en-GB" dirty="0"/>
            <a:t>Pleasant work</a:t>
          </a:r>
        </a:p>
      </dgm:t>
    </dgm:pt>
    <dgm:pt modelId="{A5D2FE4C-E54C-4E0B-A9D7-F5DC59BC5B80}" type="parTrans" cxnId="{5D2C79D6-0209-4872-BE79-F6D7ADD84D59}">
      <dgm:prSet/>
      <dgm:spPr/>
      <dgm:t>
        <a:bodyPr/>
        <a:lstStyle/>
        <a:p>
          <a:endParaRPr lang="en-GB"/>
        </a:p>
      </dgm:t>
    </dgm:pt>
    <dgm:pt modelId="{4F72CD87-C91A-4449-A5D0-0B06C7D07D90}" type="sibTrans" cxnId="{5D2C79D6-0209-4872-BE79-F6D7ADD84D59}">
      <dgm:prSet/>
      <dgm:spPr/>
      <dgm:t>
        <a:bodyPr/>
        <a:lstStyle/>
        <a:p>
          <a:endParaRPr lang="en-GB"/>
        </a:p>
      </dgm:t>
    </dgm:pt>
    <dgm:pt modelId="{31EAF1C1-C43C-437C-B5F4-F8913DC08EDE}">
      <dgm:prSet phldrT="[Text]"/>
      <dgm:spPr/>
      <dgm:t>
        <a:bodyPr/>
        <a:lstStyle/>
        <a:p>
          <a:r>
            <a:rPr lang="en-GB" dirty="0"/>
            <a:t>Influential friends</a:t>
          </a:r>
        </a:p>
      </dgm:t>
    </dgm:pt>
    <dgm:pt modelId="{A792A4B1-01BC-44CB-9F67-A22B0078D02A}" type="parTrans" cxnId="{A484D95C-E004-4C8E-AFB0-CD2E6A1B1528}">
      <dgm:prSet/>
      <dgm:spPr/>
      <dgm:t>
        <a:bodyPr/>
        <a:lstStyle/>
        <a:p>
          <a:endParaRPr lang="en-GB"/>
        </a:p>
      </dgm:t>
    </dgm:pt>
    <dgm:pt modelId="{76E1D02E-CFF4-435A-92CA-212079873BAB}" type="sibTrans" cxnId="{A484D95C-E004-4C8E-AFB0-CD2E6A1B1528}">
      <dgm:prSet/>
      <dgm:spPr/>
      <dgm:t>
        <a:bodyPr/>
        <a:lstStyle/>
        <a:p>
          <a:endParaRPr lang="en-GB"/>
        </a:p>
      </dgm:t>
    </dgm:pt>
    <dgm:pt modelId="{A5FA8CED-57A5-44EF-9C1D-D1736685DB3D}">
      <dgm:prSet phldrT="[Text]"/>
      <dgm:spPr/>
      <dgm:t>
        <a:bodyPr/>
        <a:lstStyle/>
        <a:p>
          <a:r>
            <a:rPr lang="en-GB" dirty="0"/>
            <a:t>Comfortable home</a:t>
          </a:r>
        </a:p>
      </dgm:t>
    </dgm:pt>
    <dgm:pt modelId="{B5EFEF04-57D6-4CFA-9796-6C5554BCD11E}" type="parTrans" cxnId="{B2150613-A81F-40BB-9493-DF0B6486A52B}">
      <dgm:prSet/>
      <dgm:spPr/>
      <dgm:t>
        <a:bodyPr/>
        <a:lstStyle/>
        <a:p>
          <a:endParaRPr lang="en-GB"/>
        </a:p>
      </dgm:t>
    </dgm:pt>
    <dgm:pt modelId="{ADD5910A-1696-4EAE-9D38-6A6CA853E09B}" type="sibTrans" cxnId="{B2150613-A81F-40BB-9493-DF0B6486A52B}">
      <dgm:prSet/>
      <dgm:spPr/>
      <dgm:t>
        <a:bodyPr/>
        <a:lstStyle/>
        <a:p>
          <a:endParaRPr lang="en-GB"/>
        </a:p>
      </dgm:t>
    </dgm:pt>
    <dgm:pt modelId="{B60AEE8D-721F-4137-9BA3-7EDC391699A9}">
      <dgm:prSet phldrT="[Text]"/>
      <dgm:spPr/>
      <dgm:t>
        <a:bodyPr/>
        <a:lstStyle/>
        <a:p>
          <a:r>
            <a:rPr lang="en-GB" dirty="0"/>
            <a:t>Few children</a:t>
          </a:r>
        </a:p>
      </dgm:t>
    </dgm:pt>
    <dgm:pt modelId="{CA68D805-EB8F-45DE-8678-EC5743EFB407}" type="parTrans" cxnId="{1AA690D9-D607-411A-9A2A-EA71933C4D96}">
      <dgm:prSet/>
      <dgm:spPr/>
      <dgm:t>
        <a:bodyPr/>
        <a:lstStyle/>
        <a:p>
          <a:endParaRPr lang="en-GB"/>
        </a:p>
      </dgm:t>
    </dgm:pt>
    <dgm:pt modelId="{9B097B92-06C5-4DAB-972D-74F8B8F37E40}" type="sibTrans" cxnId="{1AA690D9-D607-411A-9A2A-EA71933C4D96}">
      <dgm:prSet/>
      <dgm:spPr/>
      <dgm:t>
        <a:bodyPr/>
        <a:lstStyle/>
        <a:p>
          <a:endParaRPr lang="en-GB"/>
        </a:p>
      </dgm:t>
    </dgm:pt>
    <dgm:pt modelId="{E070007A-D234-4DC5-946E-B0F24E3FB05E}" type="pres">
      <dgm:prSet presAssocID="{F6D96C90-CBC3-4EBD-B0C2-26F66043A6E1}" presName="Name0" presStyleCnt="0">
        <dgm:presLayoutVars>
          <dgm:dir/>
          <dgm:resizeHandles val="exact"/>
        </dgm:presLayoutVars>
      </dgm:prSet>
      <dgm:spPr/>
    </dgm:pt>
    <dgm:pt modelId="{F97FA9EB-2F49-4102-9A50-009803FDB06C}" type="pres">
      <dgm:prSet presAssocID="{F6D96C90-CBC3-4EBD-B0C2-26F66043A6E1}" presName="cycle" presStyleCnt="0"/>
      <dgm:spPr/>
    </dgm:pt>
    <dgm:pt modelId="{D59C1C69-2239-42B2-85CF-670111FA33CA}" type="pres">
      <dgm:prSet presAssocID="{13241946-919E-4982-9681-6D585FA48F11}" presName="nodeFirstNode" presStyleLbl="node1" presStyleIdx="0" presStyleCnt="7">
        <dgm:presLayoutVars>
          <dgm:bulletEnabled val="1"/>
        </dgm:presLayoutVars>
      </dgm:prSet>
      <dgm:spPr/>
    </dgm:pt>
    <dgm:pt modelId="{FAF1961A-76C6-4834-BFB9-CD67A90AFB92}" type="pres">
      <dgm:prSet presAssocID="{D9771E7E-7B76-4933-A6DF-A9EBDCF6B027}" presName="sibTransFirstNode" presStyleLbl="bgShp" presStyleIdx="0" presStyleCnt="1"/>
      <dgm:spPr/>
    </dgm:pt>
    <dgm:pt modelId="{6B398D45-8B3F-46CB-97B0-37F3489CABB8}" type="pres">
      <dgm:prSet presAssocID="{EB36DBE3-9D96-4AD9-830C-7984A047369C}" presName="nodeFollowingNodes" presStyleLbl="node1" presStyleIdx="1" presStyleCnt="7">
        <dgm:presLayoutVars>
          <dgm:bulletEnabled val="1"/>
        </dgm:presLayoutVars>
      </dgm:prSet>
      <dgm:spPr/>
    </dgm:pt>
    <dgm:pt modelId="{76391097-01E7-4900-9242-C350519E045B}" type="pres">
      <dgm:prSet presAssocID="{9B298936-D00B-40B7-BF17-01FEA2FF5A77}" presName="nodeFollowingNodes" presStyleLbl="node1" presStyleIdx="2" presStyleCnt="7">
        <dgm:presLayoutVars>
          <dgm:bulletEnabled val="1"/>
        </dgm:presLayoutVars>
      </dgm:prSet>
      <dgm:spPr/>
    </dgm:pt>
    <dgm:pt modelId="{7EDC271B-0892-4734-9B3B-90B251191D77}" type="pres">
      <dgm:prSet presAssocID="{F596D84B-F32D-424F-9124-0CAFD7E1EBB4}" presName="nodeFollowingNodes" presStyleLbl="node1" presStyleIdx="3" presStyleCnt="7">
        <dgm:presLayoutVars>
          <dgm:bulletEnabled val="1"/>
        </dgm:presLayoutVars>
      </dgm:prSet>
      <dgm:spPr/>
    </dgm:pt>
    <dgm:pt modelId="{95A0B929-9B80-4314-840D-A4441FF5D1CD}" type="pres">
      <dgm:prSet presAssocID="{31EAF1C1-C43C-437C-B5F4-F8913DC08EDE}" presName="nodeFollowingNodes" presStyleLbl="node1" presStyleIdx="4" presStyleCnt="7">
        <dgm:presLayoutVars>
          <dgm:bulletEnabled val="1"/>
        </dgm:presLayoutVars>
      </dgm:prSet>
      <dgm:spPr/>
    </dgm:pt>
    <dgm:pt modelId="{25F834D1-2677-459D-B035-91F2C799818B}" type="pres">
      <dgm:prSet presAssocID="{A5FA8CED-57A5-44EF-9C1D-D1736685DB3D}" presName="nodeFollowingNodes" presStyleLbl="node1" presStyleIdx="5" presStyleCnt="7">
        <dgm:presLayoutVars>
          <dgm:bulletEnabled val="1"/>
        </dgm:presLayoutVars>
      </dgm:prSet>
      <dgm:spPr/>
    </dgm:pt>
    <dgm:pt modelId="{D44FC73F-CC77-416F-AAB9-60402360D864}" type="pres">
      <dgm:prSet presAssocID="{B60AEE8D-721F-4137-9BA3-7EDC391699A9}" presName="nodeFollowingNodes" presStyleLbl="node1" presStyleIdx="6" presStyleCnt="7">
        <dgm:presLayoutVars>
          <dgm:bulletEnabled val="1"/>
        </dgm:presLayoutVars>
      </dgm:prSet>
      <dgm:spPr/>
    </dgm:pt>
  </dgm:ptLst>
  <dgm:cxnLst>
    <dgm:cxn modelId="{00435600-9F58-44B3-949C-94798E5943FD}" srcId="{F6D96C90-CBC3-4EBD-B0C2-26F66043A6E1}" destId="{13241946-919E-4982-9681-6D585FA48F11}" srcOrd="0" destOrd="0" parTransId="{E9210B6F-61A9-4F0A-8263-80E810E0AE94}" sibTransId="{D9771E7E-7B76-4933-A6DF-A9EBDCF6B027}"/>
    <dgm:cxn modelId="{98F4B700-2795-4174-A1A6-8A76FE1DA258}" type="presOf" srcId="{EB36DBE3-9D96-4AD9-830C-7984A047369C}" destId="{6B398D45-8B3F-46CB-97B0-37F3489CABB8}" srcOrd="0" destOrd="0" presId="urn:microsoft.com/office/officeart/2005/8/layout/cycle3"/>
    <dgm:cxn modelId="{7B583009-D958-48A5-A67D-D0C1CC700EAF}" srcId="{F6D96C90-CBC3-4EBD-B0C2-26F66043A6E1}" destId="{9B298936-D00B-40B7-BF17-01FEA2FF5A77}" srcOrd="2" destOrd="0" parTransId="{1FD5A45A-F921-41E6-B2A0-9A77A09C86BF}" sibTransId="{29028695-1EF6-4814-BAAA-03EE85E9637E}"/>
    <dgm:cxn modelId="{B2150613-A81F-40BB-9493-DF0B6486A52B}" srcId="{F6D96C90-CBC3-4EBD-B0C2-26F66043A6E1}" destId="{A5FA8CED-57A5-44EF-9C1D-D1736685DB3D}" srcOrd="5" destOrd="0" parTransId="{B5EFEF04-57D6-4CFA-9796-6C5554BCD11E}" sibTransId="{ADD5910A-1696-4EAE-9D38-6A6CA853E09B}"/>
    <dgm:cxn modelId="{14B0D913-60E0-4B04-88DB-63D2DC75FDB9}" type="presOf" srcId="{B60AEE8D-721F-4137-9BA3-7EDC391699A9}" destId="{D44FC73F-CC77-416F-AAB9-60402360D864}" srcOrd="0" destOrd="0" presId="urn:microsoft.com/office/officeart/2005/8/layout/cycle3"/>
    <dgm:cxn modelId="{83D5A618-1413-4910-9D20-81324830EA7D}" type="presOf" srcId="{13241946-919E-4982-9681-6D585FA48F11}" destId="{D59C1C69-2239-42B2-85CF-670111FA33CA}" srcOrd="0" destOrd="0" presId="urn:microsoft.com/office/officeart/2005/8/layout/cycle3"/>
    <dgm:cxn modelId="{A484D95C-E004-4C8E-AFB0-CD2E6A1B1528}" srcId="{F6D96C90-CBC3-4EBD-B0C2-26F66043A6E1}" destId="{31EAF1C1-C43C-437C-B5F4-F8913DC08EDE}" srcOrd="4" destOrd="0" parTransId="{A792A4B1-01BC-44CB-9F67-A22B0078D02A}" sibTransId="{76E1D02E-CFF4-435A-92CA-212079873BAB}"/>
    <dgm:cxn modelId="{07073F5E-6D85-4165-9169-DD362D706B75}" type="presOf" srcId="{F596D84B-F32D-424F-9124-0CAFD7E1EBB4}" destId="{7EDC271B-0892-4734-9B3B-90B251191D77}" srcOrd="0" destOrd="0" presId="urn:microsoft.com/office/officeart/2005/8/layout/cycle3"/>
    <dgm:cxn modelId="{D05D0047-4C8B-406D-BC99-A97CDBF7525E}" type="presOf" srcId="{31EAF1C1-C43C-437C-B5F4-F8913DC08EDE}" destId="{95A0B929-9B80-4314-840D-A4441FF5D1CD}" srcOrd="0" destOrd="0" presId="urn:microsoft.com/office/officeart/2005/8/layout/cycle3"/>
    <dgm:cxn modelId="{C2695973-9DB1-4BA1-A22D-A67B54773038}" type="presOf" srcId="{F6D96C90-CBC3-4EBD-B0C2-26F66043A6E1}" destId="{E070007A-D234-4DC5-946E-B0F24E3FB05E}" srcOrd="0" destOrd="0" presId="urn:microsoft.com/office/officeart/2005/8/layout/cycle3"/>
    <dgm:cxn modelId="{2490F992-F2F9-4A15-9840-4A1B774AA57E}" srcId="{F6D96C90-CBC3-4EBD-B0C2-26F66043A6E1}" destId="{EB36DBE3-9D96-4AD9-830C-7984A047369C}" srcOrd="1" destOrd="0" parTransId="{BA378BC6-1E48-4A0B-9348-5A5CACECC5D6}" sibTransId="{9CD95DBA-A22C-4FC7-9A13-30CDD58AF662}"/>
    <dgm:cxn modelId="{19FA2E9D-466E-417C-98F5-4FC5B3AFC04F}" type="presOf" srcId="{9B298936-D00B-40B7-BF17-01FEA2FF5A77}" destId="{76391097-01E7-4900-9242-C350519E045B}" srcOrd="0" destOrd="0" presId="urn:microsoft.com/office/officeart/2005/8/layout/cycle3"/>
    <dgm:cxn modelId="{B06AACA7-C3DC-4223-906B-399FC3AE387D}" type="presOf" srcId="{A5FA8CED-57A5-44EF-9C1D-D1736685DB3D}" destId="{25F834D1-2677-459D-B035-91F2C799818B}" srcOrd="0" destOrd="0" presId="urn:microsoft.com/office/officeart/2005/8/layout/cycle3"/>
    <dgm:cxn modelId="{FDDE3ED5-DDB1-4D05-88CF-3185770A9F0D}" type="presOf" srcId="{D9771E7E-7B76-4933-A6DF-A9EBDCF6B027}" destId="{FAF1961A-76C6-4834-BFB9-CD67A90AFB92}" srcOrd="0" destOrd="0" presId="urn:microsoft.com/office/officeart/2005/8/layout/cycle3"/>
    <dgm:cxn modelId="{5D2C79D6-0209-4872-BE79-F6D7ADD84D59}" srcId="{F6D96C90-CBC3-4EBD-B0C2-26F66043A6E1}" destId="{F596D84B-F32D-424F-9124-0CAFD7E1EBB4}" srcOrd="3" destOrd="0" parTransId="{A5D2FE4C-E54C-4E0B-A9D7-F5DC59BC5B80}" sibTransId="{4F72CD87-C91A-4449-A5D0-0B06C7D07D90}"/>
    <dgm:cxn modelId="{1AA690D9-D607-411A-9A2A-EA71933C4D96}" srcId="{F6D96C90-CBC3-4EBD-B0C2-26F66043A6E1}" destId="{B60AEE8D-721F-4137-9BA3-7EDC391699A9}" srcOrd="6" destOrd="0" parTransId="{CA68D805-EB8F-45DE-8678-EC5743EFB407}" sibTransId="{9B097B92-06C5-4DAB-972D-74F8B8F37E40}"/>
    <dgm:cxn modelId="{B27F9D73-3C55-47AD-9E66-27C1A7D370BF}" type="presParOf" srcId="{E070007A-D234-4DC5-946E-B0F24E3FB05E}" destId="{F97FA9EB-2F49-4102-9A50-009803FDB06C}" srcOrd="0" destOrd="0" presId="urn:microsoft.com/office/officeart/2005/8/layout/cycle3"/>
    <dgm:cxn modelId="{A15292F0-F0A8-4A6B-96D0-F62E08B18B2A}" type="presParOf" srcId="{F97FA9EB-2F49-4102-9A50-009803FDB06C}" destId="{D59C1C69-2239-42B2-85CF-670111FA33CA}" srcOrd="0" destOrd="0" presId="urn:microsoft.com/office/officeart/2005/8/layout/cycle3"/>
    <dgm:cxn modelId="{2AC5C80E-8B8D-4CCB-8AEB-6C4A17482F95}" type="presParOf" srcId="{F97FA9EB-2F49-4102-9A50-009803FDB06C}" destId="{FAF1961A-76C6-4834-BFB9-CD67A90AFB92}" srcOrd="1" destOrd="0" presId="urn:microsoft.com/office/officeart/2005/8/layout/cycle3"/>
    <dgm:cxn modelId="{67D274DE-0EA5-40D6-AFEE-FEC7EB2B09F5}" type="presParOf" srcId="{F97FA9EB-2F49-4102-9A50-009803FDB06C}" destId="{6B398D45-8B3F-46CB-97B0-37F3489CABB8}" srcOrd="2" destOrd="0" presId="urn:microsoft.com/office/officeart/2005/8/layout/cycle3"/>
    <dgm:cxn modelId="{7184CBAB-C914-4D98-AA5D-882CAE9D967F}" type="presParOf" srcId="{F97FA9EB-2F49-4102-9A50-009803FDB06C}" destId="{76391097-01E7-4900-9242-C350519E045B}" srcOrd="3" destOrd="0" presId="urn:microsoft.com/office/officeart/2005/8/layout/cycle3"/>
    <dgm:cxn modelId="{E57E5727-DD28-48EA-9F91-91AFA6882C6B}" type="presParOf" srcId="{F97FA9EB-2F49-4102-9A50-009803FDB06C}" destId="{7EDC271B-0892-4734-9B3B-90B251191D77}" srcOrd="4" destOrd="0" presId="urn:microsoft.com/office/officeart/2005/8/layout/cycle3"/>
    <dgm:cxn modelId="{553E1647-3981-4A9B-B29F-6D1552D192EA}" type="presParOf" srcId="{F97FA9EB-2F49-4102-9A50-009803FDB06C}" destId="{95A0B929-9B80-4314-840D-A4441FF5D1CD}" srcOrd="5" destOrd="0" presId="urn:microsoft.com/office/officeart/2005/8/layout/cycle3"/>
    <dgm:cxn modelId="{D3C8681A-59B9-4E15-BE39-3CD397F43C5D}" type="presParOf" srcId="{F97FA9EB-2F49-4102-9A50-009803FDB06C}" destId="{25F834D1-2677-459D-B035-91F2C799818B}" srcOrd="6" destOrd="0" presId="urn:microsoft.com/office/officeart/2005/8/layout/cycle3"/>
    <dgm:cxn modelId="{BBC3A566-0D2F-4EB8-A25D-222DC50B2089}" type="presParOf" srcId="{F97FA9EB-2F49-4102-9A50-009803FDB06C}" destId="{D44FC73F-CC77-416F-AAB9-60402360D864}" srcOrd="7"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F1961A-76C6-4834-BFB9-CD67A90AFB92}">
      <dsp:nvSpPr>
        <dsp:cNvPr id="0" name=""/>
        <dsp:cNvSpPr/>
      </dsp:nvSpPr>
      <dsp:spPr>
        <a:xfrm>
          <a:off x="938381" y="-35775"/>
          <a:ext cx="5590836" cy="5590836"/>
        </a:xfrm>
        <a:prstGeom prst="circularArrow">
          <a:avLst>
            <a:gd name="adj1" fmla="val 5544"/>
            <a:gd name="adj2" fmla="val 330680"/>
            <a:gd name="adj3" fmla="val 14510927"/>
            <a:gd name="adj4" fmla="val 16953006"/>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59C1C69-2239-42B2-85CF-670111FA33CA}">
      <dsp:nvSpPr>
        <dsp:cNvPr id="0" name=""/>
        <dsp:cNvSpPr/>
      </dsp:nvSpPr>
      <dsp:spPr>
        <a:xfrm>
          <a:off x="2860513" y="2357"/>
          <a:ext cx="1746572" cy="87328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Good family</a:t>
          </a:r>
        </a:p>
      </dsp:txBody>
      <dsp:txXfrm>
        <a:off x="2903143" y="44987"/>
        <a:ext cx="1661312" cy="788026"/>
      </dsp:txXfrm>
    </dsp:sp>
    <dsp:sp modelId="{6B398D45-8B3F-46CB-97B0-37F3489CABB8}">
      <dsp:nvSpPr>
        <dsp:cNvPr id="0" name=""/>
        <dsp:cNvSpPr/>
      </dsp:nvSpPr>
      <dsp:spPr>
        <a:xfrm>
          <a:off x="4724519" y="900014"/>
          <a:ext cx="1746572" cy="87328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Good health</a:t>
          </a:r>
        </a:p>
      </dsp:txBody>
      <dsp:txXfrm>
        <a:off x="4767149" y="942644"/>
        <a:ext cx="1661312" cy="788026"/>
      </dsp:txXfrm>
    </dsp:sp>
    <dsp:sp modelId="{76391097-01E7-4900-9242-C350519E045B}">
      <dsp:nvSpPr>
        <dsp:cNvPr id="0" name=""/>
        <dsp:cNvSpPr/>
      </dsp:nvSpPr>
      <dsp:spPr>
        <a:xfrm>
          <a:off x="5184890" y="2917033"/>
          <a:ext cx="1746572" cy="87328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Good education</a:t>
          </a:r>
        </a:p>
      </dsp:txBody>
      <dsp:txXfrm>
        <a:off x="5227520" y="2959663"/>
        <a:ext cx="1661312" cy="788026"/>
      </dsp:txXfrm>
    </dsp:sp>
    <dsp:sp modelId="{7EDC271B-0892-4734-9B3B-90B251191D77}">
      <dsp:nvSpPr>
        <dsp:cNvPr id="0" name=""/>
        <dsp:cNvSpPr/>
      </dsp:nvSpPr>
      <dsp:spPr>
        <a:xfrm>
          <a:off x="3894958" y="4534556"/>
          <a:ext cx="1746572" cy="87328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Pleasant work</a:t>
          </a:r>
        </a:p>
      </dsp:txBody>
      <dsp:txXfrm>
        <a:off x="3937588" y="4577186"/>
        <a:ext cx="1661312" cy="788026"/>
      </dsp:txXfrm>
    </dsp:sp>
    <dsp:sp modelId="{95A0B929-9B80-4314-840D-A4441FF5D1CD}">
      <dsp:nvSpPr>
        <dsp:cNvPr id="0" name=""/>
        <dsp:cNvSpPr/>
      </dsp:nvSpPr>
      <dsp:spPr>
        <a:xfrm>
          <a:off x="1826068" y="4534556"/>
          <a:ext cx="1746572" cy="87328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Influential friends</a:t>
          </a:r>
        </a:p>
      </dsp:txBody>
      <dsp:txXfrm>
        <a:off x="1868698" y="4577186"/>
        <a:ext cx="1661312" cy="788026"/>
      </dsp:txXfrm>
    </dsp:sp>
    <dsp:sp modelId="{25F834D1-2677-459D-B035-91F2C799818B}">
      <dsp:nvSpPr>
        <dsp:cNvPr id="0" name=""/>
        <dsp:cNvSpPr/>
      </dsp:nvSpPr>
      <dsp:spPr>
        <a:xfrm>
          <a:off x="536137" y="2917033"/>
          <a:ext cx="1746572" cy="87328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Comfortable home</a:t>
          </a:r>
        </a:p>
      </dsp:txBody>
      <dsp:txXfrm>
        <a:off x="578767" y="2959663"/>
        <a:ext cx="1661312" cy="788026"/>
      </dsp:txXfrm>
    </dsp:sp>
    <dsp:sp modelId="{D44FC73F-CC77-416F-AAB9-60402360D864}">
      <dsp:nvSpPr>
        <dsp:cNvPr id="0" name=""/>
        <dsp:cNvSpPr/>
      </dsp:nvSpPr>
      <dsp:spPr>
        <a:xfrm>
          <a:off x="996508" y="900014"/>
          <a:ext cx="1746572" cy="87328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Few children</a:t>
          </a:r>
        </a:p>
      </dsp:txBody>
      <dsp:txXfrm>
        <a:off x="1039138" y="942644"/>
        <a:ext cx="1661312" cy="788026"/>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AEA2F5-EA07-4A22-8C45-60347A2635A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GB"/>
          </a:p>
        </p:txBody>
      </p:sp>
      <p:sp>
        <p:nvSpPr>
          <p:cNvPr id="3" name="Date Placeholder 2">
            <a:extLst>
              <a:ext uri="{FF2B5EF4-FFF2-40B4-BE49-F238E27FC236}">
                <a16:creationId xmlns:a16="http://schemas.microsoft.com/office/drawing/2014/main" id="{D1F7C352-24FE-4E75-966D-411C90779227}"/>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10A9974B-E702-4AE7-A0A2-2CFE620EA30E}" type="datetimeFigureOut">
              <a:rPr lang="en-US"/>
              <a:pPr>
                <a:defRPr/>
              </a:pPr>
              <a:t>4/11/2018</a:t>
            </a:fld>
            <a:endParaRPr lang="en-GB"/>
          </a:p>
        </p:txBody>
      </p:sp>
      <p:sp>
        <p:nvSpPr>
          <p:cNvPr id="4" name="Footer Placeholder 3">
            <a:extLst>
              <a:ext uri="{FF2B5EF4-FFF2-40B4-BE49-F238E27FC236}">
                <a16:creationId xmlns:a16="http://schemas.microsoft.com/office/drawing/2014/main" id="{8DAEA007-01C9-4250-ACDE-B33CF227BA34}"/>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GB"/>
          </a:p>
        </p:txBody>
      </p:sp>
      <p:sp>
        <p:nvSpPr>
          <p:cNvPr id="5" name="Slide Number Placeholder 4">
            <a:extLst>
              <a:ext uri="{FF2B5EF4-FFF2-40B4-BE49-F238E27FC236}">
                <a16:creationId xmlns:a16="http://schemas.microsoft.com/office/drawing/2014/main" id="{82655F00-373E-42F6-8417-7608384F91D4}"/>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51B7710-83FF-449E-81F3-C849534D176E}"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3CE8713-B7AC-4730-883C-66DBB981C70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GB"/>
          </a:p>
        </p:txBody>
      </p:sp>
      <p:sp>
        <p:nvSpPr>
          <p:cNvPr id="3" name="Date Placeholder 2">
            <a:extLst>
              <a:ext uri="{FF2B5EF4-FFF2-40B4-BE49-F238E27FC236}">
                <a16:creationId xmlns:a16="http://schemas.microsoft.com/office/drawing/2014/main" id="{482596D2-9632-4862-93A5-F5DE1DB8EF41}"/>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7C54A63D-599B-4C05-A0E3-63B2F00E1CBF}" type="datetimeFigureOut">
              <a:rPr lang="en-US"/>
              <a:pPr>
                <a:defRPr/>
              </a:pPr>
              <a:t>4/11/2018</a:t>
            </a:fld>
            <a:endParaRPr lang="en-GB"/>
          </a:p>
        </p:txBody>
      </p:sp>
      <p:sp>
        <p:nvSpPr>
          <p:cNvPr id="4" name="Slide Image Placeholder 3">
            <a:extLst>
              <a:ext uri="{FF2B5EF4-FFF2-40B4-BE49-F238E27FC236}">
                <a16:creationId xmlns:a16="http://schemas.microsoft.com/office/drawing/2014/main" id="{8F8C35B4-31F3-42A1-9B2D-55F7D091C89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059CAED9-72D9-4ACE-87A3-7A99ED9D8C1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E5B02467-4780-460A-A5F3-BD622E90595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E50E508B-920D-4EB2-906F-AC1602AFA2F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05A232D-DC62-4E9C-B102-484EAD85E8D4}"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D8DF256-787D-4691-853E-CAA552A37259}"/>
              </a:ext>
            </a:extLst>
          </p:cNvPr>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a:extLst>
              <a:ext uri="{FF2B5EF4-FFF2-40B4-BE49-F238E27FC236}">
                <a16:creationId xmlns:a16="http://schemas.microsoft.com/office/drawing/2014/main" id="{F6292D57-1D2C-460D-B154-163B4E1A306C}"/>
              </a:ext>
            </a:extLst>
          </p:cNvPr>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a:extLst>
              <a:ext uri="{FF2B5EF4-FFF2-40B4-BE49-F238E27FC236}">
                <a16:creationId xmlns:a16="http://schemas.microsoft.com/office/drawing/2014/main" id="{1A742710-4F03-4AF9-BE26-4E42427CF5D4}"/>
              </a:ext>
            </a:extLst>
          </p:cNvPr>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7" name="Date Placeholder 27">
            <a:extLst>
              <a:ext uri="{FF2B5EF4-FFF2-40B4-BE49-F238E27FC236}">
                <a16:creationId xmlns:a16="http://schemas.microsoft.com/office/drawing/2014/main" id="{0EE85D2D-BA30-432B-B497-D7E0C773905D}"/>
              </a:ext>
            </a:extLst>
          </p:cNvPr>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E72F34F8-3995-4B35-B830-F9F725F957D7}" type="datetimeFigureOut">
              <a:rPr lang="en-US"/>
              <a:pPr>
                <a:defRPr/>
              </a:pPr>
              <a:t>4/11/2018</a:t>
            </a:fld>
            <a:endParaRPr lang="en-US"/>
          </a:p>
        </p:txBody>
      </p:sp>
      <p:sp>
        <p:nvSpPr>
          <p:cNvPr id="10" name="Footer Placeholder 16">
            <a:extLst>
              <a:ext uri="{FF2B5EF4-FFF2-40B4-BE49-F238E27FC236}">
                <a16:creationId xmlns:a16="http://schemas.microsoft.com/office/drawing/2014/main" id="{028ED11E-F1DD-41E5-BD00-82E116D3B3AF}"/>
              </a:ext>
            </a:extLst>
          </p:cNvPr>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a:p>
        </p:txBody>
      </p:sp>
      <p:sp>
        <p:nvSpPr>
          <p:cNvPr id="11" name="Slide Number Placeholder 28">
            <a:extLst>
              <a:ext uri="{FF2B5EF4-FFF2-40B4-BE49-F238E27FC236}">
                <a16:creationId xmlns:a16="http://schemas.microsoft.com/office/drawing/2014/main" id="{71E16988-0C56-4F15-8139-7050A2F8126D}"/>
              </a:ext>
            </a:extLst>
          </p:cNvPr>
          <p:cNvSpPr>
            <a:spLocks noGrp="1"/>
          </p:cNvSpPr>
          <p:nvPr>
            <p:ph type="sldNum" sz="quarter" idx="12"/>
          </p:nvPr>
        </p:nvSpPr>
        <p:spPr>
          <a:xfrm>
            <a:off x="8001000" y="228600"/>
            <a:ext cx="838200" cy="381000"/>
          </a:xfrm>
        </p:spPr>
        <p:txBody>
          <a:bodyPr/>
          <a:lstStyle>
            <a:lvl1pPr>
              <a:defRPr>
                <a:solidFill>
                  <a:schemeClr val="tx2"/>
                </a:solidFill>
              </a:defRPr>
            </a:lvl1pPr>
          </a:lstStyle>
          <a:p>
            <a:fld id="{E54E30AD-FE6E-4801-8588-E6F24AA80310}" type="slidenum">
              <a:rPr lang="en-US" altLang="en-US"/>
              <a:pPr/>
              <a:t>‹#›</a:t>
            </a:fld>
            <a:endParaRPr lang="en-US" altLang="en-US"/>
          </a:p>
        </p:txBody>
      </p:sp>
    </p:spTree>
    <p:extLst>
      <p:ext uri="{BB962C8B-B14F-4D97-AF65-F5344CB8AC3E}">
        <p14:creationId xmlns:p14="http://schemas.microsoft.com/office/powerpoint/2010/main" val="2488114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B3102B63-ABC3-4E3B-B0D4-2762B2B5F63D}"/>
              </a:ext>
            </a:extLst>
          </p:cNvPr>
          <p:cNvSpPr>
            <a:spLocks noGrp="1"/>
          </p:cNvSpPr>
          <p:nvPr>
            <p:ph type="dt" sz="half" idx="10"/>
          </p:nvPr>
        </p:nvSpPr>
        <p:spPr/>
        <p:txBody>
          <a:bodyPr/>
          <a:lstStyle>
            <a:lvl1pPr>
              <a:defRPr/>
            </a:lvl1pPr>
          </a:lstStyle>
          <a:p>
            <a:pPr>
              <a:defRPr/>
            </a:pPr>
            <a:fld id="{A9204D5D-1C81-4A80-A01E-538FA03A6316}" type="datetimeFigureOut">
              <a:rPr lang="en-US"/>
              <a:pPr>
                <a:defRPr/>
              </a:pPr>
              <a:t>4/11/2018</a:t>
            </a:fld>
            <a:endParaRPr lang="en-US"/>
          </a:p>
        </p:txBody>
      </p:sp>
      <p:sp>
        <p:nvSpPr>
          <p:cNvPr id="5" name="Footer Placeholder 2">
            <a:extLst>
              <a:ext uri="{FF2B5EF4-FFF2-40B4-BE49-F238E27FC236}">
                <a16:creationId xmlns:a16="http://schemas.microsoft.com/office/drawing/2014/main" id="{F26AA134-9101-4AC4-B298-374606DAD03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F1F7DF92-0C05-4FE7-9E5D-A898A15EB711}"/>
              </a:ext>
            </a:extLst>
          </p:cNvPr>
          <p:cNvSpPr>
            <a:spLocks noGrp="1"/>
          </p:cNvSpPr>
          <p:nvPr>
            <p:ph type="sldNum" sz="quarter" idx="12"/>
          </p:nvPr>
        </p:nvSpPr>
        <p:spPr/>
        <p:txBody>
          <a:bodyPr/>
          <a:lstStyle>
            <a:lvl1pPr>
              <a:defRPr/>
            </a:lvl1pPr>
          </a:lstStyle>
          <a:p>
            <a:fld id="{7CEA2C5E-794D-49D4-A2D3-225DF992DE92}" type="slidenum">
              <a:rPr lang="en-US" altLang="en-US"/>
              <a:pPr/>
              <a:t>‹#›</a:t>
            </a:fld>
            <a:endParaRPr lang="en-US" altLang="en-US"/>
          </a:p>
        </p:txBody>
      </p:sp>
    </p:spTree>
    <p:extLst>
      <p:ext uri="{BB962C8B-B14F-4D97-AF65-F5344CB8AC3E}">
        <p14:creationId xmlns:p14="http://schemas.microsoft.com/office/powerpoint/2010/main" val="2892165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DA5890A-5322-4DFA-A8C4-C8A146F97C67}"/>
              </a:ext>
            </a:extLst>
          </p:cNvPr>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a:extLst>
              <a:ext uri="{FF2B5EF4-FFF2-40B4-BE49-F238E27FC236}">
                <a16:creationId xmlns:a16="http://schemas.microsoft.com/office/drawing/2014/main" id="{BDEDEE97-83CB-45AC-BEDD-47BCCC90660D}"/>
              </a:ext>
            </a:extLst>
          </p:cNvPr>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a:extLst>
              <a:ext uri="{FF2B5EF4-FFF2-40B4-BE49-F238E27FC236}">
                <a16:creationId xmlns:a16="http://schemas.microsoft.com/office/drawing/2014/main" id="{B6BBF5F9-7D58-423F-B8AA-9B0097B67BA1}"/>
              </a:ext>
            </a:extLst>
          </p:cNvPr>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F085FAAE-E2B2-421E-994A-361115C3F929}"/>
              </a:ext>
            </a:extLst>
          </p:cNvPr>
          <p:cNvSpPr>
            <a:spLocks noGrp="1"/>
          </p:cNvSpPr>
          <p:nvPr>
            <p:ph type="dt" sz="half" idx="10"/>
          </p:nvPr>
        </p:nvSpPr>
        <p:spPr>
          <a:xfrm>
            <a:off x="6553200" y="6248400"/>
            <a:ext cx="2209800" cy="365125"/>
          </a:xfrm>
        </p:spPr>
        <p:txBody>
          <a:bodyPr/>
          <a:lstStyle>
            <a:lvl1pPr>
              <a:defRPr/>
            </a:lvl1pPr>
          </a:lstStyle>
          <a:p>
            <a:pPr>
              <a:defRPr/>
            </a:pPr>
            <a:fld id="{4E672E7B-A7E8-4309-9118-1AA06FEE592F}" type="datetimeFigureOut">
              <a:rPr lang="en-US"/>
              <a:pPr>
                <a:defRPr/>
              </a:pPr>
              <a:t>4/11/2018</a:t>
            </a:fld>
            <a:endParaRPr lang="en-US"/>
          </a:p>
        </p:txBody>
      </p:sp>
      <p:sp>
        <p:nvSpPr>
          <p:cNvPr id="8" name="Footer Placeholder 4">
            <a:extLst>
              <a:ext uri="{FF2B5EF4-FFF2-40B4-BE49-F238E27FC236}">
                <a16:creationId xmlns:a16="http://schemas.microsoft.com/office/drawing/2014/main" id="{7351D47F-3D5D-492D-8231-1A4E6D62AF83}"/>
              </a:ext>
            </a:extLst>
          </p:cNvPr>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C3C7EA2-75D2-473E-8683-7705DD13D98B}"/>
              </a:ext>
            </a:extLst>
          </p:cNvPr>
          <p:cNvSpPr>
            <a:spLocks noGrp="1"/>
          </p:cNvSpPr>
          <p:nvPr>
            <p:ph type="sldNum" sz="quarter" idx="12"/>
          </p:nvPr>
        </p:nvSpPr>
        <p:spPr>
          <a:xfrm rot="5400000">
            <a:off x="5989638" y="144462"/>
            <a:ext cx="533400" cy="244475"/>
          </a:xfrm>
        </p:spPr>
        <p:txBody>
          <a:bodyPr/>
          <a:lstStyle>
            <a:lvl1pPr>
              <a:defRPr/>
            </a:lvl1pPr>
          </a:lstStyle>
          <a:p>
            <a:fld id="{AB0260F2-FAAB-4598-9C12-353A753305DD}" type="slidenum">
              <a:rPr lang="en-US" altLang="en-US"/>
              <a:pPr/>
              <a:t>‹#›</a:t>
            </a:fld>
            <a:endParaRPr lang="en-US" altLang="en-US"/>
          </a:p>
        </p:txBody>
      </p:sp>
    </p:spTree>
    <p:extLst>
      <p:ext uri="{BB962C8B-B14F-4D97-AF65-F5344CB8AC3E}">
        <p14:creationId xmlns:p14="http://schemas.microsoft.com/office/powerpoint/2010/main" val="2749910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a:t>Click to edit Master title style</a:t>
            </a:r>
          </a:p>
        </p:txBody>
      </p:sp>
      <p:sp>
        <p:nvSpPr>
          <p:cNvPr id="8" name="Content Placeholder 7"/>
          <p:cNvSpPr>
            <a:spLocks noGrp="1"/>
          </p:cNvSpPr>
          <p:nvPr>
            <p:ph sz="quarter" idx="1"/>
          </p:nvPr>
        </p:nvSpPr>
        <p:spPr>
          <a:xfrm>
            <a:off x="612648" y="1600200"/>
            <a:ext cx="81534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F5193574-54C2-44B7-9966-7C58EBCD0A06}"/>
              </a:ext>
            </a:extLst>
          </p:cNvPr>
          <p:cNvSpPr>
            <a:spLocks noGrp="1"/>
          </p:cNvSpPr>
          <p:nvPr>
            <p:ph type="dt" sz="half" idx="10"/>
          </p:nvPr>
        </p:nvSpPr>
        <p:spPr/>
        <p:txBody>
          <a:bodyPr/>
          <a:lstStyle>
            <a:lvl1pPr>
              <a:defRPr/>
            </a:lvl1pPr>
          </a:lstStyle>
          <a:p>
            <a:pPr>
              <a:defRPr/>
            </a:pPr>
            <a:fld id="{62A06678-4144-4EF4-8FFA-15B5923B39C8}" type="datetimeFigureOut">
              <a:rPr lang="en-US"/>
              <a:pPr>
                <a:defRPr/>
              </a:pPr>
              <a:t>4/11/2018</a:t>
            </a:fld>
            <a:endParaRPr lang="en-US"/>
          </a:p>
        </p:txBody>
      </p:sp>
      <p:sp>
        <p:nvSpPr>
          <p:cNvPr id="5" name="Footer Placeholder 2">
            <a:extLst>
              <a:ext uri="{FF2B5EF4-FFF2-40B4-BE49-F238E27FC236}">
                <a16:creationId xmlns:a16="http://schemas.microsoft.com/office/drawing/2014/main" id="{7052C092-3B40-43C2-B4A1-9F77B5BD90A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3255F995-4B4B-45E1-A62E-91697AFCE0FE}"/>
              </a:ext>
            </a:extLst>
          </p:cNvPr>
          <p:cNvSpPr>
            <a:spLocks noGrp="1"/>
          </p:cNvSpPr>
          <p:nvPr>
            <p:ph type="sldNum" sz="quarter" idx="12"/>
          </p:nvPr>
        </p:nvSpPr>
        <p:spPr/>
        <p:txBody>
          <a:bodyPr/>
          <a:lstStyle>
            <a:lvl1pPr>
              <a:defRPr/>
            </a:lvl1pPr>
          </a:lstStyle>
          <a:p>
            <a:fld id="{EB061D6C-5CA1-452A-9E3A-30E791936715}" type="slidenum">
              <a:rPr lang="en-US" altLang="en-US"/>
              <a:pPr/>
              <a:t>‹#›</a:t>
            </a:fld>
            <a:endParaRPr lang="en-US" altLang="en-US"/>
          </a:p>
        </p:txBody>
      </p:sp>
    </p:spTree>
    <p:extLst>
      <p:ext uri="{BB962C8B-B14F-4D97-AF65-F5344CB8AC3E}">
        <p14:creationId xmlns:p14="http://schemas.microsoft.com/office/powerpoint/2010/main" val="77154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1D1FA45-9AC2-4C93-8C61-C0F7852D0966}"/>
              </a:ext>
            </a:extLst>
          </p:cNvPr>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a:extLst>
              <a:ext uri="{FF2B5EF4-FFF2-40B4-BE49-F238E27FC236}">
                <a16:creationId xmlns:a16="http://schemas.microsoft.com/office/drawing/2014/main" id="{259547D9-4881-473F-9E34-F2D4997E2AEC}"/>
              </a:ext>
            </a:extLst>
          </p:cNvPr>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a:extLst>
              <a:ext uri="{FF2B5EF4-FFF2-40B4-BE49-F238E27FC236}">
                <a16:creationId xmlns:a16="http://schemas.microsoft.com/office/drawing/2014/main" id="{09258E2E-3B6E-457D-B4EE-8F063750A3E5}"/>
              </a:ext>
            </a:extLst>
          </p:cNvPr>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a:t>Click to edit Master title style</a:t>
            </a:r>
          </a:p>
        </p:txBody>
      </p:sp>
      <p:sp>
        <p:nvSpPr>
          <p:cNvPr id="7" name="Date Placeholder 11">
            <a:extLst>
              <a:ext uri="{FF2B5EF4-FFF2-40B4-BE49-F238E27FC236}">
                <a16:creationId xmlns:a16="http://schemas.microsoft.com/office/drawing/2014/main" id="{DD164D52-5591-4431-B865-F5C3EC4AA96D}"/>
              </a:ext>
            </a:extLst>
          </p:cNvPr>
          <p:cNvSpPr>
            <a:spLocks noGrp="1"/>
          </p:cNvSpPr>
          <p:nvPr>
            <p:ph type="dt" sz="half" idx="10"/>
          </p:nvPr>
        </p:nvSpPr>
        <p:spPr/>
        <p:txBody>
          <a:bodyPr/>
          <a:lstStyle>
            <a:lvl1pPr>
              <a:defRPr/>
            </a:lvl1pPr>
          </a:lstStyle>
          <a:p>
            <a:pPr>
              <a:defRPr/>
            </a:pPr>
            <a:fld id="{8CF9B147-4859-4FC5-B296-5BE0B0B7C2DE}" type="datetimeFigureOut">
              <a:rPr lang="en-US"/>
              <a:pPr>
                <a:defRPr/>
              </a:pPr>
              <a:t>4/11/2018</a:t>
            </a:fld>
            <a:endParaRPr lang="en-US"/>
          </a:p>
        </p:txBody>
      </p:sp>
      <p:sp>
        <p:nvSpPr>
          <p:cNvPr id="8" name="Slide Number Placeholder 12">
            <a:extLst>
              <a:ext uri="{FF2B5EF4-FFF2-40B4-BE49-F238E27FC236}">
                <a16:creationId xmlns:a16="http://schemas.microsoft.com/office/drawing/2014/main" id="{3F1CFFF0-AFC6-4AC4-BDB0-EF8092165D12}"/>
              </a:ext>
            </a:extLst>
          </p:cNvPr>
          <p:cNvSpPr>
            <a:spLocks noGrp="1"/>
          </p:cNvSpPr>
          <p:nvPr>
            <p:ph type="sldNum" sz="quarter" idx="11"/>
          </p:nvPr>
        </p:nvSpPr>
        <p:spPr>
          <a:xfrm>
            <a:off x="0" y="1752600"/>
            <a:ext cx="1295400" cy="701675"/>
          </a:xfrm>
        </p:spPr>
        <p:txBody>
          <a:bodyPr>
            <a:noAutofit/>
          </a:bodyPr>
          <a:lstStyle>
            <a:lvl1pPr>
              <a:defRPr sz="2400"/>
            </a:lvl1pPr>
          </a:lstStyle>
          <a:p>
            <a:fld id="{F9948CE0-7741-4E49-9425-A4CA1DBA2D10}" type="slidenum">
              <a:rPr lang="en-US" altLang="en-US"/>
              <a:pPr/>
              <a:t>‹#›</a:t>
            </a:fld>
            <a:endParaRPr lang="en-US" altLang="en-US"/>
          </a:p>
        </p:txBody>
      </p:sp>
      <p:sp>
        <p:nvSpPr>
          <p:cNvPr id="9" name="Footer Placeholder 13">
            <a:extLst>
              <a:ext uri="{FF2B5EF4-FFF2-40B4-BE49-F238E27FC236}">
                <a16:creationId xmlns:a16="http://schemas.microsoft.com/office/drawing/2014/main" id="{58710BB0-2032-4728-B81B-80373BBFC9B2}"/>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595951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844901"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7">
            <a:extLst>
              <a:ext uri="{FF2B5EF4-FFF2-40B4-BE49-F238E27FC236}">
                <a16:creationId xmlns:a16="http://schemas.microsoft.com/office/drawing/2014/main" id="{33DFD693-D9B1-4E1E-9524-3A9B58E13046}"/>
              </a:ext>
            </a:extLst>
          </p:cNvPr>
          <p:cNvSpPr>
            <a:spLocks noGrp="1"/>
          </p:cNvSpPr>
          <p:nvPr>
            <p:ph type="dt" sz="half" idx="10"/>
          </p:nvPr>
        </p:nvSpPr>
        <p:spPr/>
        <p:txBody>
          <a:bodyPr rtlCol="0"/>
          <a:lstStyle>
            <a:lvl1pPr>
              <a:defRPr/>
            </a:lvl1pPr>
          </a:lstStyle>
          <a:p>
            <a:pPr>
              <a:defRPr/>
            </a:pPr>
            <a:fld id="{BD9A390A-949F-44C5-BA5B-B196C82EEC26}" type="datetimeFigureOut">
              <a:rPr lang="en-US"/>
              <a:pPr>
                <a:defRPr/>
              </a:pPr>
              <a:t>4/11/2018</a:t>
            </a:fld>
            <a:endParaRPr lang="en-US"/>
          </a:p>
        </p:txBody>
      </p:sp>
      <p:sp>
        <p:nvSpPr>
          <p:cNvPr id="6" name="Slide Number Placeholder 9">
            <a:extLst>
              <a:ext uri="{FF2B5EF4-FFF2-40B4-BE49-F238E27FC236}">
                <a16:creationId xmlns:a16="http://schemas.microsoft.com/office/drawing/2014/main" id="{4C296E4B-6905-4048-B877-C855BB4FAF0F}"/>
              </a:ext>
            </a:extLst>
          </p:cNvPr>
          <p:cNvSpPr>
            <a:spLocks noGrp="1"/>
          </p:cNvSpPr>
          <p:nvPr>
            <p:ph type="sldNum" sz="quarter" idx="11"/>
          </p:nvPr>
        </p:nvSpPr>
        <p:spPr/>
        <p:txBody>
          <a:bodyPr/>
          <a:lstStyle>
            <a:lvl1pPr>
              <a:defRPr/>
            </a:lvl1pPr>
          </a:lstStyle>
          <a:p>
            <a:fld id="{BF3D9DEC-815E-42FF-9C26-74D0CD9572DD}" type="slidenum">
              <a:rPr lang="en-US" altLang="en-US"/>
              <a:pPr/>
              <a:t>‹#›</a:t>
            </a:fld>
            <a:endParaRPr lang="en-US" altLang="en-US"/>
          </a:p>
        </p:txBody>
      </p:sp>
      <p:sp>
        <p:nvSpPr>
          <p:cNvPr id="7" name="Footer Placeholder 11">
            <a:extLst>
              <a:ext uri="{FF2B5EF4-FFF2-40B4-BE49-F238E27FC236}">
                <a16:creationId xmlns:a16="http://schemas.microsoft.com/office/drawing/2014/main" id="{9F6DB2A9-7447-469D-9214-B8263463EBE2}"/>
              </a:ext>
            </a:extLst>
          </p:cNvPr>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741250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800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7" name="Date Placeholder 9">
            <a:extLst>
              <a:ext uri="{FF2B5EF4-FFF2-40B4-BE49-F238E27FC236}">
                <a16:creationId xmlns:a16="http://schemas.microsoft.com/office/drawing/2014/main" id="{297FC43A-E96D-4AB9-A7FB-B811C115397A}"/>
              </a:ext>
            </a:extLst>
          </p:cNvPr>
          <p:cNvSpPr>
            <a:spLocks noGrp="1"/>
          </p:cNvSpPr>
          <p:nvPr>
            <p:ph type="dt" sz="half" idx="10"/>
          </p:nvPr>
        </p:nvSpPr>
        <p:spPr/>
        <p:txBody>
          <a:bodyPr rtlCol="0"/>
          <a:lstStyle>
            <a:lvl1pPr>
              <a:defRPr/>
            </a:lvl1pPr>
          </a:lstStyle>
          <a:p>
            <a:pPr>
              <a:defRPr/>
            </a:pPr>
            <a:fld id="{04C8FF77-5CC2-4674-B2C1-479FC7C9217D}" type="datetimeFigureOut">
              <a:rPr lang="en-US"/>
              <a:pPr>
                <a:defRPr/>
              </a:pPr>
              <a:t>4/11/2018</a:t>
            </a:fld>
            <a:endParaRPr lang="en-US"/>
          </a:p>
        </p:txBody>
      </p:sp>
      <p:sp>
        <p:nvSpPr>
          <p:cNvPr id="8" name="Slide Number Placeholder 11">
            <a:extLst>
              <a:ext uri="{FF2B5EF4-FFF2-40B4-BE49-F238E27FC236}">
                <a16:creationId xmlns:a16="http://schemas.microsoft.com/office/drawing/2014/main" id="{04041D9F-1F60-4016-B58C-D196DC50AAEA}"/>
              </a:ext>
            </a:extLst>
          </p:cNvPr>
          <p:cNvSpPr>
            <a:spLocks noGrp="1"/>
          </p:cNvSpPr>
          <p:nvPr>
            <p:ph type="sldNum" sz="quarter" idx="11"/>
          </p:nvPr>
        </p:nvSpPr>
        <p:spPr/>
        <p:txBody>
          <a:bodyPr/>
          <a:lstStyle>
            <a:lvl1pPr>
              <a:defRPr/>
            </a:lvl1pPr>
          </a:lstStyle>
          <a:p>
            <a:fld id="{12D22E1C-B2D4-4AAE-B14F-38EC8102FAC8}" type="slidenum">
              <a:rPr lang="en-US" altLang="en-US"/>
              <a:pPr/>
              <a:t>‹#›</a:t>
            </a:fld>
            <a:endParaRPr lang="en-US" altLang="en-US"/>
          </a:p>
        </p:txBody>
      </p:sp>
      <p:sp>
        <p:nvSpPr>
          <p:cNvPr id="9" name="Footer Placeholder 13">
            <a:extLst>
              <a:ext uri="{FF2B5EF4-FFF2-40B4-BE49-F238E27FC236}">
                <a16:creationId xmlns:a16="http://schemas.microsoft.com/office/drawing/2014/main" id="{DE3EE675-2BC8-49BC-9567-07EB6C8F3431}"/>
              </a:ext>
            </a:extLst>
          </p:cNvPr>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635845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a:extLst>
              <a:ext uri="{FF2B5EF4-FFF2-40B4-BE49-F238E27FC236}">
                <a16:creationId xmlns:a16="http://schemas.microsoft.com/office/drawing/2014/main" id="{ECB99424-C766-442F-917B-D86B4C07A0A5}"/>
              </a:ext>
            </a:extLst>
          </p:cNvPr>
          <p:cNvSpPr>
            <a:spLocks noGrp="1"/>
          </p:cNvSpPr>
          <p:nvPr>
            <p:ph type="dt" sz="half" idx="10"/>
          </p:nvPr>
        </p:nvSpPr>
        <p:spPr/>
        <p:txBody>
          <a:bodyPr/>
          <a:lstStyle>
            <a:lvl1pPr>
              <a:defRPr/>
            </a:lvl1pPr>
          </a:lstStyle>
          <a:p>
            <a:pPr>
              <a:defRPr/>
            </a:pPr>
            <a:fld id="{7D8DAC7E-317C-4096-BFE0-A15D76B2ACAB}" type="datetimeFigureOut">
              <a:rPr lang="en-US"/>
              <a:pPr>
                <a:defRPr/>
              </a:pPr>
              <a:t>4/11/2018</a:t>
            </a:fld>
            <a:endParaRPr lang="en-US"/>
          </a:p>
        </p:txBody>
      </p:sp>
      <p:sp>
        <p:nvSpPr>
          <p:cNvPr id="4" name="Footer Placeholder 2">
            <a:extLst>
              <a:ext uri="{FF2B5EF4-FFF2-40B4-BE49-F238E27FC236}">
                <a16:creationId xmlns:a16="http://schemas.microsoft.com/office/drawing/2014/main" id="{EEF72385-DB39-440D-B8AF-00834100EA3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22">
            <a:extLst>
              <a:ext uri="{FF2B5EF4-FFF2-40B4-BE49-F238E27FC236}">
                <a16:creationId xmlns:a16="http://schemas.microsoft.com/office/drawing/2014/main" id="{76371E54-6056-4EFD-9C21-A3EC4E03F4B3}"/>
              </a:ext>
            </a:extLst>
          </p:cNvPr>
          <p:cNvSpPr>
            <a:spLocks noGrp="1"/>
          </p:cNvSpPr>
          <p:nvPr>
            <p:ph type="sldNum" sz="quarter" idx="12"/>
          </p:nvPr>
        </p:nvSpPr>
        <p:spPr/>
        <p:txBody>
          <a:bodyPr/>
          <a:lstStyle>
            <a:lvl1pPr>
              <a:defRPr/>
            </a:lvl1pPr>
          </a:lstStyle>
          <a:p>
            <a:fld id="{4951977A-35DF-4F47-B380-D5D4DC7BFD11}" type="slidenum">
              <a:rPr lang="en-US" altLang="en-US"/>
              <a:pPr/>
              <a:t>‹#›</a:t>
            </a:fld>
            <a:endParaRPr lang="en-US" altLang="en-US"/>
          </a:p>
        </p:txBody>
      </p:sp>
    </p:spTree>
    <p:extLst>
      <p:ext uri="{BB962C8B-B14F-4D97-AF65-F5344CB8AC3E}">
        <p14:creationId xmlns:p14="http://schemas.microsoft.com/office/powerpoint/2010/main" val="1282459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358E4D-1CBE-476B-8884-A6C6808E589E}"/>
              </a:ext>
            </a:extLst>
          </p:cNvPr>
          <p:cNvSpPr>
            <a:spLocks noGrp="1"/>
          </p:cNvSpPr>
          <p:nvPr>
            <p:ph type="dt" sz="half" idx="10"/>
          </p:nvPr>
        </p:nvSpPr>
        <p:spPr/>
        <p:txBody>
          <a:bodyPr/>
          <a:lstStyle>
            <a:lvl1pPr>
              <a:defRPr/>
            </a:lvl1pPr>
          </a:lstStyle>
          <a:p>
            <a:pPr>
              <a:defRPr/>
            </a:pPr>
            <a:fld id="{9AD0C842-BA6D-452A-89A7-8C6A9FB60486}" type="datetimeFigureOut">
              <a:rPr lang="en-US"/>
              <a:pPr>
                <a:defRPr/>
              </a:pPr>
              <a:t>4/11/2018</a:t>
            </a:fld>
            <a:endParaRPr lang="en-US"/>
          </a:p>
        </p:txBody>
      </p:sp>
      <p:sp>
        <p:nvSpPr>
          <p:cNvPr id="3" name="Footer Placeholder 2">
            <a:extLst>
              <a:ext uri="{FF2B5EF4-FFF2-40B4-BE49-F238E27FC236}">
                <a16:creationId xmlns:a16="http://schemas.microsoft.com/office/drawing/2014/main" id="{F065D5E2-49A8-4390-B0CF-A816DEB19B42}"/>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3">
            <a:extLst>
              <a:ext uri="{FF2B5EF4-FFF2-40B4-BE49-F238E27FC236}">
                <a16:creationId xmlns:a16="http://schemas.microsoft.com/office/drawing/2014/main" id="{37EF5E5E-604D-45B1-97DB-E2D56778D0D9}"/>
              </a:ext>
            </a:extLst>
          </p:cNvPr>
          <p:cNvSpPr>
            <a:spLocks noGrp="1"/>
          </p:cNvSpPr>
          <p:nvPr>
            <p:ph type="sldNum" sz="quarter" idx="12"/>
          </p:nvPr>
        </p:nvSpPr>
        <p:spPr>
          <a:xfrm>
            <a:off x="0" y="6248400"/>
            <a:ext cx="533400" cy="381000"/>
          </a:xfrm>
        </p:spPr>
        <p:txBody>
          <a:bodyPr/>
          <a:lstStyle>
            <a:lvl1pPr>
              <a:defRPr>
                <a:solidFill>
                  <a:schemeClr val="tx2"/>
                </a:solidFill>
              </a:defRPr>
            </a:lvl1pPr>
          </a:lstStyle>
          <a:p>
            <a:fld id="{CD99D97A-A13D-450E-982B-C933BCEA5206}" type="slidenum">
              <a:rPr lang="en-US" altLang="en-US"/>
              <a:pPr/>
              <a:t>‹#›</a:t>
            </a:fld>
            <a:endParaRPr lang="en-US" altLang="en-US"/>
          </a:p>
        </p:txBody>
      </p:sp>
    </p:spTree>
    <p:extLst>
      <p:ext uri="{BB962C8B-B14F-4D97-AF65-F5344CB8AC3E}">
        <p14:creationId xmlns:p14="http://schemas.microsoft.com/office/powerpoint/2010/main" val="1670446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a:t>Click to edit Master title style</a:t>
            </a: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53DBE30E-5FA8-4457-A59E-760421E2BAEA}"/>
              </a:ext>
            </a:extLst>
          </p:cNvPr>
          <p:cNvSpPr>
            <a:spLocks noGrp="1"/>
          </p:cNvSpPr>
          <p:nvPr>
            <p:ph type="dt" sz="half" idx="10"/>
          </p:nvPr>
        </p:nvSpPr>
        <p:spPr/>
        <p:txBody>
          <a:bodyPr/>
          <a:lstStyle>
            <a:lvl1pPr>
              <a:defRPr/>
            </a:lvl1pPr>
          </a:lstStyle>
          <a:p>
            <a:pPr>
              <a:defRPr/>
            </a:pPr>
            <a:fld id="{AA735BD0-A8A8-4D3F-8FB6-6549188B7F7C}" type="datetimeFigureOut">
              <a:rPr lang="en-US"/>
              <a:pPr>
                <a:defRPr/>
              </a:pPr>
              <a:t>4/11/2018</a:t>
            </a:fld>
            <a:endParaRPr lang="en-US"/>
          </a:p>
        </p:txBody>
      </p:sp>
      <p:sp>
        <p:nvSpPr>
          <p:cNvPr id="6" name="Footer Placeholder 2">
            <a:extLst>
              <a:ext uri="{FF2B5EF4-FFF2-40B4-BE49-F238E27FC236}">
                <a16:creationId xmlns:a16="http://schemas.microsoft.com/office/drawing/2014/main" id="{093EC9CC-8C49-43F7-8CA1-CFF00C38599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2">
            <a:extLst>
              <a:ext uri="{FF2B5EF4-FFF2-40B4-BE49-F238E27FC236}">
                <a16:creationId xmlns:a16="http://schemas.microsoft.com/office/drawing/2014/main" id="{1B51D033-D0BB-4B31-BBB5-DB32A902D6B6}"/>
              </a:ext>
            </a:extLst>
          </p:cNvPr>
          <p:cNvSpPr>
            <a:spLocks noGrp="1"/>
          </p:cNvSpPr>
          <p:nvPr>
            <p:ph type="sldNum" sz="quarter" idx="12"/>
          </p:nvPr>
        </p:nvSpPr>
        <p:spPr/>
        <p:txBody>
          <a:bodyPr/>
          <a:lstStyle>
            <a:lvl1pPr>
              <a:defRPr/>
            </a:lvl1pPr>
          </a:lstStyle>
          <a:p>
            <a:fld id="{9888B47B-5ABE-4D83-9767-05ECCC79CBE4}" type="slidenum">
              <a:rPr lang="en-US" altLang="en-US"/>
              <a:pPr/>
              <a:t>‹#›</a:t>
            </a:fld>
            <a:endParaRPr lang="en-US" altLang="en-US"/>
          </a:p>
        </p:txBody>
      </p:sp>
    </p:spTree>
    <p:extLst>
      <p:ext uri="{BB962C8B-B14F-4D97-AF65-F5344CB8AC3E}">
        <p14:creationId xmlns:p14="http://schemas.microsoft.com/office/powerpoint/2010/main" val="1036408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21C8C1B-5973-4C18-904A-17968F78AF08}"/>
              </a:ext>
            </a:extLst>
          </p:cNvPr>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a:extLst>
              <a:ext uri="{FF2B5EF4-FFF2-40B4-BE49-F238E27FC236}">
                <a16:creationId xmlns:a16="http://schemas.microsoft.com/office/drawing/2014/main" id="{B09C6BA3-3DAA-4067-8A00-919A583F9FBD}"/>
              </a:ext>
            </a:extLst>
          </p:cNvPr>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a:extLst>
              <a:ext uri="{FF2B5EF4-FFF2-40B4-BE49-F238E27FC236}">
                <a16:creationId xmlns:a16="http://schemas.microsoft.com/office/drawing/2014/main" id="{5749CB40-FB35-4483-9E5E-B208FDF357C6}"/>
              </a:ext>
            </a:extLst>
          </p:cNvPr>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a:extLst>
              <a:ext uri="{FF2B5EF4-FFF2-40B4-BE49-F238E27FC236}">
                <a16:creationId xmlns:a16="http://schemas.microsoft.com/office/drawing/2014/main" id="{1AB51BE0-EF1B-4509-9C62-BD2B9DBDAB16}"/>
              </a:ext>
            </a:extLst>
          </p:cNvPr>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a:t>Click to edit Master title style</a:t>
            </a: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11">
            <a:extLst>
              <a:ext uri="{FF2B5EF4-FFF2-40B4-BE49-F238E27FC236}">
                <a16:creationId xmlns:a16="http://schemas.microsoft.com/office/drawing/2014/main" id="{249859A7-FDC2-4537-8D9A-E2819C59B331}"/>
              </a:ext>
            </a:extLst>
          </p:cNvPr>
          <p:cNvSpPr>
            <a:spLocks noGrp="1"/>
          </p:cNvSpPr>
          <p:nvPr>
            <p:ph type="dt" sz="half" idx="10"/>
          </p:nvPr>
        </p:nvSpPr>
        <p:spPr>
          <a:xfrm>
            <a:off x="6248400" y="6248400"/>
            <a:ext cx="2667000" cy="365125"/>
          </a:xfrm>
        </p:spPr>
        <p:txBody>
          <a:bodyPr rtlCol="0"/>
          <a:lstStyle>
            <a:lvl1pPr>
              <a:defRPr/>
            </a:lvl1pPr>
          </a:lstStyle>
          <a:p>
            <a:pPr>
              <a:defRPr/>
            </a:pPr>
            <a:fld id="{F5E098F6-C6E3-4F15-9DF8-B7A1E5286560}" type="datetimeFigureOut">
              <a:rPr lang="en-US"/>
              <a:pPr>
                <a:defRPr/>
              </a:pPr>
              <a:t>4/11/2018</a:t>
            </a:fld>
            <a:endParaRPr lang="en-US"/>
          </a:p>
        </p:txBody>
      </p:sp>
      <p:sp>
        <p:nvSpPr>
          <p:cNvPr id="10" name="Slide Number Placeholder 12">
            <a:extLst>
              <a:ext uri="{FF2B5EF4-FFF2-40B4-BE49-F238E27FC236}">
                <a16:creationId xmlns:a16="http://schemas.microsoft.com/office/drawing/2014/main" id="{2C63D30F-070F-436D-A2D9-F0FAC53E5E65}"/>
              </a:ext>
            </a:extLst>
          </p:cNvPr>
          <p:cNvSpPr>
            <a:spLocks noGrp="1"/>
          </p:cNvSpPr>
          <p:nvPr>
            <p:ph type="sldNum" sz="quarter" idx="11"/>
          </p:nvPr>
        </p:nvSpPr>
        <p:spPr>
          <a:xfrm>
            <a:off x="0" y="4667250"/>
            <a:ext cx="1447800" cy="663575"/>
          </a:xfrm>
        </p:spPr>
        <p:txBody>
          <a:bodyPr/>
          <a:lstStyle>
            <a:lvl1pPr>
              <a:defRPr sz="2800"/>
            </a:lvl1pPr>
          </a:lstStyle>
          <a:p>
            <a:fld id="{2BFEFE0C-ACD4-41D8-9D0A-305D93D40AE3}" type="slidenum">
              <a:rPr lang="en-US" altLang="en-US"/>
              <a:pPr/>
              <a:t>‹#›</a:t>
            </a:fld>
            <a:endParaRPr lang="en-US" altLang="en-US"/>
          </a:p>
        </p:txBody>
      </p:sp>
      <p:sp>
        <p:nvSpPr>
          <p:cNvPr id="11" name="Footer Placeholder 13">
            <a:extLst>
              <a:ext uri="{FF2B5EF4-FFF2-40B4-BE49-F238E27FC236}">
                <a16:creationId xmlns:a16="http://schemas.microsoft.com/office/drawing/2014/main" id="{D6FDFFB8-4C50-4960-A389-2BA7C998579D}"/>
              </a:ext>
            </a:extLst>
          </p:cNvPr>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extLst>
      <p:ext uri="{BB962C8B-B14F-4D97-AF65-F5344CB8AC3E}">
        <p14:creationId xmlns:p14="http://schemas.microsoft.com/office/powerpoint/2010/main" val="4216902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Title Placeholder 21">
            <a:extLst>
              <a:ext uri="{FF2B5EF4-FFF2-40B4-BE49-F238E27FC236}">
                <a16:creationId xmlns:a16="http://schemas.microsoft.com/office/drawing/2014/main" id="{83C0706C-D3C2-4A7A-9CFE-F2CF98922BAC}"/>
              </a:ext>
            </a:extLst>
          </p:cNvPr>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12">
            <a:extLst>
              <a:ext uri="{FF2B5EF4-FFF2-40B4-BE49-F238E27FC236}">
                <a16:creationId xmlns:a16="http://schemas.microsoft.com/office/drawing/2014/main" id="{E0A2C683-6D4C-4C9A-8A1F-9C42B601CF74}"/>
              </a:ext>
            </a:extLst>
          </p:cNvPr>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C7B63124-FDFF-4E6F-A90D-F79B4DC3B1E2}"/>
              </a:ext>
            </a:extLst>
          </p:cNvPr>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latin typeface="Arial" charset="0"/>
              </a:defRPr>
            </a:lvl1pPr>
          </a:lstStyle>
          <a:p>
            <a:pPr>
              <a:defRPr/>
            </a:pPr>
            <a:fld id="{D464A86C-83BF-4D99-A379-7D743341191F}" type="datetimeFigureOut">
              <a:rPr lang="en-US"/>
              <a:pPr>
                <a:defRPr/>
              </a:pPr>
              <a:t>4/11/2018</a:t>
            </a:fld>
            <a:endParaRPr lang="en-US"/>
          </a:p>
        </p:txBody>
      </p:sp>
      <p:sp>
        <p:nvSpPr>
          <p:cNvPr id="3" name="Footer Placeholder 2">
            <a:extLst>
              <a:ext uri="{FF2B5EF4-FFF2-40B4-BE49-F238E27FC236}">
                <a16:creationId xmlns:a16="http://schemas.microsoft.com/office/drawing/2014/main" id="{1307EE6B-D077-4094-9B69-737B3852987B}"/>
              </a:ext>
            </a:extLst>
          </p:cNvPr>
          <p:cNvSpPr>
            <a:spLocks noGrp="1"/>
          </p:cNvSpPr>
          <p:nvPr>
            <p:ph type="ftr" sz="quarter" idx="3"/>
          </p:nvPr>
        </p:nvSpPr>
        <p:spPr>
          <a:xfrm>
            <a:off x="609600" y="6248400"/>
            <a:ext cx="5421313" cy="365125"/>
          </a:xfrm>
          <a:prstGeom prst="rect">
            <a:avLst/>
          </a:prstGeom>
        </p:spPr>
        <p:txBody>
          <a:bodyPr vert="horz" anchor="ctr"/>
          <a:lstStyle>
            <a:lvl1pPr algn="r" eaLnBrk="1" latinLnBrk="0" hangingPunct="1">
              <a:defRPr kumimoji="0" sz="1400">
                <a:solidFill>
                  <a:schemeClr val="tx2"/>
                </a:solidFill>
                <a:latin typeface="Arial" charset="0"/>
              </a:defRPr>
            </a:lvl1pPr>
          </a:lstStyle>
          <a:p>
            <a:pPr>
              <a:defRPr/>
            </a:pPr>
            <a:endParaRPr lang="en-US"/>
          </a:p>
        </p:txBody>
      </p:sp>
      <p:sp>
        <p:nvSpPr>
          <p:cNvPr id="7" name="Rectangle 6">
            <a:extLst>
              <a:ext uri="{FF2B5EF4-FFF2-40B4-BE49-F238E27FC236}">
                <a16:creationId xmlns:a16="http://schemas.microsoft.com/office/drawing/2014/main" id="{D7A76525-C568-4C16-ADCA-F4ABBFBBD04C}"/>
              </a:ext>
            </a:extLst>
          </p:cNvPr>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a:extLst>
              <a:ext uri="{FF2B5EF4-FFF2-40B4-BE49-F238E27FC236}">
                <a16:creationId xmlns:a16="http://schemas.microsoft.com/office/drawing/2014/main" id="{00F7EA49-2D15-4A66-8451-088D9E69C3F5}"/>
              </a:ext>
            </a:extLst>
          </p:cNvPr>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Rectangle 8">
            <a:extLst>
              <a:ext uri="{FF2B5EF4-FFF2-40B4-BE49-F238E27FC236}">
                <a16:creationId xmlns:a16="http://schemas.microsoft.com/office/drawing/2014/main" id="{661C0026-3E21-4DB9-BA94-EC1A568A0DDA}"/>
              </a:ext>
            </a:extLst>
          </p:cNvPr>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Slide Number Placeholder 22">
            <a:extLst>
              <a:ext uri="{FF2B5EF4-FFF2-40B4-BE49-F238E27FC236}">
                <a16:creationId xmlns:a16="http://schemas.microsoft.com/office/drawing/2014/main" id="{6039D27D-E5F6-4190-8205-1A773424094C}"/>
              </a:ext>
            </a:extLst>
          </p:cNvPr>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defRPr>
            </a:lvl1pPr>
          </a:lstStyle>
          <a:p>
            <a:fld id="{D353DEE9-F902-48BE-A7F7-713DDF67BD6D}" type="slidenum">
              <a:rPr lang="en-US" altLang="en-US"/>
              <a:pPr/>
              <a:t>‹#›</a:t>
            </a:fld>
            <a:endParaRPr lang="en-US" altLang="en-US"/>
          </a:p>
        </p:txBody>
      </p:sp>
    </p:spTree>
  </p:cSld>
  <p:clrMap bg1="dk1" tx1="lt1" bg2="dk2" tx2="lt2" accent1="accent1" accent2="accent2" accent3="accent3" accent4="accent4" accent5="accent5" accent6="accent6" hlink="hlink" folHlink="folHlink"/>
  <p:sldLayoutIdLst>
    <p:sldLayoutId id="2147483955" r:id="rId1"/>
    <p:sldLayoutId id="2147483951" r:id="rId2"/>
    <p:sldLayoutId id="2147483956" r:id="rId3"/>
    <p:sldLayoutId id="2147483957" r:id="rId4"/>
    <p:sldLayoutId id="2147483958" r:id="rId5"/>
    <p:sldLayoutId id="2147483952" r:id="rId6"/>
    <p:sldLayoutId id="2147483959" r:id="rId7"/>
    <p:sldLayoutId id="2147483953" r:id="rId8"/>
    <p:sldLayoutId id="2147483960" r:id="rId9"/>
    <p:sldLayoutId id="2147483954" r:id="rId10"/>
    <p:sldLayoutId id="2147483961"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9C007F"/>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68007F"/>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https://www.youtube.com/embed/aBVYA-3ASt0" TargetMode="External"/><Relationship Id="rId1" Type="http://schemas.openxmlformats.org/officeDocument/2006/relationships/video" Target="https://www.youtube.com/embed/D-eVF_G_p-Y" TargetMode="Externa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ED3B0-C25F-45A8-B468-51223C46FAA2}"/>
              </a:ext>
            </a:extLst>
          </p:cNvPr>
          <p:cNvSpPr>
            <a:spLocks noGrp="1"/>
          </p:cNvSpPr>
          <p:nvPr>
            <p:ph type="ctrTitle"/>
          </p:nvPr>
        </p:nvSpPr>
        <p:spPr>
          <a:xfrm>
            <a:off x="685800" y="1905000"/>
            <a:ext cx="7772400" cy="3810000"/>
          </a:xfrm>
        </p:spPr>
        <p:txBody>
          <a:bodyPr anchor="ctr">
            <a:normAutofit/>
          </a:bodyPr>
          <a:lstStyle/>
          <a:p>
            <a:pPr algn="ctr" eaLnBrk="1" fontAlgn="auto" hangingPunct="1">
              <a:spcAft>
                <a:spcPts val="0"/>
              </a:spcAft>
              <a:defRPr/>
            </a:pPr>
            <a:r>
              <a:rPr lang="en-GB" dirty="0"/>
              <a:t>To what extent do Material factors explain different attainment levels between social groups?</a:t>
            </a:r>
          </a:p>
        </p:txBody>
      </p:sp>
      <p:sp>
        <p:nvSpPr>
          <p:cNvPr id="6147" name="Subtitle 2">
            <a:extLst>
              <a:ext uri="{FF2B5EF4-FFF2-40B4-BE49-F238E27FC236}">
                <a16:creationId xmlns:a16="http://schemas.microsoft.com/office/drawing/2014/main" id="{EFD095C7-8C99-4D75-870B-8BBB36E8FE6A}"/>
              </a:ext>
            </a:extLst>
          </p:cNvPr>
          <p:cNvSpPr>
            <a:spLocks noGrp="1"/>
          </p:cNvSpPr>
          <p:nvPr>
            <p:ph type="subTitle" idx="1"/>
          </p:nvPr>
        </p:nvSpPr>
        <p:spPr>
          <a:xfrm>
            <a:off x="644525" y="381000"/>
            <a:ext cx="7854950" cy="1676400"/>
          </a:xfrm>
        </p:spPr>
        <p:txBody>
          <a:bodyPr/>
          <a:lstStyle/>
          <a:p>
            <a:pPr eaLnBrk="1" fontAlgn="auto" hangingPunct="1">
              <a:lnSpc>
                <a:spcPct val="90000"/>
              </a:lnSpc>
              <a:spcAft>
                <a:spcPts val="0"/>
              </a:spcAft>
              <a:defRPr/>
            </a:pPr>
            <a:r>
              <a:rPr lang="en-GB" dirty="0">
                <a:solidFill>
                  <a:schemeClr val="accent1">
                    <a:lumMod val="60000"/>
                    <a:lumOff val="40000"/>
                  </a:schemeClr>
                </a:solidFill>
              </a:rPr>
              <a:t>Can poverty alone explain educational failure?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B724C5EC-764A-44FF-9CF5-E5C26C470ABF}"/>
              </a:ext>
            </a:extLst>
          </p:cNvPr>
          <p:cNvSpPr>
            <a:spLocks noGrp="1"/>
          </p:cNvSpPr>
          <p:nvPr>
            <p:ph type="title"/>
          </p:nvPr>
        </p:nvSpPr>
        <p:spPr>
          <a:xfrm>
            <a:off x="612775" y="228600"/>
            <a:ext cx="8153400" cy="990600"/>
          </a:xfrm>
        </p:spPr>
        <p:txBody>
          <a:bodyPr/>
          <a:lstStyle/>
          <a:p>
            <a:pPr eaLnBrk="1" hangingPunct="1"/>
            <a:r>
              <a:rPr lang="en-GB" altLang="en-US"/>
              <a:t>Kingdon and Cassen (2007)</a:t>
            </a:r>
          </a:p>
        </p:txBody>
      </p:sp>
      <p:sp>
        <p:nvSpPr>
          <p:cNvPr id="18435" name="Content Placeholder 2">
            <a:extLst>
              <a:ext uri="{FF2B5EF4-FFF2-40B4-BE49-F238E27FC236}">
                <a16:creationId xmlns:a16="http://schemas.microsoft.com/office/drawing/2014/main" id="{49E34235-0AB9-4B67-92C2-084D9E097B58}"/>
              </a:ext>
            </a:extLst>
          </p:cNvPr>
          <p:cNvSpPr>
            <a:spLocks noGrp="1"/>
          </p:cNvSpPr>
          <p:nvPr>
            <p:ph sz="quarter" idx="1"/>
          </p:nvPr>
        </p:nvSpPr>
        <p:spPr>
          <a:xfrm>
            <a:off x="612775" y="1600200"/>
            <a:ext cx="8153400" cy="4495800"/>
          </a:xfrm>
        </p:spPr>
        <p:txBody>
          <a:bodyPr/>
          <a:lstStyle/>
          <a:p>
            <a:pPr eaLnBrk="1" hangingPunct="1"/>
            <a:r>
              <a:rPr lang="en-GB" altLang="en-US" sz="3200"/>
              <a:t>Factors associated with poverty such as free school meals, low levels of family employment, single parent families and poor educational qualifications of parents all contributed to low achievement. </a:t>
            </a:r>
          </a:p>
          <a:p>
            <a:pPr eaLnBrk="1" hangingPunct="1"/>
            <a:endParaRPr lang="en-GB" altLang="en-US" sz="3200"/>
          </a:p>
          <a:p>
            <a:pPr eaLnBrk="1" hangingPunct="1"/>
            <a:r>
              <a:rPr lang="en-GB" altLang="en-US" sz="3200"/>
              <a:t>Disadvantaged children also attend schools that rate low in the league tables.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CC9704AD-889A-4DA9-BBB3-F41B0F87A29F}"/>
              </a:ext>
            </a:extLst>
          </p:cNvPr>
          <p:cNvSpPr>
            <a:spLocks noGrp="1"/>
          </p:cNvSpPr>
          <p:nvPr>
            <p:ph type="title"/>
          </p:nvPr>
        </p:nvSpPr>
        <p:spPr>
          <a:xfrm>
            <a:off x="612775" y="228600"/>
            <a:ext cx="8153400" cy="990600"/>
          </a:xfrm>
        </p:spPr>
        <p:txBody>
          <a:bodyPr/>
          <a:lstStyle/>
          <a:p>
            <a:pPr eaLnBrk="1" hangingPunct="1"/>
            <a:r>
              <a:rPr lang="en-GB" altLang="en-US"/>
              <a:t>Government policy: EMA</a:t>
            </a:r>
          </a:p>
        </p:txBody>
      </p:sp>
      <p:sp>
        <p:nvSpPr>
          <p:cNvPr id="3" name="Content Placeholder 2">
            <a:extLst>
              <a:ext uri="{FF2B5EF4-FFF2-40B4-BE49-F238E27FC236}">
                <a16:creationId xmlns:a16="http://schemas.microsoft.com/office/drawing/2014/main" id="{F3B64425-953A-44E4-B867-A96DF8F4FD14}"/>
              </a:ext>
            </a:extLst>
          </p:cNvPr>
          <p:cNvSpPr>
            <a:spLocks noGrp="1"/>
          </p:cNvSpPr>
          <p:nvPr>
            <p:ph sz="quarter" idx="1"/>
          </p:nvPr>
        </p:nvSpPr>
        <p:spPr>
          <a:xfrm>
            <a:off x="612775" y="1600200"/>
            <a:ext cx="8153400" cy="4495800"/>
          </a:xfrm>
        </p:spPr>
        <p:txBody>
          <a:bodyPr>
            <a:normAutofit fontScale="92500" lnSpcReduction="10000"/>
          </a:bodyPr>
          <a:lstStyle/>
          <a:p>
            <a:pPr marL="320040" indent="-320040" eaLnBrk="1" fontAlgn="auto" hangingPunct="1">
              <a:spcAft>
                <a:spcPts val="0"/>
              </a:spcAft>
              <a:buFont typeface="Wingdings"/>
              <a:buChar char=""/>
              <a:defRPr/>
            </a:pPr>
            <a:r>
              <a:rPr lang="en-GB" dirty="0"/>
              <a:t>In 2002, the British government announced that it was providing a grant of £30 per week from September 2004 onwards to help some 16-19 year old students to stay in education. </a:t>
            </a:r>
          </a:p>
          <a:p>
            <a:pPr marL="320040" indent="-320040" eaLnBrk="1" fontAlgn="auto" hangingPunct="1">
              <a:spcAft>
                <a:spcPts val="0"/>
              </a:spcAft>
              <a:buFont typeface="Wingdings"/>
              <a:buChar char=""/>
              <a:defRPr/>
            </a:pPr>
            <a:r>
              <a:rPr lang="en-GB" dirty="0"/>
              <a:t>This scheme had already been piloted in some parts of the country and evidence showed a 6% increase in those who had stayed on in education. (DfES 2002)</a:t>
            </a:r>
          </a:p>
          <a:p>
            <a:pPr marL="320040" indent="-320040" eaLnBrk="1" fontAlgn="auto" hangingPunct="1">
              <a:spcAft>
                <a:spcPts val="0"/>
              </a:spcAft>
              <a:buFont typeface="Wingdings"/>
              <a:buChar char=""/>
              <a:defRPr/>
            </a:pPr>
            <a:r>
              <a:rPr lang="en-GB" dirty="0"/>
              <a:t>Unfortunately, these grants were small, and therefore there was insufficient assistance available for all those who wished to continue their education.</a:t>
            </a:r>
            <a:br>
              <a:rPr lang="en-GB" dirty="0"/>
            </a:b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2664D8E8-57E9-4952-B8A1-57EC368699BB}"/>
              </a:ext>
            </a:extLst>
          </p:cNvPr>
          <p:cNvGraphicFramePr/>
          <p:nvPr/>
        </p:nvGraphicFramePr>
        <p:xfrm>
          <a:off x="-152400" y="228600"/>
          <a:ext cx="74676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CBF19CA2-A362-4D9C-B1DA-ADCEFF063576}"/>
              </a:ext>
            </a:extLst>
          </p:cNvPr>
          <p:cNvSpPr txBox="1"/>
          <p:nvPr/>
        </p:nvSpPr>
        <p:spPr>
          <a:xfrm>
            <a:off x="6248400" y="4953000"/>
            <a:ext cx="2667000" cy="1570038"/>
          </a:xfrm>
          <a:prstGeom prst="rect">
            <a:avLst/>
          </a:prstGeom>
          <a:noFill/>
        </p:spPr>
        <p:txBody>
          <a:bodyPr>
            <a:spAutoFit/>
          </a:bodyPr>
          <a:lstStyle/>
          <a:p>
            <a:pPr>
              <a:defRPr/>
            </a:pPr>
            <a:r>
              <a:rPr lang="en-GB" sz="3200" dirty="0">
                <a:latin typeface="+mn-lt"/>
              </a:rPr>
              <a:t>Staying rich and comfortable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66476E30-C688-41D7-BCAC-9E1229551A36}"/>
              </a:ext>
            </a:extLst>
          </p:cNvPr>
          <p:cNvSpPr>
            <a:spLocks noGrp="1"/>
          </p:cNvSpPr>
          <p:nvPr>
            <p:ph type="title"/>
          </p:nvPr>
        </p:nvSpPr>
        <p:spPr>
          <a:xfrm>
            <a:off x="612775" y="228600"/>
            <a:ext cx="8153400" cy="990600"/>
          </a:xfrm>
        </p:spPr>
        <p:txBody>
          <a:bodyPr/>
          <a:lstStyle/>
          <a:p>
            <a:pPr eaLnBrk="1" hangingPunct="1"/>
            <a:r>
              <a:rPr lang="en-GB" altLang="en-US"/>
              <a:t>Assessment </a:t>
            </a:r>
          </a:p>
        </p:txBody>
      </p:sp>
      <p:sp>
        <p:nvSpPr>
          <p:cNvPr id="25603" name="Content Placeholder 3">
            <a:extLst>
              <a:ext uri="{FF2B5EF4-FFF2-40B4-BE49-F238E27FC236}">
                <a16:creationId xmlns:a16="http://schemas.microsoft.com/office/drawing/2014/main" id="{387A29BD-30FF-40E9-9203-37557697B23F}"/>
              </a:ext>
            </a:extLst>
          </p:cNvPr>
          <p:cNvSpPr>
            <a:spLocks noGrp="1"/>
          </p:cNvSpPr>
          <p:nvPr>
            <p:ph sz="quarter" idx="1"/>
          </p:nvPr>
        </p:nvSpPr>
        <p:spPr>
          <a:xfrm>
            <a:off x="228601" y="1600200"/>
            <a:ext cx="4876800" cy="4495800"/>
          </a:xfrm>
        </p:spPr>
        <p:txBody>
          <a:bodyPr>
            <a:normAutofit fontScale="92500" lnSpcReduction="20000"/>
          </a:bodyPr>
          <a:lstStyle/>
          <a:p>
            <a:pPr marL="320040" indent="-320040" eaLnBrk="1" fontAlgn="auto" hangingPunct="1">
              <a:spcAft>
                <a:spcPts val="0"/>
              </a:spcAft>
              <a:buFont typeface="Wingdings"/>
              <a:buNone/>
              <a:defRPr/>
            </a:pPr>
            <a:r>
              <a:rPr lang="en-GB" sz="2400" i="1" dirty="0">
                <a:solidFill>
                  <a:schemeClr val="accent2">
                    <a:lumMod val="60000"/>
                    <a:lumOff val="40000"/>
                  </a:schemeClr>
                </a:solidFill>
              </a:rPr>
              <a:t>Questions to consider</a:t>
            </a:r>
            <a:r>
              <a:rPr lang="en-GB" sz="2400" i="1" dirty="0"/>
              <a:t>:</a:t>
            </a:r>
          </a:p>
          <a:p>
            <a:pPr marL="320040" indent="-320040" eaLnBrk="1" fontAlgn="auto" hangingPunct="1">
              <a:spcAft>
                <a:spcPts val="0"/>
              </a:spcAft>
              <a:buFont typeface="Wingdings"/>
              <a:buNone/>
              <a:defRPr/>
            </a:pPr>
            <a:endParaRPr lang="en-GB" sz="2400" i="1" dirty="0"/>
          </a:p>
          <a:p>
            <a:pPr marL="320040" indent="-320040" eaLnBrk="1" fontAlgn="auto" hangingPunct="1">
              <a:spcAft>
                <a:spcPts val="0"/>
              </a:spcAft>
              <a:buFont typeface="Wingdings"/>
              <a:buChar char=""/>
              <a:defRPr/>
            </a:pPr>
            <a:r>
              <a:rPr lang="en-GB" sz="2400" dirty="0"/>
              <a:t>Outline and explain the impact of material deprivation on educational success.</a:t>
            </a:r>
          </a:p>
          <a:p>
            <a:pPr marL="320040" indent="-320040" eaLnBrk="1" fontAlgn="auto" hangingPunct="1">
              <a:spcAft>
                <a:spcPts val="0"/>
              </a:spcAft>
              <a:buFont typeface="Wingdings"/>
              <a:buChar char=""/>
              <a:defRPr/>
            </a:pPr>
            <a:endParaRPr lang="en-GB" sz="2400" dirty="0"/>
          </a:p>
          <a:p>
            <a:pPr marL="320040" indent="-320040" eaLnBrk="1" fontAlgn="auto" hangingPunct="1">
              <a:spcAft>
                <a:spcPts val="0"/>
              </a:spcAft>
              <a:buFont typeface="Wingdings"/>
              <a:buChar char=""/>
              <a:defRPr/>
            </a:pPr>
            <a:r>
              <a:rPr lang="en-GB" sz="2400" dirty="0"/>
              <a:t>Discuss reasons for the underachievement of working class children in education.</a:t>
            </a:r>
          </a:p>
          <a:p>
            <a:pPr marL="320040" indent="-320040" eaLnBrk="1" fontAlgn="auto" hangingPunct="1">
              <a:spcAft>
                <a:spcPts val="0"/>
              </a:spcAft>
              <a:buFont typeface="Wingdings"/>
              <a:buChar char=""/>
              <a:defRPr/>
            </a:pPr>
            <a:endParaRPr lang="en-GB" sz="2400" dirty="0"/>
          </a:p>
          <a:p>
            <a:pPr marL="320040" indent="-320040" eaLnBrk="1" fontAlgn="auto" hangingPunct="1">
              <a:spcAft>
                <a:spcPts val="0"/>
              </a:spcAft>
              <a:buFont typeface="Wingdings"/>
              <a:buChar char=""/>
              <a:defRPr/>
            </a:pPr>
            <a:r>
              <a:rPr lang="en-GB" sz="2400" dirty="0"/>
              <a:t>Identify and explain reasons why children from poorer families tend to do less well in schools than those from wealthier backgrounds.</a:t>
            </a:r>
          </a:p>
          <a:p>
            <a:pPr marL="0" indent="0" eaLnBrk="1" fontAlgn="auto" hangingPunct="1">
              <a:spcAft>
                <a:spcPts val="0"/>
              </a:spcAft>
              <a:buNone/>
              <a:defRPr/>
            </a:pPr>
            <a:endParaRPr lang="en-GB" sz="2400" dirty="0"/>
          </a:p>
          <a:p>
            <a:pPr marL="320040" indent="-320040" eaLnBrk="1" fontAlgn="auto" hangingPunct="1">
              <a:spcAft>
                <a:spcPts val="0"/>
              </a:spcAft>
              <a:buFont typeface="Wingdings"/>
              <a:buChar char=""/>
              <a:defRPr/>
            </a:pPr>
            <a:endParaRPr lang="en-GB" sz="2400" dirty="0"/>
          </a:p>
          <a:p>
            <a:pPr marL="320040" indent="-320040" eaLnBrk="1" fontAlgn="auto" hangingPunct="1">
              <a:spcAft>
                <a:spcPts val="0"/>
              </a:spcAft>
              <a:buFont typeface="Wingdings"/>
              <a:buNone/>
              <a:defRPr/>
            </a:pPr>
            <a:endParaRPr lang="en-GB" sz="2400" dirty="0"/>
          </a:p>
        </p:txBody>
      </p:sp>
      <p:pic>
        <p:nvPicPr>
          <p:cNvPr id="2" name="Online Media 1">
            <a:hlinkClick r:id="" action="ppaction://media"/>
            <a:extLst>
              <a:ext uri="{FF2B5EF4-FFF2-40B4-BE49-F238E27FC236}">
                <a16:creationId xmlns:a16="http://schemas.microsoft.com/office/drawing/2014/main" id="{B28BB035-04C3-4871-B597-59E86C548955}"/>
              </a:ext>
            </a:extLst>
          </p:cNvPr>
          <p:cNvPicPr>
            <a:picLocks noRot="1" noChangeAspect="1"/>
          </p:cNvPicPr>
          <p:nvPr>
            <a:videoFile r:link="rId1"/>
          </p:nvPr>
        </p:nvPicPr>
        <p:blipFill>
          <a:blip r:embed="rId4"/>
          <a:stretch>
            <a:fillRect/>
          </a:stretch>
        </p:blipFill>
        <p:spPr>
          <a:xfrm>
            <a:off x="5257800" y="1905000"/>
            <a:ext cx="3657600" cy="2057400"/>
          </a:xfrm>
          <a:prstGeom prst="rect">
            <a:avLst/>
          </a:prstGeom>
        </p:spPr>
      </p:pic>
      <p:pic>
        <p:nvPicPr>
          <p:cNvPr id="3" name="Online Media 2">
            <a:hlinkClick r:id="" action="ppaction://media"/>
            <a:extLst>
              <a:ext uri="{FF2B5EF4-FFF2-40B4-BE49-F238E27FC236}">
                <a16:creationId xmlns:a16="http://schemas.microsoft.com/office/drawing/2014/main" id="{69BCFB27-D759-4EB3-9F8B-2674843DED0C}"/>
              </a:ext>
            </a:extLst>
          </p:cNvPr>
          <p:cNvPicPr>
            <a:picLocks noRot="1" noChangeAspect="1"/>
          </p:cNvPicPr>
          <p:nvPr>
            <a:videoFile r:link="rId2"/>
          </p:nvPr>
        </p:nvPicPr>
        <p:blipFill>
          <a:blip r:embed="rId4"/>
          <a:stretch>
            <a:fillRect/>
          </a:stretch>
        </p:blipFill>
        <p:spPr>
          <a:xfrm>
            <a:off x="5257800" y="4419600"/>
            <a:ext cx="3657600" cy="20574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
                                        </p:tgtEl>
                                      </p:cBhvr>
                                    </p:cmd>
                                  </p:childTnLst>
                                </p:cTn>
                              </p:par>
                            </p:childTnLst>
                          </p:cTn>
                        </p:par>
                      </p:childTnLst>
                    </p:cTn>
                  </p:par>
                </p:childTnLst>
              </p:cTn>
              <p:nextCondLst>
                <p:cond evt="onClick" delay="0">
                  <p:tgtEl>
                    <p:spTgt spid="2"/>
                  </p:tgtEl>
                </p:cond>
              </p:nextCondLst>
            </p:seq>
            <p:video>
              <p:cMediaNode>
                <p:cTn id="7" fill="hold" display="0">
                  <p:stCondLst>
                    <p:cond delay="indefinite"/>
                  </p:stCondLst>
                </p:cTn>
                <p:tgtEl>
                  <p:spTgt spid="2"/>
                </p:tgtEl>
              </p:cMediaNode>
            </p:vide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EDE4930D-C90E-4DCF-9DD4-3FAC79E2CD30}"/>
              </a:ext>
            </a:extLst>
          </p:cNvPr>
          <p:cNvSpPr>
            <a:spLocks noGrp="1"/>
          </p:cNvSpPr>
          <p:nvPr>
            <p:ph type="title"/>
          </p:nvPr>
        </p:nvSpPr>
        <p:spPr>
          <a:xfrm>
            <a:off x="612775" y="228600"/>
            <a:ext cx="8153400" cy="990600"/>
          </a:xfrm>
        </p:spPr>
        <p:txBody>
          <a:bodyPr/>
          <a:lstStyle/>
          <a:p>
            <a:r>
              <a:rPr lang="en-GB" altLang="en-US" sz="2400"/>
              <a:t>Essay Plan – Outline and evaluate factors outside of school which affect attainment (35)</a:t>
            </a:r>
          </a:p>
        </p:txBody>
      </p:sp>
      <p:sp>
        <p:nvSpPr>
          <p:cNvPr id="23555" name="Content Placeholder 2">
            <a:extLst>
              <a:ext uri="{FF2B5EF4-FFF2-40B4-BE49-F238E27FC236}">
                <a16:creationId xmlns:a16="http://schemas.microsoft.com/office/drawing/2014/main" id="{CB18CC5F-32AF-4ED9-A5E4-575C3D532952}"/>
              </a:ext>
            </a:extLst>
          </p:cNvPr>
          <p:cNvSpPr>
            <a:spLocks noGrp="1"/>
          </p:cNvSpPr>
          <p:nvPr>
            <p:ph sz="quarter" idx="1"/>
          </p:nvPr>
        </p:nvSpPr>
        <p:spPr>
          <a:xfrm>
            <a:off x="152400" y="1524000"/>
            <a:ext cx="8915400" cy="4495800"/>
          </a:xfrm>
        </p:spPr>
        <p:txBody>
          <a:bodyPr/>
          <a:lstStyle/>
          <a:p>
            <a:r>
              <a:rPr lang="en-GB" altLang="en-US" sz="1600" dirty="0"/>
              <a:t>Intro – Sociologists are interested in whether factors inside or outside of school are largely responsible to educational attainment. Should they tackle teachers or poverty? Factors outside of school identified are cultural (Functionalist) or material deprivation (Marxist).</a:t>
            </a:r>
          </a:p>
          <a:p>
            <a:r>
              <a:rPr lang="en-GB" altLang="en-US" sz="1600" dirty="0"/>
              <a:t>AO3 However they ignore factors inside school such as labelling, setting, Institutional racism or hidden curriculum.</a:t>
            </a:r>
          </a:p>
          <a:p>
            <a:r>
              <a:rPr lang="en-GB" altLang="en-US" sz="1600" dirty="0"/>
              <a:t>Describe cultural deprivation with supporting evidence </a:t>
            </a:r>
            <a:r>
              <a:rPr lang="en-GB" altLang="en-US" sz="1600" dirty="0" err="1"/>
              <a:t>e.g</a:t>
            </a:r>
            <a:r>
              <a:rPr lang="en-GB" altLang="en-US" sz="1600" dirty="0"/>
              <a:t> Murray, Bernstein</a:t>
            </a:r>
          </a:p>
          <a:p>
            <a:r>
              <a:rPr lang="en-GB" altLang="en-US" sz="1600" dirty="0"/>
              <a:t>Ao3 evaluate using criticisms and comparison to other factors like labelling, </a:t>
            </a:r>
            <a:r>
              <a:rPr lang="en-GB" altLang="en-US" sz="1600" dirty="0" err="1"/>
              <a:t>e.g</a:t>
            </a:r>
            <a:r>
              <a:rPr lang="en-GB" altLang="en-US" sz="1600" dirty="0"/>
              <a:t> </a:t>
            </a:r>
            <a:r>
              <a:rPr lang="en-GB" altLang="en-US" sz="1600" dirty="0" err="1"/>
              <a:t>rosethal</a:t>
            </a:r>
            <a:r>
              <a:rPr lang="en-GB" altLang="en-US" sz="1600" dirty="0"/>
              <a:t> and </a:t>
            </a:r>
            <a:r>
              <a:rPr lang="en-GB" altLang="en-US" sz="1600" dirty="0" err="1"/>
              <a:t>jacobson</a:t>
            </a:r>
            <a:r>
              <a:rPr lang="en-GB" altLang="en-US" sz="1600" dirty="0"/>
              <a:t>, evaluate their methods</a:t>
            </a:r>
          </a:p>
          <a:p>
            <a:r>
              <a:rPr lang="en-GB" altLang="en-US" sz="1600" dirty="0"/>
              <a:t>Describe material deprivation with supporting evidence </a:t>
            </a:r>
            <a:r>
              <a:rPr lang="en-GB" altLang="en-US" sz="1600" dirty="0" err="1"/>
              <a:t>e.g</a:t>
            </a:r>
            <a:r>
              <a:rPr lang="en-GB" altLang="en-US" sz="1600" dirty="0"/>
              <a:t> Halsey, Heath and Ridge, Smith and Noble. </a:t>
            </a:r>
          </a:p>
          <a:p>
            <a:r>
              <a:rPr lang="en-GB" altLang="en-US" sz="1600" dirty="0"/>
              <a:t>AO3 evaluate using criticisms and comparison to other perspectives  </a:t>
            </a:r>
            <a:r>
              <a:rPr lang="en-GB" altLang="en-US" sz="1600" dirty="0" err="1"/>
              <a:t>e.g</a:t>
            </a:r>
            <a:r>
              <a:rPr lang="en-GB" altLang="en-US" sz="1600" dirty="0"/>
              <a:t> Bourdieu – cultural capital or Bowles and Gintis Hidden curriculum.</a:t>
            </a:r>
          </a:p>
          <a:p>
            <a:r>
              <a:rPr lang="en-GB" altLang="en-US" sz="1600" dirty="0"/>
              <a:t>Outline other social factors which may affect school attainment </a:t>
            </a:r>
            <a:r>
              <a:rPr lang="en-GB" altLang="en-US" sz="1600" dirty="0" err="1"/>
              <a:t>e.g</a:t>
            </a:r>
            <a:r>
              <a:rPr lang="en-GB" altLang="en-US" sz="1600" dirty="0"/>
              <a:t> ethnicity </a:t>
            </a:r>
            <a:r>
              <a:rPr lang="en-GB" altLang="en-US" sz="1600" dirty="0" err="1"/>
              <a:t>e.g</a:t>
            </a:r>
            <a:r>
              <a:rPr lang="en-GB" altLang="en-US" sz="1600" dirty="0"/>
              <a:t> culture of </a:t>
            </a:r>
            <a:r>
              <a:rPr lang="en-GB" altLang="en-US" sz="1600" dirty="0" err="1"/>
              <a:t>asian</a:t>
            </a:r>
            <a:r>
              <a:rPr lang="en-GB" altLang="en-US" sz="1600" dirty="0"/>
              <a:t> students and success compared to Sewell and African Caribbean culture </a:t>
            </a:r>
          </a:p>
          <a:p>
            <a:r>
              <a:rPr lang="en-GB" altLang="en-US" sz="1600" dirty="0"/>
              <a:t>AO3could be due to racism in society or in schools.</a:t>
            </a:r>
          </a:p>
          <a:p>
            <a:r>
              <a:rPr lang="en-GB" altLang="en-US" sz="1600" dirty="0"/>
              <a:t>Outline how gender affects attainment </a:t>
            </a:r>
            <a:r>
              <a:rPr lang="en-GB" altLang="en-US" sz="1600" dirty="0" err="1"/>
              <a:t>e.g</a:t>
            </a:r>
            <a:r>
              <a:rPr lang="en-GB" altLang="en-US" sz="1600" dirty="0"/>
              <a:t> crisis of masculinity or feminised education.</a:t>
            </a:r>
          </a:p>
          <a:p>
            <a:r>
              <a:rPr lang="en-GB" altLang="en-US" sz="1600" dirty="0"/>
              <a:t>AO3 could be due to feminism in society generally or hidden curriculum in schools</a:t>
            </a:r>
          </a:p>
          <a:p>
            <a:r>
              <a:rPr lang="en-GB" altLang="en-US" sz="1600" dirty="0"/>
              <a:t>Conclusion – summarise and point towards either inside or outside factors.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1" name="Text Box 41">
            <a:extLst>
              <a:ext uri="{FF2B5EF4-FFF2-40B4-BE49-F238E27FC236}">
                <a16:creationId xmlns:a16="http://schemas.microsoft.com/office/drawing/2014/main" id="{AF4857B2-4782-4808-BDC6-EB37B63DF322}"/>
              </a:ext>
            </a:extLst>
          </p:cNvPr>
          <p:cNvSpPr txBox="1">
            <a:spLocks noChangeArrowheads="1"/>
          </p:cNvSpPr>
          <p:nvPr/>
        </p:nvSpPr>
        <p:spPr bwMode="auto">
          <a:xfrm>
            <a:off x="838200" y="1371600"/>
            <a:ext cx="2590800" cy="523875"/>
          </a:xfrm>
          <a:prstGeom prst="rect">
            <a:avLst/>
          </a:prstGeom>
          <a:noFill/>
          <a:ln w="9525">
            <a:noFill/>
            <a:miter lim="800000"/>
            <a:headEnd/>
            <a:tailEnd/>
          </a:ln>
          <a:effectLst/>
        </p:spPr>
        <p:txBody>
          <a:bodyPr>
            <a:spAutoFit/>
          </a:bodyPr>
          <a:lstStyle/>
          <a:p>
            <a:pPr>
              <a:spcBef>
                <a:spcPct val="50000"/>
              </a:spcBef>
              <a:defRPr/>
            </a:pPr>
            <a:r>
              <a:rPr lang="en-GB" sz="2800" b="1" dirty="0">
                <a:solidFill>
                  <a:schemeClr val="accent2">
                    <a:lumMod val="60000"/>
                    <a:lumOff val="40000"/>
                  </a:schemeClr>
                </a:solidFill>
                <a:latin typeface="+mn-lt"/>
              </a:rPr>
              <a:t>Low pay work</a:t>
            </a:r>
          </a:p>
        </p:txBody>
      </p:sp>
      <p:sp>
        <p:nvSpPr>
          <p:cNvPr id="5162" name="Text Box 42">
            <a:extLst>
              <a:ext uri="{FF2B5EF4-FFF2-40B4-BE49-F238E27FC236}">
                <a16:creationId xmlns:a16="http://schemas.microsoft.com/office/drawing/2014/main" id="{D8A70956-DFFB-4D32-B23D-167FE88361D9}"/>
              </a:ext>
            </a:extLst>
          </p:cNvPr>
          <p:cNvSpPr txBox="1">
            <a:spLocks noChangeArrowheads="1"/>
          </p:cNvSpPr>
          <p:nvPr/>
        </p:nvSpPr>
        <p:spPr bwMode="auto">
          <a:xfrm>
            <a:off x="3543300" y="533400"/>
            <a:ext cx="2057400" cy="523875"/>
          </a:xfrm>
          <a:prstGeom prst="rect">
            <a:avLst/>
          </a:prstGeom>
          <a:noFill/>
          <a:ln w="9525">
            <a:noFill/>
            <a:miter lim="800000"/>
            <a:headEnd/>
            <a:tailEnd/>
          </a:ln>
          <a:effectLst/>
        </p:spPr>
        <p:txBody>
          <a:bodyPr>
            <a:spAutoFit/>
          </a:bodyPr>
          <a:lstStyle/>
          <a:p>
            <a:pPr>
              <a:spcBef>
                <a:spcPct val="50000"/>
              </a:spcBef>
              <a:defRPr/>
            </a:pPr>
            <a:r>
              <a:rPr lang="en-GB" sz="2800" b="1" dirty="0">
                <a:solidFill>
                  <a:schemeClr val="accent2">
                    <a:lumMod val="60000"/>
                    <a:lumOff val="40000"/>
                  </a:schemeClr>
                </a:solidFill>
                <a:latin typeface="+mn-lt"/>
              </a:rPr>
              <a:t>Poor diet</a:t>
            </a:r>
          </a:p>
        </p:txBody>
      </p:sp>
      <p:sp>
        <p:nvSpPr>
          <p:cNvPr id="5163" name="Text Box 43">
            <a:extLst>
              <a:ext uri="{FF2B5EF4-FFF2-40B4-BE49-F238E27FC236}">
                <a16:creationId xmlns:a16="http://schemas.microsoft.com/office/drawing/2014/main" id="{D171AC64-4B8F-42F8-ADA5-43BE1FFDBB89}"/>
              </a:ext>
            </a:extLst>
          </p:cNvPr>
          <p:cNvSpPr txBox="1">
            <a:spLocks noChangeArrowheads="1"/>
          </p:cNvSpPr>
          <p:nvPr/>
        </p:nvSpPr>
        <p:spPr bwMode="auto">
          <a:xfrm>
            <a:off x="609600" y="2606675"/>
            <a:ext cx="2057400" cy="523875"/>
          </a:xfrm>
          <a:prstGeom prst="rect">
            <a:avLst/>
          </a:prstGeom>
          <a:noFill/>
          <a:ln w="9525">
            <a:noFill/>
            <a:miter lim="800000"/>
            <a:headEnd/>
            <a:tailEnd/>
          </a:ln>
          <a:effectLst/>
        </p:spPr>
        <p:txBody>
          <a:bodyPr>
            <a:spAutoFit/>
          </a:bodyPr>
          <a:lstStyle/>
          <a:p>
            <a:pPr>
              <a:spcBef>
                <a:spcPct val="50000"/>
              </a:spcBef>
              <a:defRPr/>
            </a:pPr>
            <a:r>
              <a:rPr lang="en-GB" sz="2800" b="1" dirty="0">
                <a:solidFill>
                  <a:schemeClr val="accent2">
                    <a:lumMod val="60000"/>
                    <a:lumOff val="40000"/>
                  </a:schemeClr>
                </a:solidFill>
                <a:latin typeface="+mn-lt"/>
              </a:rPr>
              <a:t>Poor health</a:t>
            </a:r>
          </a:p>
        </p:txBody>
      </p:sp>
      <p:sp>
        <p:nvSpPr>
          <p:cNvPr id="5164" name="Text Box 44">
            <a:extLst>
              <a:ext uri="{FF2B5EF4-FFF2-40B4-BE49-F238E27FC236}">
                <a16:creationId xmlns:a16="http://schemas.microsoft.com/office/drawing/2014/main" id="{01DD53EE-EDD2-472C-A80A-16B1DDD6B74F}"/>
              </a:ext>
            </a:extLst>
          </p:cNvPr>
          <p:cNvSpPr txBox="1">
            <a:spLocks noChangeArrowheads="1"/>
          </p:cNvSpPr>
          <p:nvPr/>
        </p:nvSpPr>
        <p:spPr bwMode="auto">
          <a:xfrm>
            <a:off x="457200" y="4191000"/>
            <a:ext cx="2057400" cy="523875"/>
          </a:xfrm>
          <a:prstGeom prst="rect">
            <a:avLst/>
          </a:prstGeom>
          <a:noFill/>
          <a:ln w="9525">
            <a:noFill/>
            <a:miter lim="800000"/>
            <a:headEnd/>
            <a:tailEnd/>
          </a:ln>
          <a:effectLst/>
        </p:spPr>
        <p:txBody>
          <a:bodyPr>
            <a:spAutoFit/>
          </a:bodyPr>
          <a:lstStyle/>
          <a:p>
            <a:pPr>
              <a:spcBef>
                <a:spcPct val="50000"/>
              </a:spcBef>
              <a:defRPr/>
            </a:pPr>
            <a:r>
              <a:rPr lang="en-GB" sz="2800" b="1" dirty="0">
                <a:solidFill>
                  <a:schemeClr val="accent2">
                    <a:lumMod val="60000"/>
                    <a:lumOff val="40000"/>
                  </a:schemeClr>
                </a:solidFill>
                <a:latin typeface="+mn-lt"/>
              </a:rPr>
              <a:t>Criminality </a:t>
            </a:r>
          </a:p>
        </p:txBody>
      </p:sp>
      <p:sp>
        <p:nvSpPr>
          <p:cNvPr id="5167" name="Text Box 47">
            <a:extLst>
              <a:ext uri="{FF2B5EF4-FFF2-40B4-BE49-F238E27FC236}">
                <a16:creationId xmlns:a16="http://schemas.microsoft.com/office/drawing/2014/main" id="{822B0EE6-5448-430F-96F9-7F11C3472E38}"/>
              </a:ext>
            </a:extLst>
          </p:cNvPr>
          <p:cNvSpPr txBox="1">
            <a:spLocks noChangeArrowheads="1"/>
          </p:cNvSpPr>
          <p:nvPr/>
        </p:nvSpPr>
        <p:spPr bwMode="auto">
          <a:xfrm>
            <a:off x="5943600" y="838200"/>
            <a:ext cx="2362200" cy="1384300"/>
          </a:xfrm>
          <a:prstGeom prst="rect">
            <a:avLst/>
          </a:prstGeom>
          <a:noFill/>
          <a:ln w="9525">
            <a:noFill/>
            <a:miter lim="800000"/>
            <a:headEnd/>
            <a:tailEnd/>
          </a:ln>
          <a:effectLst/>
        </p:spPr>
        <p:txBody>
          <a:bodyPr>
            <a:spAutoFit/>
          </a:bodyPr>
          <a:lstStyle/>
          <a:p>
            <a:pPr>
              <a:spcBef>
                <a:spcPct val="50000"/>
              </a:spcBef>
              <a:defRPr/>
            </a:pPr>
            <a:r>
              <a:rPr lang="en-GB" sz="2800" b="1" dirty="0">
                <a:solidFill>
                  <a:schemeClr val="accent2">
                    <a:lumMod val="60000"/>
                    <a:lumOff val="40000"/>
                  </a:schemeClr>
                </a:solidFill>
                <a:latin typeface="+mn-lt"/>
              </a:rPr>
              <a:t>Difficult working conditions</a:t>
            </a:r>
          </a:p>
        </p:txBody>
      </p:sp>
      <p:sp>
        <p:nvSpPr>
          <p:cNvPr id="5170" name="Text Box 50">
            <a:extLst>
              <a:ext uri="{FF2B5EF4-FFF2-40B4-BE49-F238E27FC236}">
                <a16:creationId xmlns:a16="http://schemas.microsoft.com/office/drawing/2014/main" id="{51610771-0005-4381-B557-E685D11B1636}"/>
              </a:ext>
            </a:extLst>
          </p:cNvPr>
          <p:cNvSpPr txBox="1">
            <a:spLocks noChangeArrowheads="1"/>
          </p:cNvSpPr>
          <p:nvPr/>
        </p:nvSpPr>
        <p:spPr bwMode="auto">
          <a:xfrm>
            <a:off x="6096000" y="2819400"/>
            <a:ext cx="2590800" cy="954088"/>
          </a:xfrm>
          <a:prstGeom prst="rect">
            <a:avLst/>
          </a:prstGeom>
          <a:noFill/>
          <a:ln w="9525">
            <a:noFill/>
            <a:miter lim="800000"/>
            <a:headEnd/>
            <a:tailEnd/>
          </a:ln>
          <a:effectLst/>
        </p:spPr>
        <p:txBody>
          <a:bodyPr>
            <a:spAutoFit/>
          </a:bodyPr>
          <a:lstStyle/>
          <a:p>
            <a:pPr algn="ctr">
              <a:spcBef>
                <a:spcPct val="50000"/>
              </a:spcBef>
              <a:defRPr/>
            </a:pPr>
            <a:r>
              <a:rPr lang="en-GB" sz="2800" b="1" dirty="0">
                <a:solidFill>
                  <a:schemeClr val="accent2">
                    <a:lumMod val="60000"/>
                    <a:lumOff val="40000"/>
                  </a:schemeClr>
                </a:solidFill>
                <a:latin typeface="+mn-lt"/>
              </a:rPr>
              <a:t>Low qualifications</a:t>
            </a:r>
          </a:p>
        </p:txBody>
      </p:sp>
      <p:sp>
        <p:nvSpPr>
          <p:cNvPr id="5171" name="Text Box 51">
            <a:extLst>
              <a:ext uri="{FF2B5EF4-FFF2-40B4-BE49-F238E27FC236}">
                <a16:creationId xmlns:a16="http://schemas.microsoft.com/office/drawing/2014/main" id="{B714D134-373D-4662-BE14-732FF14C7424}"/>
              </a:ext>
            </a:extLst>
          </p:cNvPr>
          <p:cNvSpPr txBox="1">
            <a:spLocks noChangeArrowheads="1"/>
          </p:cNvSpPr>
          <p:nvPr/>
        </p:nvSpPr>
        <p:spPr bwMode="auto">
          <a:xfrm>
            <a:off x="6553200" y="4267200"/>
            <a:ext cx="2590800" cy="954088"/>
          </a:xfrm>
          <a:prstGeom prst="rect">
            <a:avLst/>
          </a:prstGeom>
          <a:noFill/>
          <a:ln w="9525">
            <a:noFill/>
            <a:miter lim="800000"/>
            <a:headEnd/>
            <a:tailEnd/>
          </a:ln>
          <a:effectLst/>
        </p:spPr>
        <p:txBody>
          <a:bodyPr>
            <a:spAutoFit/>
          </a:bodyPr>
          <a:lstStyle/>
          <a:p>
            <a:pPr>
              <a:spcBef>
                <a:spcPct val="50000"/>
              </a:spcBef>
              <a:defRPr/>
            </a:pPr>
            <a:r>
              <a:rPr lang="en-GB" sz="2800" b="1" dirty="0">
                <a:solidFill>
                  <a:schemeClr val="accent2">
                    <a:lumMod val="60000"/>
                    <a:lumOff val="40000"/>
                  </a:schemeClr>
                </a:solidFill>
                <a:latin typeface="+mn-lt"/>
              </a:rPr>
              <a:t>Prejudice and discrimination</a:t>
            </a:r>
          </a:p>
        </p:txBody>
      </p:sp>
      <p:sp>
        <p:nvSpPr>
          <p:cNvPr id="5172" name="Text Box 52">
            <a:extLst>
              <a:ext uri="{FF2B5EF4-FFF2-40B4-BE49-F238E27FC236}">
                <a16:creationId xmlns:a16="http://schemas.microsoft.com/office/drawing/2014/main" id="{3896FDA7-B5AE-4F00-A915-4AFBB8E35067}"/>
              </a:ext>
            </a:extLst>
          </p:cNvPr>
          <p:cNvSpPr txBox="1">
            <a:spLocks noChangeArrowheads="1"/>
          </p:cNvSpPr>
          <p:nvPr/>
        </p:nvSpPr>
        <p:spPr bwMode="auto">
          <a:xfrm>
            <a:off x="1524000" y="5257800"/>
            <a:ext cx="2590800" cy="954088"/>
          </a:xfrm>
          <a:prstGeom prst="rect">
            <a:avLst/>
          </a:prstGeom>
          <a:noFill/>
          <a:ln w="9525">
            <a:noFill/>
            <a:miter lim="800000"/>
            <a:headEnd/>
            <a:tailEnd/>
          </a:ln>
          <a:effectLst/>
        </p:spPr>
        <p:txBody>
          <a:bodyPr>
            <a:spAutoFit/>
          </a:bodyPr>
          <a:lstStyle/>
          <a:p>
            <a:pPr>
              <a:spcBef>
                <a:spcPct val="50000"/>
              </a:spcBef>
              <a:defRPr/>
            </a:pPr>
            <a:r>
              <a:rPr lang="en-GB" sz="2800" b="1" dirty="0">
                <a:solidFill>
                  <a:schemeClr val="accent2">
                    <a:lumMod val="60000"/>
                    <a:lumOff val="40000"/>
                  </a:schemeClr>
                </a:solidFill>
                <a:latin typeface="+mn-lt"/>
              </a:rPr>
              <a:t>Fewer ‘useful’ contacts</a:t>
            </a:r>
          </a:p>
        </p:txBody>
      </p:sp>
      <p:sp>
        <p:nvSpPr>
          <p:cNvPr id="5173" name="Text Box 53">
            <a:extLst>
              <a:ext uri="{FF2B5EF4-FFF2-40B4-BE49-F238E27FC236}">
                <a16:creationId xmlns:a16="http://schemas.microsoft.com/office/drawing/2014/main" id="{1B991DA4-CB54-49D1-B955-BA5A01ECCEB7}"/>
              </a:ext>
            </a:extLst>
          </p:cNvPr>
          <p:cNvSpPr txBox="1">
            <a:spLocks noChangeArrowheads="1"/>
          </p:cNvSpPr>
          <p:nvPr/>
        </p:nvSpPr>
        <p:spPr bwMode="auto">
          <a:xfrm>
            <a:off x="4800600" y="5562600"/>
            <a:ext cx="2590800" cy="954088"/>
          </a:xfrm>
          <a:prstGeom prst="rect">
            <a:avLst/>
          </a:prstGeom>
          <a:noFill/>
          <a:ln w="9525">
            <a:noFill/>
            <a:miter lim="800000"/>
            <a:headEnd/>
            <a:tailEnd/>
          </a:ln>
          <a:effectLst/>
        </p:spPr>
        <p:txBody>
          <a:bodyPr>
            <a:spAutoFit/>
          </a:bodyPr>
          <a:lstStyle/>
          <a:p>
            <a:pPr>
              <a:spcBef>
                <a:spcPct val="50000"/>
              </a:spcBef>
              <a:defRPr/>
            </a:pPr>
            <a:r>
              <a:rPr lang="en-GB" sz="2800" b="1" dirty="0">
                <a:solidFill>
                  <a:schemeClr val="accent2">
                    <a:lumMod val="60000"/>
                    <a:lumOff val="40000"/>
                  </a:schemeClr>
                </a:solidFill>
                <a:latin typeface="+mj-lt"/>
              </a:rPr>
              <a:t>Fewer opportunities</a:t>
            </a:r>
          </a:p>
        </p:txBody>
      </p:sp>
      <p:sp>
        <p:nvSpPr>
          <p:cNvPr id="5180" name="Text Box 60">
            <a:extLst>
              <a:ext uri="{FF2B5EF4-FFF2-40B4-BE49-F238E27FC236}">
                <a16:creationId xmlns:a16="http://schemas.microsoft.com/office/drawing/2014/main" id="{C32A6732-5F30-401C-BDF9-C716FDD1FD7C}"/>
              </a:ext>
            </a:extLst>
          </p:cNvPr>
          <p:cNvSpPr txBox="1">
            <a:spLocks noChangeArrowheads="1"/>
          </p:cNvSpPr>
          <p:nvPr/>
        </p:nvSpPr>
        <p:spPr bwMode="auto">
          <a:xfrm>
            <a:off x="3581400" y="3075057"/>
            <a:ext cx="1981200" cy="707886"/>
          </a:xfrm>
          <a:prstGeom prst="rect">
            <a:avLst/>
          </a:prstGeom>
          <a:noFill/>
          <a:ln w="9525">
            <a:noFill/>
            <a:miter lim="800000"/>
            <a:headEnd/>
            <a:tailEnd/>
          </a:ln>
          <a:effectLst/>
        </p:spPr>
        <p:txBody>
          <a:bodyPr>
            <a:spAutoFit/>
          </a:bodyPr>
          <a:lstStyle/>
          <a:p>
            <a:pPr algn="ctr">
              <a:spcBef>
                <a:spcPct val="50000"/>
              </a:spcBef>
              <a:defRPr/>
            </a:pPr>
            <a:r>
              <a:rPr lang="en-GB" sz="4000" b="1" dirty="0">
                <a:ln w="12700">
                  <a:solidFill>
                    <a:schemeClr val="tx2">
                      <a:satMod val="155000"/>
                    </a:schemeClr>
                  </a:solidFill>
                  <a:prstDash val="solid"/>
                </a:ln>
                <a:solidFill>
                  <a:srgbClr val="FFCCFF"/>
                </a:solidFill>
                <a:effectLst>
                  <a:glow rad="228600">
                    <a:schemeClr val="accent6">
                      <a:satMod val="175000"/>
                      <a:alpha val="40000"/>
                    </a:schemeClr>
                  </a:glow>
                  <a:outerShdw blurRad="41275" dist="20320" dir="1800000" algn="tl" rotWithShape="0">
                    <a:srgbClr val="000000">
                      <a:alpha val="40000"/>
                    </a:srgbClr>
                  </a:outerShdw>
                </a:effectLst>
                <a:latin typeface="+mn-lt"/>
              </a:rPr>
              <a:t>Poverty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16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167">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170">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171">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173">
                                            <p:txEl>
                                              <p:pRg st="0" end="0"/>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5172">
                                            <p:txEl>
                                              <p:pRg st="0" end="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5164">
                                            <p:txEl>
                                              <p:pRg st="0" end="0"/>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5163">
                                            <p:txEl>
                                              <p:pRg st="0" end="0"/>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516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61" grpId="0" build="p" autoUpdateAnimBg="0"/>
      <p:bldP spid="5162" grpId="0" build="p" autoUpdateAnimBg="0"/>
      <p:bldP spid="5163" grpId="0" build="p" autoUpdateAnimBg="0"/>
      <p:bldP spid="5164" grpId="0" build="p" autoUpdateAnimBg="0"/>
      <p:bldP spid="5167" grpId="0" build="p" autoUpdateAnimBg="0"/>
      <p:bldP spid="5170" grpId="0" build="p" autoUpdateAnimBg="0"/>
      <p:bldP spid="5171" grpId="0" build="p" autoUpdateAnimBg="0"/>
      <p:bldP spid="5172" grpId="0" build="p" autoUpdateAnimBg="0"/>
      <p:bldP spid="5173"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B425D2A0-464E-4E12-9E62-C93FD719DDEF}"/>
              </a:ext>
            </a:extLst>
          </p:cNvPr>
          <p:cNvSpPr>
            <a:spLocks noGrp="1"/>
          </p:cNvSpPr>
          <p:nvPr>
            <p:ph type="title"/>
          </p:nvPr>
        </p:nvSpPr>
        <p:spPr>
          <a:xfrm>
            <a:off x="612775" y="228600"/>
            <a:ext cx="8153400" cy="990600"/>
          </a:xfrm>
        </p:spPr>
        <p:txBody>
          <a:bodyPr/>
          <a:lstStyle/>
          <a:p>
            <a:pPr eaLnBrk="1" hangingPunct="1"/>
            <a:r>
              <a:rPr lang="en-GB" altLang="en-US"/>
              <a:t>What are the issues?</a:t>
            </a:r>
          </a:p>
        </p:txBody>
      </p:sp>
      <p:sp>
        <p:nvSpPr>
          <p:cNvPr id="11267" name="Content Placeholder 2">
            <a:extLst>
              <a:ext uri="{FF2B5EF4-FFF2-40B4-BE49-F238E27FC236}">
                <a16:creationId xmlns:a16="http://schemas.microsoft.com/office/drawing/2014/main" id="{5C56A4AB-87C8-4C3F-A884-6F30F3A64A0B}"/>
              </a:ext>
            </a:extLst>
          </p:cNvPr>
          <p:cNvSpPr>
            <a:spLocks noGrp="1"/>
          </p:cNvSpPr>
          <p:nvPr>
            <p:ph sz="quarter" idx="1"/>
          </p:nvPr>
        </p:nvSpPr>
        <p:spPr>
          <a:xfrm>
            <a:off x="612775" y="1600200"/>
            <a:ext cx="8153400" cy="4495800"/>
          </a:xfrm>
        </p:spPr>
        <p:txBody>
          <a:bodyPr anchor="ctr"/>
          <a:lstStyle/>
          <a:p>
            <a:pPr eaLnBrk="1" hangingPunct="1"/>
            <a:r>
              <a:rPr lang="en-GB" altLang="en-US"/>
              <a:t>Children who grow up in poverty have the lowest levels of educational attainment. </a:t>
            </a:r>
          </a:p>
          <a:p>
            <a:pPr eaLnBrk="1" hangingPunct="1"/>
            <a:r>
              <a:rPr lang="en-GB" altLang="en-US"/>
              <a:t>The gap between the poor and the remainder of the population is growing as the children grow older.</a:t>
            </a:r>
          </a:p>
          <a:p>
            <a:pPr eaLnBrk="1" hangingPunct="1"/>
            <a:r>
              <a:rPr lang="en-GB" altLang="en-US"/>
              <a:t>Fewer from the working class go on to further and higher education. </a:t>
            </a:r>
          </a:p>
          <a:p>
            <a:pPr eaLnBrk="1" hangingPunct="1"/>
            <a:r>
              <a:rPr lang="en-GB" altLang="en-US"/>
              <a:t>Sociologists explain this by referring to material deprivation.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80F18672-F6EC-42F5-91F3-0DA4F7590CD9}"/>
              </a:ext>
            </a:extLst>
          </p:cNvPr>
          <p:cNvSpPr>
            <a:spLocks noGrp="1"/>
          </p:cNvSpPr>
          <p:nvPr>
            <p:ph type="title"/>
          </p:nvPr>
        </p:nvSpPr>
        <p:spPr>
          <a:xfrm>
            <a:off x="612775" y="228600"/>
            <a:ext cx="8153400" cy="990600"/>
          </a:xfrm>
        </p:spPr>
        <p:txBody>
          <a:bodyPr/>
          <a:lstStyle/>
          <a:p>
            <a:pPr eaLnBrk="1" hangingPunct="1"/>
            <a:r>
              <a:rPr lang="en-GB" altLang="en-US"/>
              <a:t>Facts about deprivation</a:t>
            </a:r>
          </a:p>
        </p:txBody>
      </p:sp>
      <p:sp>
        <p:nvSpPr>
          <p:cNvPr id="3" name="Content Placeholder 2">
            <a:extLst>
              <a:ext uri="{FF2B5EF4-FFF2-40B4-BE49-F238E27FC236}">
                <a16:creationId xmlns:a16="http://schemas.microsoft.com/office/drawing/2014/main" id="{5AB266E7-5448-4A81-88AE-86E4FDF1A7F7}"/>
              </a:ext>
            </a:extLst>
          </p:cNvPr>
          <p:cNvSpPr>
            <a:spLocks noGrp="1"/>
          </p:cNvSpPr>
          <p:nvPr>
            <p:ph sz="quarter" idx="1"/>
          </p:nvPr>
        </p:nvSpPr>
        <p:spPr>
          <a:xfrm>
            <a:off x="612775" y="1600200"/>
            <a:ext cx="8153400" cy="4495800"/>
          </a:xfrm>
        </p:spPr>
        <p:txBody>
          <a:bodyPr anchor="ctr">
            <a:normAutofit fontScale="92500" lnSpcReduction="20000"/>
          </a:bodyPr>
          <a:lstStyle/>
          <a:p>
            <a:pPr marL="320040" indent="-320040" eaLnBrk="1" fontAlgn="auto" hangingPunct="1">
              <a:spcAft>
                <a:spcPts val="0"/>
              </a:spcAft>
              <a:buFont typeface="Wingdings"/>
              <a:buChar char=""/>
              <a:defRPr/>
            </a:pPr>
            <a:r>
              <a:rPr lang="en-GB" sz="3200" dirty="0"/>
              <a:t>According to government statistics, </a:t>
            </a:r>
          </a:p>
          <a:p>
            <a:pPr marL="640080" lvl="1" indent="-274320" eaLnBrk="1" fontAlgn="auto" hangingPunct="1">
              <a:spcAft>
                <a:spcPts val="0"/>
              </a:spcAft>
              <a:buFont typeface="Wingdings 2"/>
              <a:buChar char=""/>
              <a:defRPr/>
            </a:pPr>
            <a:r>
              <a:rPr lang="en-GB" dirty="0"/>
              <a:t>The UK has one of the worst records in Europe for high levels of child poverty.</a:t>
            </a:r>
          </a:p>
          <a:p>
            <a:pPr marL="640080" lvl="1" indent="-274320" eaLnBrk="1" fontAlgn="auto" hangingPunct="1">
              <a:spcAft>
                <a:spcPts val="0"/>
              </a:spcAft>
              <a:buFont typeface="Wingdings 2"/>
              <a:buChar char=""/>
              <a:defRPr/>
            </a:pPr>
            <a:r>
              <a:rPr lang="en-GB" dirty="0"/>
              <a:t>In 2007, 2.9 million British children were poor</a:t>
            </a:r>
          </a:p>
          <a:p>
            <a:pPr marL="640080" lvl="1" indent="-274320" eaLnBrk="1" fontAlgn="auto" hangingPunct="1">
              <a:spcAft>
                <a:spcPts val="0"/>
              </a:spcAft>
              <a:buFont typeface="Wingdings 2"/>
              <a:buChar char=""/>
              <a:defRPr/>
            </a:pPr>
            <a:r>
              <a:rPr lang="en-GB" dirty="0"/>
              <a:t>In 2004, one in four British children were poor</a:t>
            </a:r>
          </a:p>
          <a:p>
            <a:pPr marL="640080" lvl="1" indent="-274320" eaLnBrk="1" fontAlgn="auto" hangingPunct="1">
              <a:spcAft>
                <a:spcPts val="0"/>
              </a:spcAft>
              <a:buFont typeface="Wingdings 2"/>
              <a:buChar char=""/>
              <a:defRPr/>
            </a:pPr>
            <a:r>
              <a:rPr lang="en-GB" dirty="0"/>
              <a:t>10.2 per cent of children in the UK (1.3 million) are classified as being in severe poverty.</a:t>
            </a:r>
            <a:endParaRPr lang="en-GB" sz="2100" dirty="0"/>
          </a:p>
          <a:p>
            <a:pPr marL="640080" lvl="1" indent="-274320" eaLnBrk="1" fontAlgn="auto" hangingPunct="1">
              <a:spcAft>
                <a:spcPts val="0"/>
              </a:spcAft>
              <a:buFont typeface="Wingdings 2"/>
              <a:buChar char=""/>
              <a:defRPr/>
            </a:pPr>
            <a:endParaRPr lang="en-GB" dirty="0"/>
          </a:p>
          <a:p>
            <a:pPr marL="320040" indent="-320040" eaLnBrk="1" fontAlgn="auto" hangingPunct="1">
              <a:spcAft>
                <a:spcPts val="0"/>
              </a:spcAft>
              <a:buFont typeface="Wingdings"/>
              <a:buChar char=""/>
              <a:defRPr/>
            </a:pPr>
            <a:r>
              <a:rPr lang="en-GB" sz="3200" dirty="0"/>
              <a:t>There is a strong association between parents’ low level of educational attainment and severe child poverty. </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Placeholder 4">
            <a:extLst>
              <a:ext uri="{FF2B5EF4-FFF2-40B4-BE49-F238E27FC236}">
                <a16:creationId xmlns:a16="http://schemas.microsoft.com/office/drawing/2014/main" id="{3F11F6D8-C6CC-4B28-8333-52318A033EAB}"/>
              </a:ext>
            </a:extLst>
          </p:cNvPr>
          <p:cNvSpPr>
            <a:spLocks noGrp="1"/>
          </p:cNvSpPr>
          <p:nvPr>
            <p:ph type="body" idx="1"/>
          </p:nvPr>
        </p:nvSpPr>
        <p:spPr/>
        <p:txBody>
          <a:bodyPr/>
          <a:lstStyle/>
          <a:p>
            <a:pPr eaLnBrk="1" hangingPunct="1"/>
            <a:r>
              <a:rPr lang="en-GB" altLang="en-US" sz="5400"/>
              <a:t>Why is it important to understand the effects of deprivation?</a:t>
            </a:r>
          </a:p>
          <a:p>
            <a:pPr eaLnBrk="1" hangingPunct="1"/>
            <a:endParaRPr lang="en-GB" altLang="en-US" sz="5400"/>
          </a:p>
        </p:txBody>
      </p:sp>
      <p:sp>
        <p:nvSpPr>
          <p:cNvPr id="13315" name="Title 3">
            <a:extLst>
              <a:ext uri="{FF2B5EF4-FFF2-40B4-BE49-F238E27FC236}">
                <a16:creationId xmlns:a16="http://schemas.microsoft.com/office/drawing/2014/main" id="{E0DFC1B5-B83A-48AA-9162-5775A77A2565}"/>
              </a:ext>
            </a:extLst>
          </p:cNvPr>
          <p:cNvSpPr>
            <a:spLocks noGrp="1"/>
          </p:cNvSpPr>
          <p:nvPr>
            <p:ph type="title"/>
          </p:nvPr>
        </p:nvSpPr>
        <p:spPr/>
        <p:txBody>
          <a:bodyPr/>
          <a:lstStyle/>
          <a:p>
            <a:pPr eaLnBrk="1" hangingPunct="1"/>
            <a:r>
              <a:rPr lang="en-GB" altLang="en-US"/>
              <a:t>Discussion point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7B9B1967-6870-460A-AEDD-A6363C1ED138}"/>
              </a:ext>
            </a:extLst>
          </p:cNvPr>
          <p:cNvSpPr>
            <a:spLocks noGrp="1"/>
          </p:cNvSpPr>
          <p:nvPr>
            <p:ph type="title"/>
          </p:nvPr>
        </p:nvSpPr>
        <p:spPr>
          <a:xfrm>
            <a:off x="612775" y="228600"/>
            <a:ext cx="8153400" cy="990600"/>
          </a:xfrm>
        </p:spPr>
        <p:txBody>
          <a:bodyPr/>
          <a:lstStyle/>
          <a:p>
            <a:pPr eaLnBrk="1" hangingPunct="1"/>
            <a:r>
              <a:rPr lang="en-GB" altLang="en-US"/>
              <a:t>Halsey, Heath and Ridge (1980s)</a:t>
            </a:r>
          </a:p>
        </p:txBody>
      </p:sp>
      <p:sp>
        <p:nvSpPr>
          <p:cNvPr id="13315" name="Content Placeholder 2">
            <a:extLst>
              <a:ext uri="{FF2B5EF4-FFF2-40B4-BE49-F238E27FC236}">
                <a16:creationId xmlns:a16="http://schemas.microsoft.com/office/drawing/2014/main" id="{38BD858B-4F1F-46B8-8315-DF8851FE2F7E}"/>
              </a:ext>
            </a:extLst>
          </p:cNvPr>
          <p:cNvSpPr>
            <a:spLocks noGrp="1"/>
          </p:cNvSpPr>
          <p:nvPr>
            <p:ph sz="quarter" idx="1"/>
          </p:nvPr>
        </p:nvSpPr>
        <p:spPr>
          <a:xfrm>
            <a:off x="612775" y="1600200"/>
            <a:ext cx="8153400" cy="4495800"/>
          </a:xfrm>
        </p:spPr>
        <p:txBody>
          <a:bodyPr anchor="ctr">
            <a:normAutofit/>
          </a:bodyPr>
          <a:lstStyle/>
          <a:p>
            <a:pPr marL="320040" indent="-320040" eaLnBrk="1" fontAlgn="auto" hangingPunct="1">
              <a:spcAft>
                <a:spcPts val="0"/>
              </a:spcAft>
              <a:buFont typeface="Wingdings"/>
              <a:buChar char=""/>
              <a:defRPr/>
            </a:pPr>
            <a:r>
              <a:rPr lang="en-GB" sz="3200" dirty="0"/>
              <a:t>Published the famous longitudinal study </a:t>
            </a:r>
            <a:r>
              <a:rPr lang="en-GB" sz="3200" i="1" dirty="0">
                <a:solidFill>
                  <a:schemeClr val="accent2">
                    <a:lumMod val="60000"/>
                    <a:lumOff val="40000"/>
                  </a:schemeClr>
                </a:solidFill>
              </a:rPr>
              <a:t>Origins and Destinations</a:t>
            </a:r>
            <a:r>
              <a:rPr lang="en-GB" sz="3200" dirty="0">
                <a:solidFill>
                  <a:schemeClr val="accent2">
                    <a:lumMod val="60000"/>
                    <a:lumOff val="40000"/>
                  </a:schemeClr>
                </a:solidFill>
              </a:rPr>
              <a:t>. </a:t>
            </a:r>
          </a:p>
          <a:p>
            <a:pPr marL="320040" indent="-320040" eaLnBrk="1" fontAlgn="auto" hangingPunct="1">
              <a:spcAft>
                <a:spcPts val="0"/>
              </a:spcAft>
              <a:buFont typeface="Wingdings"/>
              <a:buChar char=""/>
              <a:defRPr/>
            </a:pPr>
            <a:endParaRPr lang="en-GB" sz="3200" dirty="0"/>
          </a:p>
          <a:p>
            <a:pPr marL="320040" indent="-320040" eaLnBrk="1" fontAlgn="auto" hangingPunct="1">
              <a:spcAft>
                <a:spcPts val="0"/>
              </a:spcAft>
              <a:buFont typeface="Wingdings"/>
              <a:buChar char=""/>
              <a:defRPr/>
            </a:pPr>
            <a:r>
              <a:rPr lang="en-GB" sz="3200" dirty="0"/>
              <a:t>Poverty was identified as a critical factor in school failure.</a:t>
            </a:r>
            <a:br>
              <a:rPr lang="en-GB" sz="3200" dirty="0"/>
            </a:br>
            <a:endParaRPr lang="en-GB" sz="3200"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75631A84-CBFB-4228-BE2F-07C5D85B25DF}"/>
              </a:ext>
            </a:extLst>
          </p:cNvPr>
          <p:cNvSpPr>
            <a:spLocks noGrp="1"/>
          </p:cNvSpPr>
          <p:nvPr>
            <p:ph type="title"/>
          </p:nvPr>
        </p:nvSpPr>
        <p:spPr>
          <a:xfrm>
            <a:off x="612775" y="228600"/>
            <a:ext cx="8153400" cy="990600"/>
          </a:xfrm>
        </p:spPr>
        <p:txBody>
          <a:bodyPr/>
          <a:lstStyle/>
          <a:p>
            <a:pPr eaLnBrk="1" hangingPunct="1"/>
            <a:r>
              <a:rPr lang="en-GB" altLang="en-US"/>
              <a:t>Smith and Noble (1995),</a:t>
            </a:r>
          </a:p>
        </p:txBody>
      </p:sp>
      <p:sp>
        <p:nvSpPr>
          <p:cNvPr id="15363" name="Content Placeholder 2">
            <a:extLst>
              <a:ext uri="{FF2B5EF4-FFF2-40B4-BE49-F238E27FC236}">
                <a16:creationId xmlns:a16="http://schemas.microsoft.com/office/drawing/2014/main" id="{B4AEFB87-50B5-454B-8A95-7DCF59526A85}"/>
              </a:ext>
            </a:extLst>
          </p:cNvPr>
          <p:cNvSpPr>
            <a:spLocks noGrp="1"/>
          </p:cNvSpPr>
          <p:nvPr>
            <p:ph sz="quarter" idx="1"/>
          </p:nvPr>
        </p:nvSpPr>
        <p:spPr>
          <a:xfrm>
            <a:off x="612775" y="1600200"/>
            <a:ext cx="8153400" cy="4495800"/>
          </a:xfrm>
        </p:spPr>
        <p:txBody>
          <a:bodyPr anchor="ctr"/>
          <a:lstStyle/>
          <a:p>
            <a:pPr eaLnBrk="1" hangingPunct="1"/>
            <a:r>
              <a:rPr lang="en-GB" altLang="en-US"/>
              <a:t>There are a number of additional hidden costs that are part of maintaining a child's education, </a:t>
            </a:r>
          </a:p>
          <a:p>
            <a:pPr lvl="1" eaLnBrk="1" hangingPunct="1"/>
            <a:r>
              <a:rPr lang="en-GB" altLang="en-US"/>
              <a:t>school uniform, </a:t>
            </a:r>
          </a:p>
          <a:p>
            <a:pPr lvl="1" eaLnBrk="1" hangingPunct="1"/>
            <a:r>
              <a:rPr lang="en-GB" altLang="en-US"/>
              <a:t>school dinners, </a:t>
            </a:r>
          </a:p>
          <a:p>
            <a:pPr lvl="1" eaLnBrk="1" hangingPunct="1"/>
            <a:r>
              <a:rPr lang="en-GB" altLang="en-US"/>
              <a:t>travelling to school, </a:t>
            </a:r>
          </a:p>
          <a:p>
            <a:pPr lvl="1" eaLnBrk="1" hangingPunct="1"/>
            <a:r>
              <a:rPr lang="en-GB" altLang="en-US"/>
              <a:t>necessary equipment, </a:t>
            </a:r>
          </a:p>
          <a:p>
            <a:pPr lvl="1" eaLnBrk="1" hangingPunct="1"/>
            <a:r>
              <a:rPr lang="en-GB" altLang="en-US"/>
              <a:t>educational trips with the school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B3B4C890-5612-4715-84AA-A81FA406333F}"/>
              </a:ext>
            </a:extLst>
          </p:cNvPr>
          <p:cNvSpPr>
            <a:spLocks noGrp="1"/>
          </p:cNvSpPr>
          <p:nvPr>
            <p:ph type="title"/>
          </p:nvPr>
        </p:nvSpPr>
        <p:spPr>
          <a:xfrm>
            <a:off x="612775" y="228600"/>
            <a:ext cx="8153400" cy="990600"/>
          </a:xfrm>
        </p:spPr>
        <p:txBody>
          <a:bodyPr/>
          <a:lstStyle/>
          <a:p>
            <a:pPr eaLnBrk="1" hangingPunct="1"/>
            <a:r>
              <a:rPr lang="en-GB" altLang="en-US"/>
              <a:t>Fernstein (2003)</a:t>
            </a:r>
          </a:p>
        </p:txBody>
      </p:sp>
      <p:sp>
        <p:nvSpPr>
          <p:cNvPr id="16387" name="Content Placeholder 2">
            <a:extLst>
              <a:ext uri="{FF2B5EF4-FFF2-40B4-BE49-F238E27FC236}">
                <a16:creationId xmlns:a16="http://schemas.microsoft.com/office/drawing/2014/main" id="{AB1A0E9E-9D83-4472-BD3A-C8CF9D6A0CF9}"/>
              </a:ext>
            </a:extLst>
          </p:cNvPr>
          <p:cNvSpPr>
            <a:spLocks noGrp="1"/>
          </p:cNvSpPr>
          <p:nvPr>
            <p:ph sz="quarter" idx="1"/>
          </p:nvPr>
        </p:nvSpPr>
        <p:spPr>
          <a:xfrm>
            <a:off x="612775" y="1600200"/>
            <a:ext cx="8153400" cy="4495800"/>
          </a:xfrm>
        </p:spPr>
        <p:txBody>
          <a:bodyPr anchor="ctr"/>
          <a:lstStyle/>
          <a:p>
            <a:pPr eaLnBrk="1" hangingPunct="1"/>
            <a:r>
              <a:rPr lang="en-GB" altLang="en-US" sz="2800"/>
              <a:t>The educational achievement of a 26 year old could be accurately predicted by the wealth of the household when the child was 22 months. </a:t>
            </a:r>
          </a:p>
          <a:p>
            <a:pPr eaLnBrk="1" hangingPunct="1"/>
            <a:endParaRPr lang="en-GB" altLang="en-US" sz="2800"/>
          </a:p>
          <a:p>
            <a:pPr eaLnBrk="1" hangingPunct="1"/>
            <a:r>
              <a:rPr lang="en-GB" altLang="en-US" sz="2800"/>
              <a:t>Gaps were already opening up in attainment levels between children of different social background before they had all of their first teeth.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4EAFD39D-2499-48AB-8E3E-8250908FE997}"/>
              </a:ext>
            </a:extLst>
          </p:cNvPr>
          <p:cNvSpPr>
            <a:spLocks noGrp="1"/>
          </p:cNvSpPr>
          <p:nvPr>
            <p:ph type="title"/>
          </p:nvPr>
        </p:nvSpPr>
        <p:spPr>
          <a:xfrm>
            <a:off x="612775" y="228600"/>
            <a:ext cx="8153400" cy="990600"/>
          </a:xfrm>
        </p:spPr>
        <p:txBody>
          <a:bodyPr/>
          <a:lstStyle/>
          <a:p>
            <a:pPr eaLnBrk="1" hangingPunct="1"/>
            <a:r>
              <a:rPr lang="en-GB" altLang="en-US"/>
              <a:t>Hutchings (2003)</a:t>
            </a:r>
          </a:p>
        </p:txBody>
      </p:sp>
      <p:sp>
        <p:nvSpPr>
          <p:cNvPr id="17411" name="Content Placeholder 2">
            <a:extLst>
              <a:ext uri="{FF2B5EF4-FFF2-40B4-BE49-F238E27FC236}">
                <a16:creationId xmlns:a16="http://schemas.microsoft.com/office/drawing/2014/main" id="{67955EE7-DB98-4A83-9F40-F3318817F60F}"/>
              </a:ext>
            </a:extLst>
          </p:cNvPr>
          <p:cNvSpPr>
            <a:spLocks noGrp="1"/>
          </p:cNvSpPr>
          <p:nvPr>
            <p:ph sz="quarter" idx="1"/>
          </p:nvPr>
        </p:nvSpPr>
        <p:spPr>
          <a:xfrm>
            <a:off x="612775" y="1600200"/>
            <a:ext cx="8153400" cy="4495800"/>
          </a:xfrm>
        </p:spPr>
        <p:txBody>
          <a:bodyPr/>
          <a:lstStyle/>
          <a:p>
            <a:pPr eaLnBrk="1" hangingPunct="1"/>
            <a:r>
              <a:rPr lang="en-GB" altLang="en-US" sz="3200"/>
              <a:t>If students from low-income families went to university, they often had to get evening jobs in order to pay for their course. </a:t>
            </a:r>
          </a:p>
          <a:p>
            <a:pPr eaLnBrk="1" hangingPunct="1"/>
            <a:endParaRPr lang="en-GB" altLang="en-US" sz="3200"/>
          </a:p>
          <a:p>
            <a:pPr eaLnBrk="1" hangingPunct="1"/>
            <a:r>
              <a:rPr lang="en-GB" altLang="en-US" sz="3200"/>
              <a:t>This may then possibly have the effect of them obtaining a lower degree or even having to leave the course before completing it.</a:t>
            </a:r>
          </a:p>
          <a:p>
            <a:pPr eaLnBrk="1" hangingPunct="1"/>
            <a:endParaRPr lang="en-GB" altLang="en-US" sz="320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680</TotalTime>
  <Words>821</Words>
  <Application>Microsoft Office PowerPoint</Application>
  <PresentationFormat>On-screen Show (4:3)</PresentationFormat>
  <Paragraphs>83</Paragraphs>
  <Slides>14</Slides>
  <Notes>0</Notes>
  <HiddenSlides>0</HiddenSlides>
  <MMClips>2</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Tw Cen MT</vt:lpstr>
      <vt:lpstr>Wingdings</vt:lpstr>
      <vt:lpstr>Wingdings 2</vt:lpstr>
      <vt:lpstr>Calibri</vt:lpstr>
      <vt:lpstr>Median</vt:lpstr>
      <vt:lpstr>To what extent do Material factors explain different attainment levels between social groups?</vt:lpstr>
      <vt:lpstr>PowerPoint Presentation</vt:lpstr>
      <vt:lpstr>What are the issues?</vt:lpstr>
      <vt:lpstr>Facts about deprivation</vt:lpstr>
      <vt:lpstr>Discussion point</vt:lpstr>
      <vt:lpstr>Halsey, Heath and Ridge (1980s)</vt:lpstr>
      <vt:lpstr>Smith and Noble (1995),</vt:lpstr>
      <vt:lpstr>Fernstein (2003)</vt:lpstr>
      <vt:lpstr>Hutchings (2003)</vt:lpstr>
      <vt:lpstr>Kingdon and Cassen (2007)</vt:lpstr>
      <vt:lpstr>Government policy: EMA</vt:lpstr>
      <vt:lpstr>PowerPoint Presentation</vt:lpstr>
      <vt:lpstr>Assessment </vt:lpstr>
      <vt:lpstr>Essay Plan – Outline and evaluate factors outside of school which affect attainment (35)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Task</dc:title>
  <dc:creator>lrustashford</dc:creator>
  <cp:lastModifiedBy>chris livesey</cp:lastModifiedBy>
  <cp:revision>80</cp:revision>
  <dcterms:created xsi:type="dcterms:W3CDTF">2006-08-16T00:00:00Z</dcterms:created>
  <dcterms:modified xsi:type="dcterms:W3CDTF">2018-04-11T11:23:18Z</dcterms:modified>
</cp:coreProperties>
</file>