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4" r:id="rId4"/>
    <p:sldId id="257" r:id="rId5"/>
    <p:sldId id="259" r:id="rId6"/>
    <p:sldId id="258" r:id="rId7"/>
    <p:sldId id="271" r:id="rId8"/>
    <p:sldId id="262" r:id="rId9"/>
    <p:sldId id="270" r:id="rId10"/>
    <p:sldId id="268" r:id="rId11"/>
    <p:sldId id="261" r:id="rId12"/>
    <p:sldId id="274" r:id="rId13"/>
    <p:sldId id="263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1DEC91-23CA-4132-AD97-AA50081DFFC1}" type="datetimeFigureOut">
              <a:rPr lang="en-US" smtClean="0"/>
              <a:pPr/>
              <a:t>6/20/2016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EEF896-0D11-4EFE-8714-259D2C6DAD4A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UNDERSTANDING IDENTITIES AND DIVERSITY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500438"/>
            <a:ext cx="32766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Free-will Vs Determinism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Structural perspectives like Marxism, Functionalism and Feminism would say that identities are imposed upon us and that we have no choice.</a:t>
            </a:r>
          </a:p>
          <a:p>
            <a:r>
              <a:rPr lang="en-GB" sz="3600" dirty="0" smtClean="0"/>
              <a:t> What do you think ?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WHO DO YOU WANT TO BE?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C00000"/>
                </a:solidFill>
              </a:rPr>
              <a:t>Identities can change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000372"/>
            <a:ext cx="8229600" cy="30003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Post-Modernists believe that we now have a lot of freedom to choose our identities through joining different sub-cultures or buying goods to suit a lifestyle.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roles link to our status?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Ascribed statuses are imposed upon us</a:t>
            </a:r>
          </a:p>
          <a:p>
            <a:r>
              <a:rPr lang="en-GB" dirty="0" smtClean="0"/>
              <a:t>Examples</a:t>
            </a:r>
          </a:p>
          <a:p>
            <a:r>
              <a:rPr lang="en-GB" dirty="0" smtClean="0"/>
              <a:t>Achieved statuses are gained through effort or talent.</a:t>
            </a:r>
          </a:p>
          <a:p>
            <a:r>
              <a:rPr lang="en-GB" smtClean="0"/>
              <a:t>Examples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Do we have the freedom to influence these in any way?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66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6867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IDENTITIES ARE:-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ABOUT BELONGING</a:t>
            </a:r>
            <a:br>
              <a:rPr lang="en-GB" dirty="0" smtClean="0"/>
            </a:br>
            <a:r>
              <a:rPr lang="en-GB" dirty="0" smtClean="0"/>
              <a:t>COMPLEX AND MULTIPLE</a:t>
            </a:r>
            <a:br>
              <a:rPr lang="en-GB" dirty="0" smtClean="0"/>
            </a:br>
            <a:r>
              <a:rPr lang="en-GB" dirty="0" smtClean="0"/>
              <a:t>INDIVIDUAL</a:t>
            </a:r>
            <a:br>
              <a:rPr lang="en-GB" dirty="0" smtClean="0"/>
            </a:br>
            <a:r>
              <a:rPr lang="en-GB" dirty="0" smtClean="0"/>
              <a:t>SHARED</a:t>
            </a:r>
            <a:br>
              <a:rPr lang="en-GB" dirty="0" smtClean="0"/>
            </a:br>
            <a:r>
              <a:rPr lang="en-GB" dirty="0" smtClean="0"/>
              <a:t>NOT FIXED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29132"/>
            <a:ext cx="8229600" cy="500066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 Terms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Social identities</a:t>
            </a:r>
          </a:p>
          <a:p>
            <a:r>
              <a:rPr lang="en-GB" dirty="0" smtClean="0"/>
              <a:t>Personal Identities</a:t>
            </a:r>
          </a:p>
          <a:p>
            <a:r>
              <a:rPr lang="en-GB" dirty="0" smtClean="0"/>
              <a:t>Looking-glass self</a:t>
            </a:r>
          </a:p>
          <a:p>
            <a:r>
              <a:rPr lang="en-GB" dirty="0" smtClean="0"/>
              <a:t>Roles</a:t>
            </a:r>
          </a:p>
          <a:p>
            <a:r>
              <a:rPr lang="en-GB" dirty="0" smtClean="0"/>
              <a:t>Diversity</a:t>
            </a:r>
          </a:p>
          <a:p>
            <a:r>
              <a:rPr lang="en-GB" dirty="0" smtClean="0"/>
              <a:t>Notion of other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32002"/>
            <a:ext cx="8229600" cy="47259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C00000"/>
                </a:solidFill>
              </a:rPr>
              <a:t>IDENTITY</a:t>
            </a:r>
            <a:r>
              <a:rPr lang="en-GB" dirty="0" smtClean="0"/>
              <a:t> IS ABOUT:-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Sameness and Difference !</a:t>
            </a:r>
            <a:br>
              <a:rPr lang="en-GB" dirty="0" smtClean="0"/>
            </a:br>
            <a:r>
              <a:rPr lang="en-GB" dirty="0" smtClean="0"/>
              <a:t>WHO WE ARE</a:t>
            </a:r>
            <a:br>
              <a:rPr lang="en-GB" dirty="0" smtClean="0"/>
            </a:br>
            <a:r>
              <a:rPr lang="en-GB" dirty="0" smtClean="0"/>
              <a:t>GROUPS WE BELONG TO</a:t>
            </a:r>
            <a:br>
              <a:rPr lang="en-GB" dirty="0" smtClean="0"/>
            </a:br>
            <a:r>
              <a:rPr lang="en-GB" dirty="0" smtClean="0"/>
              <a:t>HOW WE DESCRIBE OURSELVES</a:t>
            </a:r>
            <a:br>
              <a:rPr lang="en-GB" dirty="0" smtClean="0"/>
            </a:br>
            <a:r>
              <a:rPr lang="en-GB" dirty="0" smtClean="0"/>
              <a:t>HOW OTHERS SEE US</a:t>
            </a:r>
            <a:br>
              <a:rPr lang="en-GB" dirty="0" smtClean="0"/>
            </a:br>
            <a:r>
              <a:rPr lang="en-GB" dirty="0" smtClean="0"/>
              <a:t>Gender, ethnicity, class, age, race, nationality.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500034" y="5786454"/>
            <a:ext cx="8229600" cy="885844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351440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>
                <a:solidFill>
                  <a:srgbClr val="C00000"/>
                </a:solidFill>
              </a:rPr>
              <a:t>DIVERSITY </a:t>
            </a:r>
            <a:r>
              <a:rPr lang="en-GB" sz="4000" dirty="0" smtClean="0"/>
              <a:t>IS ABOUT THE MANY DIFFERENCES THAT EXIST BETWEEN GROUPS AND INDIVIDUALS.</a:t>
            </a:r>
            <a:br>
              <a:rPr lang="en-GB" sz="4000" dirty="0" smtClean="0"/>
            </a:br>
            <a:r>
              <a:rPr lang="en-GB" sz="4000" dirty="0" smtClean="0">
                <a:solidFill>
                  <a:srgbClr val="C00000"/>
                </a:solidFill>
              </a:rPr>
              <a:t>BRITAIN IS A DIVERSE SOCIETY </a:t>
            </a:r>
            <a:r>
              <a:rPr lang="en-GB" sz="4000" dirty="0" smtClean="0"/>
              <a:t>WHICH BRINGS MANY BENEFITS AND SOME CHALLENGES.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229600" cy="785818"/>
          </a:xfrm>
        </p:spPr>
        <p:txBody>
          <a:bodyPr>
            <a:noAutofit/>
          </a:bodyPr>
          <a:lstStyle/>
          <a:p>
            <a:r>
              <a:rPr lang="en-GB" sz="3200" dirty="0" smtClean="0"/>
              <a:t>Write a response to the question ‘Who am I?’ 5 minutes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AM I ?</a:t>
            </a:r>
            <a:br>
              <a:rPr lang="en-GB" dirty="0" smtClean="0"/>
            </a:br>
            <a:r>
              <a:rPr lang="en-GB" dirty="0" smtClean="0"/>
              <a:t>Things you might think of:-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NAME</a:t>
            </a:r>
          </a:p>
          <a:p>
            <a:r>
              <a:rPr lang="en-GB" dirty="0" smtClean="0"/>
              <a:t>NATIONALITY</a:t>
            </a:r>
          </a:p>
          <a:p>
            <a:r>
              <a:rPr lang="en-GB" dirty="0" smtClean="0"/>
              <a:t>WHERE YOUR FAMILY ARE FROM</a:t>
            </a:r>
          </a:p>
          <a:p>
            <a:r>
              <a:rPr lang="en-GB" dirty="0" smtClean="0"/>
              <a:t>AGE</a:t>
            </a:r>
          </a:p>
          <a:p>
            <a:r>
              <a:rPr lang="en-GB" dirty="0" smtClean="0"/>
              <a:t>GENDER</a:t>
            </a:r>
          </a:p>
          <a:p>
            <a:r>
              <a:rPr lang="en-GB" dirty="0" smtClean="0"/>
              <a:t>RELATIONSHIPS – SON, MOTHER ETC</a:t>
            </a:r>
          </a:p>
          <a:p>
            <a:r>
              <a:rPr lang="en-GB" dirty="0" smtClean="0"/>
              <a:t>THINGS YOU LIKE</a:t>
            </a:r>
          </a:p>
          <a:p>
            <a:r>
              <a:rPr lang="en-GB" dirty="0" smtClean="0"/>
              <a:t>WHAT YOU LOOK LIKE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WHERE YOU LIVE?</a:t>
            </a:r>
          </a:p>
          <a:p>
            <a:r>
              <a:rPr lang="en-GB" dirty="0" smtClean="0"/>
              <a:t>SCHOOL/LOCAL COMMUNITY</a:t>
            </a:r>
          </a:p>
          <a:p>
            <a:r>
              <a:rPr lang="en-GB" dirty="0" smtClean="0"/>
              <a:t>THINGS YOU DO – JOB/HOBBIES</a:t>
            </a:r>
          </a:p>
          <a:p>
            <a:r>
              <a:rPr lang="en-GB" dirty="0" smtClean="0"/>
              <a:t>GROUPS YOU BELONG TO – CLUBS, CHURCH ETC</a:t>
            </a:r>
          </a:p>
          <a:p>
            <a:r>
              <a:rPr lang="en-GB" dirty="0" smtClean="0"/>
              <a:t>INTERESTING THINGS ABOUT YOU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PERSONAL IDENTITIES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WHAT IS UNIQUE TO YOU?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Jenkins (2004) Distinguishes between individual and collective identities.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285992"/>
            <a:ext cx="528641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SOCIAL IDENTITIES</a:t>
            </a:r>
            <a:br>
              <a:rPr lang="en-GB" dirty="0" smtClean="0"/>
            </a:br>
            <a:r>
              <a:rPr lang="en-GB" dirty="0" smtClean="0"/>
              <a:t>WHAT THINGS ABOUT YOU DO YOU SHARE WITH OTHERS?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428868"/>
            <a:ext cx="822960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THESE COULD BE GROUPS OF PEOPLE TO WHICH WE FEEL </a:t>
            </a:r>
            <a:r>
              <a:rPr lang="en-GB" dirty="0" smtClean="0">
                <a:solidFill>
                  <a:srgbClr val="C00000"/>
                </a:solidFill>
              </a:rPr>
              <a:t>WE BELONG </a:t>
            </a:r>
            <a:r>
              <a:rPr lang="en-GB" dirty="0" smtClean="0"/>
              <a:t>SUCH AS GENDER/RELIGION/RACE/NATIONALITY</a:t>
            </a:r>
          </a:p>
          <a:p>
            <a:pPr>
              <a:buNone/>
            </a:pPr>
            <a:r>
              <a:rPr lang="en-GB" dirty="0" smtClean="0"/>
              <a:t>     /MUSIC LOVERS !</a:t>
            </a:r>
          </a:p>
          <a:p>
            <a:pPr>
              <a:buNone/>
            </a:pPr>
            <a:r>
              <a:rPr lang="en-GB" dirty="0" smtClean="0"/>
              <a:t>THESE ALSO TELL US WHICH GROUPS WE </a:t>
            </a:r>
          </a:p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DO NOT BELONG TO.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572008"/>
            <a:ext cx="2908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 </a:t>
            </a:r>
            <a:r>
              <a:rPr lang="en-GB" dirty="0" err="1" smtClean="0"/>
              <a:t>handouts</a:t>
            </a:r>
            <a:r>
              <a:rPr lang="en-GB" dirty="0" smtClean="0"/>
              <a:t> to complete examples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Social identities	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Personal Identities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THINK ABOUT WHAT YOU SHARED WITH OTHERS: </a:t>
            </a:r>
            <a:br>
              <a:rPr lang="en-GB" dirty="0" smtClean="0"/>
            </a:br>
            <a:r>
              <a:rPr lang="en-GB" dirty="0" smtClean="0"/>
              <a:t>ARE YOU </a:t>
            </a:r>
            <a:r>
              <a:rPr lang="en-GB" dirty="0" smtClean="0">
                <a:solidFill>
                  <a:srgbClr val="C00000"/>
                </a:solidFill>
              </a:rPr>
              <a:t>EXACTLY THE SAME </a:t>
            </a:r>
            <a:r>
              <a:rPr lang="en-GB" dirty="0" smtClean="0"/>
              <a:t>AS THOSE PEOPLE?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8596" y="3286124"/>
            <a:ext cx="8186766" cy="85725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071942"/>
            <a:ext cx="421484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Theories of how identity is formed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George Herbert Mead </a:t>
            </a:r>
            <a:r>
              <a:rPr lang="en-GB" dirty="0" smtClean="0"/>
              <a:t>– Human development involves imagining how others see us. Cooley called this </a:t>
            </a:r>
            <a:r>
              <a:rPr lang="en-GB" dirty="0" smtClean="0">
                <a:solidFill>
                  <a:srgbClr val="FF0000"/>
                </a:solidFill>
              </a:rPr>
              <a:t>‘The looking glass self’ </a:t>
            </a:r>
            <a:r>
              <a:rPr lang="en-GB" dirty="0" smtClean="0"/>
              <a:t>Therefore identity links to the external world and how we are portrayed by others.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Erving </a:t>
            </a:r>
            <a:r>
              <a:rPr lang="en-GB" dirty="0" err="1" smtClean="0">
                <a:solidFill>
                  <a:srgbClr val="C00000"/>
                </a:solidFill>
              </a:rPr>
              <a:t>Goffman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– The social world is like a play in which we play a part to present ourselves in particular ways.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Sigmund Freud </a:t>
            </a:r>
            <a:r>
              <a:rPr lang="en-GB" dirty="0" smtClean="0"/>
              <a:t>– Childhood experiences are vital in development of identity in adulthood, especially sexual and gender identities.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476</TotalTime>
  <Words>329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UNDERSTANDING IDENTITIES AND DIVERSITY</vt:lpstr>
      <vt:lpstr>   IDENTITY IS ABOUT:-  Sameness and Difference ! WHO WE ARE GROUPS WE BELONG TO HOW WE DESCRIBE OURSELVES HOW OTHERS SEE US Gender, ethnicity, class, age, race, nationality. </vt:lpstr>
      <vt:lpstr>  DIVERSITY IS ABOUT THE MANY DIFFERENCES THAT EXIST BETWEEN GROUPS AND INDIVIDUALS. BRITAIN IS A DIVERSE SOCIETY WHICH BRINGS MANY BENEFITS AND SOME CHALLENGES.</vt:lpstr>
      <vt:lpstr>WHO AM I ? Things you might think of:-</vt:lpstr>
      <vt:lpstr>PERSONAL IDENTITIES</vt:lpstr>
      <vt:lpstr> SOCIAL IDENTITIES WHAT THINGS ABOUT YOU DO YOU SHARE WITH OTHERS? </vt:lpstr>
      <vt:lpstr>Use handouts to complete examples </vt:lpstr>
      <vt:lpstr>THINK ABOUT WHAT YOU SHARED WITH OTHERS:  ARE YOU EXACTLY THE SAME AS THOSE PEOPLE?</vt:lpstr>
      <vt:lpstr>Theories of how identity is formed</vt:lpstr>
      <vt:lpstr>Free-will Vs Determinism</vt:lpstr>
      <vt:lpstr>   WHO DO YOU WANT TO BE?  Identities can change</vt:lpstr>
      <vt:lpstr>How do roles link to our status?</vt:lpstr>
      <vt:lpstr>  IDENTITIES ARE:-  ABOUT BELONGING COMPLEX AND MULTIPLE INDIVIDUAL SHARED NOT FIXED</vt:lpstr>
      <vt:lpstr>Check Terms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IDENTITIES AND DIVERSITY</dc:title>
  <dc:creator>Mr Rust-Ashford</dc:creator>
  <cp:lastModifiedBy>lrustashford</cp:lastModifiedBy>
  <cp:revision>55</cp:revision>
  <dcterms:created xsi:type="dcterms:W3CDTF">2008-10-12T18:24:34Z</dcterms:created>
  <dcterms:modified xsi:type="dcterms:W3CDTF">2016-06-20T10:53:10Z</dcterms:modified>
</cp:coreProperties>
</file>