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49" r:id="rId1"/>
  </p:sldMasterIdLst>
  <p:sldIdLst>
    <p:sldId id="311" r:id="rId2"/>
    <p:sldId id="306" r:id="rId3"/>
    <p:sldId id="256" r:id="rId4"/>
    <p:sldId id="257" r:id="rId5"/>
    <p:sldId id="259" r:id="rId6"/>
    <p:sldId id="300" r:id="rId7"/>
    <p:sldId id="301" r:id="rId8"/>
    <p:sldId id="291" r:id="rId9"/>
    <p:sldId id="302" r:id="rId10"/>
    <p:sldId id="304" r:id="rId11"/>
    <p:sldId id="307" r:id="rId12"/>
    <p:sldId id="308" r:id="rId13"/>
    <p:sldId id="305" r:id="rId14"/>
    <p:sldId id="303" r:id="rId15"/>
    <p:sldId id="284" r:id="rId16"/>
    <p:sldId id="310"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a:extLst>
              <a:ext uri="{FF2B5EF4-FFF2-40B4-BE49-F238E27FC236}">
                <a16:creationId xmlns:a16="http://schemas.microsoft.com/office/drawing/2014/main" id="{9F84B7AC-D352-4B47-A876-66BB5A55183B}"/>
              </a:ext>
            </a:extLst>
          </p:cNvPr>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27">
            <a:extLst>
              <a:ext uri="{FF2B5EF4-FFF2-40B4-BE49-F238E27FC236}">
                <a16:creationId xmlns:a16="http://schemas.microsoft.com/office/drawing/2014/main" id="{5D8C0134-90C3-4DF9-8161-CE924B4A3AFB}"/>
              </a:ext>
            </a:extLst>
          </p:cNvPr>
          <p:cNvSpPr>
            <a:spLocks noGrp="1"/>
          </p:cNvSpPr>
          <p:nvPr>
            <p:ph type="dt" sz="half" idx="10"/>
          </p:nvPr>
        </p:nvSpPr>
        <p:spPr>
          <a:xfrm>
            <a:off x="1371600" y="6011863"/>
            <a:ext cx="5791200" cy="365125"/>
          </a:xfrm>
        </p:spPr>
        <p:txBody>
          <a:bodyPr tIns="0" bIns="0" anchor="t"/>
          <a:lstStyle>
            <a:lvl1pPr algn="r">
              <a:defRPr sz="1000"/>
            </a:lvl1pPr>
          </a:lstStyle>
          <a:p>
            <a:pPr>
              <a:defRPr/>
            </a:pPr>
            <a:fld id="{79C46549-42FC-41B9-A17B-E22DA645F5C3}" type="datetimeFigureOut">
              <a:rPr lang="en-US"/>
              <a:pPr>
                <a:defRPr/>
              </a:pPr>
              <a:t>4/10/2018</a:t>
            </a:fld>
            <a:endParaRPr lang="en-US"/>
          </a:p>
        </p:txBody>
      </p:sp>
      <p:sp>
        <p:nvSpPr>
          <p:cNvPr id="6" name="Footer Placeholder 16">
            <a:extLst>
              <a:ext uri="{FF2B5EF4-FFF2-40B4-BE49-F238E27FC236}">
                <a16:creationId xmlns:a16="http://schemas.microsoft.com/office/drawing/2014/main" id="{21830AF4-73E4-4AA5-BBA6-4C656D4D8F96}"/>
              </a:ext>
            </a:extLst>
          </p:cNvPr>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p>
        </p:txBody>
      </p:sp>
      <p:sp>
        <p:nvSpPr>
          <p:cNvPr id="7" name="Slide Number Placeholder 28">
            <a:extLst>
              <a:ext uri="{FF2B5EF4-FFF2-40B4-BE49-F238E27FC236}">
                <a16:creationId xmlns:a16="http://schemas.microsoft.com/office/drawing/2014/main" id="{B598CA9E-F666-4155-8223-94CA11ABC43D}"/>
              </a:ext>
            </a:extLst>
          </p:cNvPr>
          <p:cNvSpPr>
            <a:spLocks noGrp="1"/>
          </p:cNvSpPr>
          <p:nvPr>
            <p:ph type="sldNum" sz="quarter" idx="12"/>
          </p:nvPr>
        </p:nvSpPr>
        <p:spPr>
          <a:xfrm>
            <a:off x="8391525" y="5753100"/>
            <a:ext cx="503238" cy="365125"/>
          </a:xfrm>
        </p:spPr>
        <p:txBody>
          <a:bodyPr anchor="ctr"/>
          <a:lstStyle>
            <a:lvl1pPr>
              <a:defRPr sz="1300" smtClean="0">
                <a:solidFill>
                  <a:srgbClr val="FFFFFF"/>
                </a:solidFill>
              </a:defRPr>
            </a:lvl1pPr>
          </a:lstStyle>
          <a:p>
            <a:pPr>
              <a:defRPr/>
            </a:pPr>
            <a:fld id="{0ED0B9AA-9A03-48F8-9BF7-FECECA712CBB}" type="slidenum">
              <a:rPr lang="en-US" altLang="en-US"/>
              <a:pPr>
                <a:defRPr/>
              </a:pPr>
              <a:t>‹#›</a:t>
            </a:fld>
            <a:endParaRPr lang="en-US" altLang="en-US"/>
          </a:p>
        </p:txBody>
      </p:sp>
    </p:spTree>
    <p:extLst>
      <p:ext uri="{BB962C8B-B14F-4D97-AF65-F5344CB8AC3E}">
        <p14:creationId xmlns:p14="http://schemas.microsoft.com/office/powerpoint/2010/main" val="1182056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387BD9B7-E1DF-4FDC-A4D7-F61B6E536BE9}"/>
              </a:ext>
            </a:extLst>
          </p:cNvPr>
          <p:cNvSpPr>
            <a:spLocks noGrp="1"/>
          </p:cNvSpPr>
          <p:nvPr>
            <p:ph type="dt" sz="half" idx="10"/>
          </p:nvPr>
        </p:nvSpPr>
        <p:spPr/>
        <p:txBody>
          <a:bodyPr/>
          <a:lstStyle>
            <a:lvl1pPr>
              <a:defRPr/>
            </a:lvl1pPr>
          </a:lstStyle>
          <a:p>
            <a:pPr>
              <a:defRPr/>
            </a:pPr>
            <a:fld id="{64C5BFFA-CD2D-4F75-BDA1-D799F2189E9D}" type="datetimeFigureOut">
              <a:rPr lang="en-US"/>
              <a:pPr>
                <a:defRPr/>
              </a:pPr>
              <a:t>4/10/2018</a:t>
            </a:fld>
            <a:endParaRPr lang="en-US"/>
          </a:p>
        </p:txBody>
      </p:sp>
      <p:sp>
        <p:nvSpPr>
          <p:cNvPr id="5" name="Footer Placeholder 2">
            <a:extLst>
              <a:ext uri="{FF2B5EF4-FFF2-40B4-BE49-F238E27FC236}">
                <a16:creationId xmlns:a16="http://schemas.microsoft.com/office/drawing/2014/main" id="{44573F39-5456-4BD5-AE34-EAC3EDC33F1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C3711168-B9A8-47A0-88AC-FC2B396859A5}"/>
              </a:ext>
            </a:extLst>
          </p:cNvPr>
          <p:cNvSpPr>
            <a:spLocks noGrp="1"/>
          </p:cNvSpPr>
          <p:nvPr>
            <p:ph type="sldNum" sz="quarter" idx="12"/>
          </p:nvPr>
        </p:nvSpPr>
        <p:spPr/>
        <p:txBody>
          <a:bodyPr/>
          <a:lstStyle>
            <a:lvl1pPr>
              <a:defRPr/>
            </a:lvl1pPr>
          </a:lstStyle>
          <a:p>
            <a:pPr>
              <a:defRPr/>
            </a:pPr>
            <a:fld id="{A226F014-044B-4391-877F-8F2BB6C3687B}" type="slidenum">
              <a:rPr lang="en-US" altLang="en-US"/>
              <a:pPr>
                <a:defRPr/>
              </a:pPr>
              <a:t>‹#›</a:t>
            </a:fld>
            <a:endParaRPr lang="en-US" altLang="en-US"/>
          </a:p>
        </p:txBody>
      </p:sp>
    </p:spTree>
    <p:extLst>
      <p:ext uri="{BB962C8B-B14F-4D97-AF65-F5344CB8AC3E}">
        <p14:creationId xmlns:p14="http://schemas.microsoft.com/office/powerpoint/2010/main" val="2091947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C624E262-8FD7-4754-B597-D62B8EA2907F}"/>
              </a:ext>
            </a:extLst>
          </p:cNvPr>
          <p:cNvSpPr>
            <a:spLocks noGrp="1"/>
          </p:cNvSpPr>
          <p:nvPr>
            <p:ph type="dt" sz="half" idx="10"/>
          </p:nvPr>
        </p:nvSpPr>
        <p:spPr/>
        <p:txBody>
          <a:bodyPr/>
          <a:lstStyle>
            <a:lvl1pPr>
              <a:defRPr/>
            </a:lvl1pPr>
          </a:lstStyle>
          <a:p>
            <a:pPr>
              <a:defRPr/>
            </a:pPr>
            <a:fld id="{F1BAFAA9-8F53-4845-AFC0-92D5ECA6BA83}" type="datetimeFigureOut">
              <a:rPr lang="en-US"/>
              <a:pPr>
                <a:defRPr/>
              </a:pPr>
              <a:t>4/10/2018</a:t>
            </a:fld>
            <a:endParaRPr lang="en-US"/>
          </a:p>
        </p:txBody>
      </p:sp>
      <p:sp>
        <p:nvSpPr>
          <p:cNvPr id="5" name="Footer Placeholder 2">
            <a:extLst>
              <a:ext uri="{FF2B5EF4-FFF2-40B4-BE49-F238E27FC236}">
                <a16:creationId xmlns:a16="http://schemas.microsoft.com/office/drawing/2014/main" id="{D3CAA6B8-3B85-469E-8A8F-0F48641448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E578F1B2-A933-4764-A549-57613620E4CB}"/>
              </a:ext>
            </a:extLst>
          </p:cNvPr>
          <p:cNvSpPr>
            <a:spLocks noGrp="1"/>
          </p:cNvSpPr>
          <p:nvPr>
            <p:ph type="sldNum" sz="quarter" idx="12"/>
          </p:nvPr>
        </p:nvSpPr>
        <p:spPr/>
        <p:txBody>
          <a:bodyPr/>
          <a:lstStyle>
            <a:lvl1pPr>
              <a:defRPr/>
            </a:lvl1pPr>
          </a:lstStyle>
          <a:p>
            <a:pPr>
              <a:defRPr/>
            </a:pPr>
            <a:fld id="{82747D2E-BCF5-4BCE-BDF2-D28D32D02782}" type="slidenum">
              <a:rPr lang="en-US" altLang="en-US"/>
              <a:pPr>
                <a:defRPr/>
              </a:pPr>
              <a:t>‹#›</a:t>
            </a:fld>
            <a:endParaRPr lang="en-US" altLang="en-US"/>
          </a:p>
        </p:txBody>
      </p:sp>
    </p:spTree>
    <p:extLst>
      <p:ext uri="{BB962C8B-B14F-4D97-AF65-F5344CB8AC3E}">
        <p14:creationId xmlns:p14="http://schemas.microsoft.com/office/powerpoint/2010/main" val="140047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DC7BF4-388F-4D81-9470-ADC5C6B04251}"/>
              </a:ext>
            </a:extLst>
          </p:cNvPr>
          <p:cNvSpPr>
            <a:spLocks noGrp="1"/>
          </p:cNvSpPr>
          <p:nvPr>
            <p:ph type="dt" sz="half" idx="10"/>
          </p:nvPr>
        </p:nvSpPr>
        <p:spPr>
          <a:xfrm>
            <a:off x="4791075" y="6480175"/>
            <a:ext cx="2133600" cy="301625"/>
          </a:xfrm>
        </p:spPr>
        <p:txBody>
          <a:bodyPr/>
          <a:lstStyle>
            <a:lvl1pPr>
              <a:defRPr/>
            </a:lvl1pPr>
          </a:lstStyle>
          <a:p>
            <a:pPr>
              <a:defRPr/>
            </a:pPr>
            <a:fld id="{3C35E84C-1353-423F-A890-260F58547267}" type="datetimeFigureOut">
              <a:rPr lang="en-US"/>
              <a:pPr>
                <a:defRPr/>
              </a:pPr>
              <a:t>4/10/2018</a:t>
            </a:fld>
            <a:endParaRPr lang="en-US"/>
          </a:p>
        </p:txBody>
      </p:sp>
      <p:sp>
        <p:nvSpPr>
          <p:cNvPr id="5" name="Footer Placeholder 4">
            <a:extLst>
              <a:ext uri="{FF2B5EF4-FFF2-40B4-BE49-F238E27FC236}">
                <a16:creationId xmlns:a16="http://schemas.microsoft.com/office/drawing/2014/main" id="{58D8EE76-0FB8-4113-B398-03B2F389F75E}"/>
              </a:ext>
            </a:extLst>
          </p:cNvPr>
          <p:cNvSpPr>
            <a:spLocks noGrp="1"/>
          </p:cNvSpPr>
          <p:nvPr>
            <p:ph type="ftr" sz="quarter" idx="11"/>
          </p:nvPr>
        </p:nvSpPr>
        <p:spPr>
          <a:xfrm>
            <a:off x="457200" y="6481763"/>
            <a:ext cx="4259263" cy="300037"/>
          </a:xfrm>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12528E1-4453-44D2-8E59-9A78AA255A70}"/>
              </a:ext>
            </a:extLst>
          </p:cNvPr>
          <p:cNvSpPr>
            <a:spLocks noGrp="1"/>
          </p:cNvSpPr>
          <p:nvPr>
            <p:ph type="sldNum" sz="quarter" idx="12"/>
          </p:nvPr>
        </p:nvSpPr>
        <p:spPr/>
        <p:txBody>
          <a:bodyPr/>
          <a:lstStyle>
            <a:lvl1pPr>
              <a:defRPr smtClean="0"/>
            </a:lvl1pPr>
          </a:lstStyle>
          <a:p>
            <a:pPr>
              <a:defRPr/>
            </a:pPr>
            <a:fld id="{DBA6F849-8235-4FB6-8AF4-100975929183}" type="slidenum">
              <a:rPr lang="en-US" altLang="en-US"/>
              <a:pPr>
                <a:defRPr/>
              </a:pPr>
              <a:t>‹#›</a:t>
            </a:fld>
            <a:endParaRPr lang="en-US" altLang="en-US"/>
          </a:p>
        </p:txBody>
      </p:sp>
    </p:spTree>
    <p:extLst>
      <p:ext uri="{BB962C8B-B14F-4D97-AF65-F5344CB8AC3E}">
        <p14:creationId xmlns:p14="http://schemas.microsoft.com/office/powerpoint/2010/main" val="2491379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0">
              <a:srgbClr val="000000"/>
            </a:gs>
            <a:gs pos="60001">
              <a:srgbClr val="000000"/>
            </a:gs>
            <a:gs pos="100000">
              <a:srgbClr val="6C6C6C"/>
            </a:gs>
          </a:gsLst>
          <a:lin ang="5400000"/>
        </a:gradFill>
        <a:effectLst/>
      </p:bgPr>
    </p:bg>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E0C6AD11-760D-4CC6-8190-17386C623E7E}"/>
              </a:ext>
            </a:extLst>
          </p:cNvPr>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Isosceles Triangle 4">
            <a:extLst>
              <a:ext uri="{FF2B5EF4-FFF2-40B4-BE49-F238E27FC236}">
                <a16:creationId xmlns:a16="http://schemas.microsoft.com/office/drawing/2014/main" id="{3A5A55D4-11C7-42E2-8CE5-1A8B3BA1FA6D}"/>
              </a:ext>
            </a:extLst>
          </p:cNvPr>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6" name="Straight Connector 5">
            <a:extLst>
              <a:ext uri="{FF2B5EF4-FFF2-40B4-BE49-F238E27FC236}">
                <a16:creationId xmlns:a16="http://schemas.microsoft.com/office/drawing/2014/main" id="{847F945C-7F29-471B-BC7A-57E799958677}"/>
              </a:ext>
            </a:extLst>
          </p:cNvPr>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656789A9-B467-4778-B7FF-30B11EF360D4}"/>
              </a:ext>
            </a:extLst>
          </p:cNvPr>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a:t>Click to edit Master title style</a:t>
            </a:r>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Date Placeholder 3">
            <a:extLst>
              <a:ext uri="{FF2B5EF4-FFF2-40B4-BE49-F238E27FC236}">
                <a16:creationId xmlns:a16="http://schemas.microsoft.com/office/drawing/2014/main" id="{36650233-0F62-4107-9CCE-235FF525910F}"/>
              </a:ext>
            </a:extLst>
          </p:cNvPr>
          <p:cNvSpPr>
            <a:spLocks noGrp="1"/>
          </p:cNvSpPr>
          <p:nvPr>
            <p:ph type="dt" sz="half" idx="10"/>
          </p:nvPr>
        </p:nvSpPr>
        <p:spPr>
          <a:xfrm>
            <a:off x="6956425" y="6477000"/>
            <a:ext cx="2133600" cy="304800"/>
          </a:xfrm>
        </p:spPr>
        <p:txBody>
          <a:bodyPr/>
          <a:lstStyle>
            <a:lvl1pPr>
              <a:defRPr/>
            </a:lvl1pPr>
          </a:lstStyle>
          <a:p>
            <a:pPr>
              <a:defRPr/>
            </a:pPr>
            <a:fld id="{307F4B99-47B5-4B40-A5F3-FB97663254E2}" type="datetimeFigureOut">
              <a:rPr lang="en-US"/>
              <a:pPr>
                <a:defRPr/>
              </a:pPr>
              <a:t>4/10/2018</a:t>
            </a:fld>
            <a:endParaRPr lang="en-US"/>
          </a:p>
        </p:txBody>
      </p:sp>
      <p:sp>
        <p:nvSpPr>
          <p:cNvPr id="9" name="Footer Placeholder 4">
            <a:extLst>
              <a:ext uri="{FF2B5EF4-FFF2-40B4-BE49-F238E27FC236}">
                <a16:creationId xmlns:a16="http://schemas.microsoft.com/office/drawing/2014/main" id="{F1F793E3-5D48-4341-8A1B-9D54C27923E8}"/>
              </a:ext>
            </a:extLst>
          </p:cNvPr>
          <p:cNvSpPr>
            <a:spLocks noGrp="1"/>
          </p:cNvSpPr>
          <p:nvPr>
            <p:ph type="ftr" sz="quarter" idx="11"/>
          </p:nvPr>
        </p:nvSpPr>
        <p:spPr>
          <a:xfrm>
            <a:off x="2619375" y="6481763"/>
            <a:ext cx="4260850" cy="300037"/>
          </a:xfrm>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id="{40B082A0-5C28-4827-9C26-85A8B48381EB}"/>
              </a:ext>
            </a:extLst>
          </p:cNvPr>
          <p:cNvSpPr>
            <a:spLocks noGrp="1"/>
          </p:cNvSpPr>
          <p:nvPr>
            <p:ph type="sldNum" sz="quarter" idx="12"/>
          </p:nvPr>
        </p:nvSpPr>
        <p:spPr>
          <a:xfrm>
            <a:off x="8450263" y="809625"/>
            <a:ext cx="503237" cy="300038"/>
          </a:xfrm>
        </p:spPr>
        <p:txBody>
          <a:bodyPr/>
          <a:lstStyle>
            <a:lvl1pPr>
              <a:defRPr smtClean="0"/>
            </a:lvl1pPr>
          </a:lstStyle>
          <a:p>
            <a:pPr>
              <a:defRPr/>
            </a:pPr>
            <a:fld id="{456FF5C2-15A7-4F81-A796-758FD2867E5B}" type="slidenum">
              <a:rPr lang="en-US" altLang="en-US"/>
              <a:pPr>
                <a:defRPr/>
              </a:pPr>
              <a:t>‹#›</a:t>
            </a:fld>
            <a:endParaRPr lang="en-US" altLang="en-US"/>
          </a:p>
        </p:txBody>
      </p:sp>
    </p:spTree>
    <p:extLst>
      <p:ext uri="{BB962C8B-B14F-4D97-AF65-F5344CB8AC3E}">
        <p14:creationId xmlns:p14="http://schemas.microsoft.com/office/powerpoint/2010/main" val="75830904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18420748-4FAF-497B-BF99-A08EF92321C6}"/>
              </a:ext>
            </a:extLst>
          </p:cNvPr>
          <p:cNvSpPr>
            <a:spLocks noGrp="1"/>
          </p:cNvSpPr>
          <p:nvPr>
            <p:ph type="dt" sz="half" idx="10"/>
          </p:nvPr>
        </p:nvSpPr>
        <p:spPr/>
        <p:txBody>
          <a:bodyPr/>
          <a:lstStyle>
            <a:lvl1pPr>
              <a:defRPr/>
            </a:lvl1pPr>
          </a:lstStyle>
          <a:p>
            <a:pPr>
              <a:defRPr/>
            </a:pPr>
            <a:fld id="{E385C535-A37C-45FD-83ED-99235CC64806}" type="datetimeFigureOut">
              <a:rPr lang="en-US"/>
              <a:pPr>
                <a:defRPr/>
              </a:pPr>
              <a:t>4/10/2018</a:t>
            </a:fld>
            <a:endParaRPr lang="en-US"/>
          </a:p>
        </p:txBody>
      </p:sp>
      <p:sp>
        <p:nvSpPr>
          <p:cNvPr id="6" name="Footer Placeholder 2">
            <a:extLst>
              <a:ext uri="{FF2B5EF4-FFF2-40B4-BE49-F238E27FC236}">
                <a16:creationId xmlns:a16="http://schemas.microsoft.com/office/drawing/2014/main" id="{B0326B43-ACC2-4A5F-94C3-FD5FD3D8382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599546E0-6F3E-423F-B256-FFDBA0ECDA99}"/>
              </a:ext>
            </a:extLst>
          </p:cNvPr>
          <p:cNvSpPr>
            <a:spLocks noGrp="1"/>
          </p:cNvSpPr>
          <p:nvPr>
            <p:ph type="sldNum" sz="quarter" idx="12"/>
          </p:nvPr>
        </p:nvSpPr>
        <p:spPr/>
        <p:txBody>
          <a:bodyPr/>
          <a:lstStyle>
            <a:lvl1pPr>
              <a:defRPr/>
            </a:lvl1pPr>
          </a:lstStyle>
          <a:p>
            <a:pPr>
              <a:defRPr/>
            </a:pPr>
            <a:fld id="{FC41749F-73A9-475D-8EDC-714F02B389B7}" type="slidenum">
              <a:rPr lang="en-US" altLang="en-US"/>
              <a:pPr>
                <a:defRPr/>
              </a:pPr>
              <a:t>‹#›</a:t>
            </a:fld>
            <a:endParaRPr lang="en-US" altLang="en-US"/>
          </a:p>
        </p:txBody>
      </p:sp>
    </p:spTree>
    <p:extLst>
      <p:ext uri="{BB962C8B-B14F-4D97-AF65-F5344CB8AC3E}">
        <p14:creationId xmlns:p14="http://schemas.microsoft.com/office/powerpoint/2010/main" val="1467268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10EFB3-9435-42C5-9ECE-C2DA228A0FCE}"/>
              </a:ext>
            </a:extLst>
          </p:cNvPr>
          <p:cNvSpPr>
            <a:spLocks noGrp="1"/>
          </p:cNvSpPr>
          <p:nvPr>
            <p:ph type="dt" sz="half" idx="10"/>
          </p:nvPr>
        </p:nvSpPr>
        <p:spPr>
          <a:xfrm>
            <a:off x="4791075" y="6481763"/>
            <a:ext cx="2130425" cy="301625"/>
          </a:xfrm>
        </p:spPr>
        <p:txBody>
          <a:bodyPr/>
          <a:lstStyle>
            <a:lvl1pPr>
              <a:defRPr/>
            </a:lvl1pPr>
          </a:lstStyle>
          <a:p>
            <a:pPr>
              <a:defRPr/>
            </a:pPr>
            <a:fld id="{92F1EE2E-211A-4E00-B461-82D457B8CD3A}" type="datetimeFigureOut">
              <a:rPr lang="en-US"/>
              <a:pPr>
                <a:defRPr/>
              </a:pPr>
              <a:t>4/10/2018</a:t>
            </a:fld>
            <a:endParaRPr lang="en-US"/>
          </a:p>
        </p:txBody>
      </p:sp>
      <p:sp>
        <p:nvSpPr>
          <p:cNvPr id="8" name="Footer Placeholder 7">
            <a:extLst>
              <a:ext uri="{FF2B5EF4-FFF2-40B4-BE49-F238E27FC236}">
                <a16:creationId xmlns:a16="http://schemas.microsoft.com/office/drawing/2014/main" id="{B7A17442-7D5A-420D-9736-8A60F7656819}"/>
              </a:ext>
            </a:extLst>
          </p:cNvPr>
          <p:cNvSpPr>
            <a:spLocks noGrp="1"/>
          </p:cNvSpPr>
          <p:nvPr>
            <p:ph type="ftr" sz="quarter" idx="11"/>
          </p:nvPr>
        </p:nvSpPr>
        <p:spPr>
          <a:xfrm>
            <a:off x="457200" y="6481763"/>
            <a:ext cx="4260850" cy="301625"/>
          </a:xfrm>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D71100EF-0F30-4A83-8A19-35A6F2BAB72F}"/>
              </a:ext>
            </a:extLst>
          </p:cNvPr>
          <p:cNvSpPr>
            <a:spLocks noGrp="1"/>
          </p:cNvSpPr>
          <p:nvPr>
            <p:ph type="sldNum" sz="quarter" idx="12"/>
          </p:nvPr>
        </p:nvSpPr>
        <p:spPr>
          <a:xfrm>
            <a:off x="7589838" y="6483350"/>
            <a:ext cx="503237" cy="301625"/>
          </a:xfrm>
        </p:spPr>
        <p:txBody>
          <a:bodyPr/>
          <a:lstStyle>
            <a:lvl1pPr>
              <a:defRPr smtClean="0"/>
            </a:lvl1pPr>
          </a:lstStyle>
          <a:p>
            <a:pPr>
              <a:defRPr/>
            </a:pPr>
            <a:fld id="{B23EEC1A-1C2C-43BE-9D1A-A38B6284AE2E}" type="slidenum">
              <a:rPr lang="en-US" altLang="en-US"/>
              <a:pPr>
                <a:defRPr/>
              </a:pPr>
              <a:t>‹#›</a:t>
            </a:fld>
            <a:endParaRPr lang="en-US" altLang="en-US"/>
          </a:p>
        </p:txBody>
      </p:sp>
    </p:spTree>
    <p:extLst>
      <p:ext uri="{BB962C8B-B14F-4D97-AF65-F5344CB8AC3E}">
        <p14:creationId xmlns:p14="http://schemas.microsoft.com/office/powerpoint/2010/main" val="3174620263"/>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a:t>Click to edit Master title style</a:t>
            </a:r>
          </a:p>
        </p:txBody>
      </p:sp>
      <p:sp>
        <p:nvSpPr>
          <p:cNvPr id="3" name="Date Placeholder 13">
            <a:extLst>
              <a:ext uri="{FF2B5EF4-FFF2-40B4-BE49-F238E27FC236}">
                <a16:creationId xmlns:a16="http://schemas.microsoft.com/office/drawing/2014/main" id="{D465DC76-43C8-4BE6-991F-030EE3DABB4B}"/>
              </a:ext>
            </a:extLst>
          </p:cNvPr>
          <p:cNvSpPr>
            <a:spLocks noGrp="1"/>
          </p:cNvSpPr>
          <p:nvPr>
            <p:ph type="dt" sz="half" idx="10"/>
          </p:nvPr>
        </p:nvSpPr>
        <p:spPr/>
        <p:txBody>
          <a:bodyPr/>
          <a:lstStyle>
            <a:lvl1pPr>
              <a:defRPr/>
            </a:lvl1pPr>
          </a:lstStyle>
          <a:p>
            <a:pPr>
              <a:defRPr/>
            </a:pPr>
            <a:fld id="{BB690F52-D34E-43BF-8327-25372A4F183D}" type="datetimeFigureOut">
              <a:rPr lang="en-US"/>
              <a:pPr>
                <a:defRPr/>
              </a:pPr>
              <a:t>4/10/2018</a:t>
            </a:fld>
            <a:endParaRPr lang="en-US"/>
          </a:p>
        </p:txBody>
      </p:sp>
      <p:sp>
        <p:nvSpPr>
          <p:cNvPr id="4" name="Footer Placeholder 2">
            <a:extLst>
              <a:ext uri="{FF2B5EF4-FFF2-40B4-BE49-F238E27FC236}">
                <a16:creationId xmlns:a16="http://schemas.microsoft.com/office/drawing/2014/main" id="{71C5758B-43CE-49B4-9E6E-2C8BADE1225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2">
            <a:extLst>
              <a:ext uri="{FF2B5EF4-FFF2-40B4-BE49-F238E27FC236}">
                <a16:creationId xmlns:a16="http://schemas.microsoft.com/office/drawing/2014/main" id="{61C3EFE5-5D64-48CC-854B-56428C157023}"/>
              </a:ext>
            </a:extLst>
          </p:cNvPr>
          <p:cNvSpPr>
            <a:spLocks noGrp="1"/>
          </p:cNvSpPr>
          <p:nvPr>
            <p:ph type="sldNum" sz="quarter" idx="12"/>
          </p:nvPr>
        </p:nvSpPr>
        <p:spPr/>
        <p:txBody>
          <a:bodyPr/>
          <a:lstStyle>
            <a:lvl1pPr>
              <a:defRPr/>
            </a:lvl1pPr>
          </a:lstStyle>
          <a:p>
            <a:pPr>
              <a:defRPr/>
            </a:pPr>
            <a:fld id="{47277117-8DC1-4ADC-B12C-A99922FA5A3E}" type="slidenum">
              <a:rPr lang="en-US" altLang="en-US"/>
              <a:pPr>
                <a:defRPr/>
              </a:pPr>
              <a:t>‹#›</a:t>
            </a:fld>
            <a:endParaRPr lang="en-US" altLang="en-US"/>
          </a:p>
        </p:txBody>
      </p:sp>
    </p:spTree>
    <p:extLst>
      <p:ext uri="{BB962C8B-B14F-4D97-AF65-F5344CB8AC3E}">
        <p14:creationId xmlns:p14="http://schemas.microsoft.com/office/powerpoint/2010/main" val="101590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A074C17B-D66E-4BF2-AB99-3BA58009EE5E}"/>
              </a:ext>
            </a:extLst>
          </p:cNvPr>
          <p:cNvSpPr>
            <a:spLocks noGrp="1"/>
          </p:cNvSpPr>
          <p:nvPr>
            <p:ph type="dt" sz="half" idx="10"/>
          </p:nvPr>
        </p:nvSpPr>
        <p:spPr/>
        <p:txBody>
          <a:bodyPr/>
          <a:lstStyle>
            <a:lvl1pPr>
              <a:defRPr/>
            </a:lvl1pPr>
          </a:lstStyle>
          <a:p>
            <a:pPr>
              <a:defRPr/>
            </a:pPr>
            <a:fld id="{71BCDA08-CBAD-47A4-82D2-841D44289470}" type="datetimeFigureOut">
              <a:rPr lang="en-US"/>
              <a:pPr>
                <a:defRPr/>
              </a:pPr>
              <a:t>4/10/2018</a:t>
            </a:fld>
            <a:endParaRPr lang="en-US"/>
          </a:p>
        </p:txBody>
      </p:sp>
      <p:sp>
        <p:nvSpPr>
          <p:cNvPr id="3" name="Footer Placeholder 2">
            <a:extLst>
              <a:ext uri="{FF2B5EF4-FFF2-40B4-BE49-F238E27FC236}">
                <a16:creationId xmlns:a16="http://schemas.microsoft.com/office/drawing/2014/main" id="{B614C127-4622-44F1-97BE-47B12574451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2">
            <a:extLst>
              <a:ext uri="{FF2B5EF4-FFF2-40B4-BE49-F238E27FC236}">
                <a16:creationId xmlns:a16="http://schemas.microsoft.com/office/drawing/2014/main" id="{C077B70F-5013-404D-AA51-56EA73DC956D}"/>
              </a:ext>
            </a:extLst>
          </p:cNvPr>
          <p:cNvSpPr>
            <a:spLocks noGrp="1"/>
          </p:cNvSpPr>
          <p:nvPr>
            <p:ph type="sldNum" sz="quarter" idx="12"/>
          </p:nvPr>
        </p:nvSpPr>
        <p:spPr/>
        <p:txBody>
          <a:bodyPr/>
          <a:lstStyle>
            <a:lvl1pPr>
              <a:defRPr/>
            </a:lvl1pPr>
          </a:lstStyle>
          <a:p>
            <a:pPr>
              <a:defRPr/>
            </a:pPr>
            <a:fld id="{AA00853E-8908-46E9-AB40-98EFC709B845}" type="slidenum">
              <a:rPr lang="en-US" altLang="en-US"/>
              <a:pPr>
                <a:defRPr/>
              </a:pPr>
              <a:t>‹#›</a:t>
            </a:fld>
            <a:endParaRPr lang="en-US" altLang="en-US"/>
          </a:p>
        </p:txBody>
      </p:sp>
    </p:spTree>
    <p:extLst>
      <p:ext uri="{BB962C8B-B14F-4D97-AF65-F5344CB8AC3E}">
        <p14:creationId xmlns:p14="http://schemas.microsoft.com/office/powerpoint/2010/main" val="1278307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a:t>Click to edit Master title style</a:t>
            </a:r>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DFE7D1-EB95-42D2-AC3B-871D3709B9A6}"/>
              </a:ext>
            </a:extLst>
          </p:cNvPr>
          <p:cNvSpPr>
            <a:spLocks noGrp="1"/>
          </p:cNvSpPr>
          <p:nvPr>
            <p:ph type="dt" sz="half" idx="10"/>
          </p:nvPr>
        </p:nvSpPr>
        <p:spPr>
          <a:xfrm>
            <a:off x="6278563" y="6556375"/>
            <a:ext cx="2133600" cy="301625"/>
          </a:xfrm>
        </p:spPr>
        <p:txBody>
          <a:bodyPr/>
          <a:lstStyle>
            <a:lvl1pPr>
              <a:defRPr sz="900"/>
            </a:lvl1pPr>
          </a:lstStyle>
          <a:p>
            <a:pPr>
              <a:defRPr/>
            </a:pPr>
            <a:fld id="{794AE591-E433-41FF-BB49-795A48A7CEB9}" type="datetimeFigureOut">
              <a:rPr lang="en-US"/>
              <a:pPr>
                <a:defRPr/>
              </a:pPr>
              <a:t>4/10/2018</a:t>
            </a:fld>
            <a:endParaRPr lang="en-US"/>
          </a:p>
        </p:txBody>
      </p:sp>
      <p:sp>
        <p:nvSpPr>
          <p:cNvPr id="6" name="Footer Placeholder 5">
            <a:extLst>
              <a:ext uri="{FF2B5EF4-FFF2-40B4-BE49-F238E27FC236}">
                <a16:creationId xmlns:a16="http://schemas.microsoft.com/office/drawing/2014/main" id="{B10AA061-AF26-45A4-B977-276FAB89210A}"/>
              </a:ext>
            </a:extLst>
          </p:cNvPr>
          <p:cNvSpPr>
            <a:spLocks noGrp="1"/>
          </p:cNvSpPr>
          <p:nvPr>
            <p:ph type="ftr" sz="quarter" idx="11"/>
          </p:nvPr>
        </p:nvSpPr>
        <p:spPr>
          <a:xfrm>
            <a:off x="1135063" y="6556375"/>
            <a:ext cx="5143500" cy="301625"/>
          </a:xfrm>
        </p:spPr>
        <p:txBody>
          <a:bodyPr/>
          <a:lstStyle>
            <a:lvl1pPr>
              <a:defRPr sz="900"/>
            </a:lvl1pPr>
          </a:lstStyle>
          <a:p>
            <a:pPr>
              <a:defRPr/>
            </a:pPr>
            <a:endParaRPr lang="en-US"/>
          </a:p>
        </p:txBody>
      </p:sp>
      <p:sp>
        <p:nvSpPr>
          <p:cNvPr id="7" name="Slide Number Placeholder 6">
            <a:extLst>
              <a:ext uri="{FF2B5EF4-FFF2-40B4-BE49-F238E27FC236}">
                <a16:creationId xmlns:a16="http://schemas.microsoft.com/office/drawing/2014/main" id="{195A7693-36A4-447E-9E79-1D4E871161EF}"/>
              </a:ext>
            </a:extLst>
          </p:cNvPr>
          <p:cNvSpPr>
            <a:spLocks noGrp="1"/>
          </p:cNvSpPr>
          <p:nvPr>
            <p:ph type="sldNum" sz="quarter" idx="12"/>
          </p:nvPr>
        </p:nvSpPr>
        <p:spPr>
          <a:xfrm>
            <a:off x="8410575" y="6556375"/>
            <a:ext cx="503238" cy="301625"/>
          </a:xfrm>
        </p:spPr>
        <p:txBody>
          <a:bodyPr/>
          <a:lstStyle>
            <a:lvl1pPr>
              <a:defRPr sz="900" smtClean="0"/>
            </a:lvl1pPr>
          </a:lstStyle>
          <a:p>
            <a:pPr>
              <a:defRPr/>
            </a:pPr>
            <a:fld id="{AEF57D01-0509-4C82-9737-14C67DE9B68E}" type="slidenum">
              <a:rPr lang="en-US" altLang="en-US"/>
              <a:pPr>
                <a:defRPr/>
              </a:pPr>
              <a:t>‹#›</a:t>
            </a:fld>
            <a:endParaRPr lang="en-US" altLang="en-US"/>
          </a:p>
        </p:txBody>
      </p:sp>
    </p:spTree>
    <p:extLst>
      <p:ext uri="{BB962C8B-B14F-4D97-AF65-F5344CB8AC3E}">
        <p14:creationId xmlns:p14="http://schemas.microsoft.com/office/powerpoint/2010/main" val="1306433135"/>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rotWithShape="1">
          <a:gsLst>
            <a:gs pos="0">
              <a:srgbClr val="000000"/>
            </a:gs>
            <a:gs pos="60001">
              <a:srgbClr val="000000"/>
            </a:gs>
            <a:gs pos="100000">
              <a:srgbClr val="6C6C6C"/>
            </a:gs>
          </a:gsLst>
          <a:lin ang="54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4">
            <a:extLst>
              <a:ext uri="{FF2B5EF4-FFF2-40B4-BE49-F238E27FC236}">
                <a16:creationId xmlns:a16="http://schemas.microsoft.com/office/drawing/2014/main" id="{2FAAF1D5-6446-43C8-B5E9-1205AA80F1EC}"/>
              </a:ext>
            </a:extLst>
          </p:cNvPr>
          <p:cNvSpPr>
            <a:spLocks noGrp="1"/>
          </p:cNvSpPr>
          <p:nvPr>
            <p:ph type="dt" sz="half" idx="10"/>
          </p:nvPr>
        </p:nvSpPr>
        <p:spPr>
          <a:xfrm>
            <a:off x="6108700" y="6556375"/>
            <a:ext cx="2101850" cy="301625"/>
          </a:xfrm>
        </p:spPr>
        <p:txBody>
          <a:bodyPr/>
          <a:lstStyle>
            <a:lvl1pPr>
              <a:defRPr sz="900"/>
            </a:lvl1pPr>
          </a:lstStyle>
          <a:p>
            <a:pPr>
              <a:defRPr/>
            </a:pPr>
            <a:fld id="{3E22049D-961F-43D1-8AAC-49A55FAC8B7E}" type="datetimeFigureOut">
              <a:rPr lang="en-US"/>
              <a:pPr>
                <a:defRPr/>
              </a:pPr>
              <a:t>4/10/2018</a:t>
            </a:fld>
            <a:endParaRPr lang="en-US"/>
          </a:p>
        </p:txBody>
      </p:sp>
      <p:sp>
        <p:nvSpPr>
          <p:cNvPr id="6" name="Footer Placeholder 5">
            <a:extLst>
              <a:ext uri="{FF2B5EF4-FFF2-40B4-BE49-F238E27FC236}">
                <a16:creationId xmlns:a16="http://schemas.microsoft.com/office/drawing/2014/main" id="{1A2467AF-E685-49B6-BF8F-E0EC48B9710F}"/>
              </a:ext>
            </a:extLst>
          </p:cNvPr>
          <p:cNvSpPr>
            <a:spLocks noGrp="1"/>
          </p:cNvSpPr>
          <p:nvPr>
            <p:ph type="ftr" sz="quarter" idx="11"/>
          </p:nvPr>
        </p:nvSpPr>
        <p:spPr>
          <a:xfrm>
            <a:off x="1169988" y="6557963"/>
            <a:ext cx="4948237" cy="301625"/>
          </a:xfrm>
        </p:spPr>
        <p:txBody>
          <a:bodyPr/>
          <a:lstStyle>
            <a:lvl1pPr>
              <a:defRPr sz="900"/>
            </a:lvl1pPr>
          </a:lstStyle>
          <a:p>
            <a:pPr>
              <a:defRPr/>
            </a:pPr>
            <a:endParaRPr lang="en-US"/>
          </a:p>
        </p:txBody>
      </p:sp>
      <p:sp>
        <p:nvSpPr>
          <p:cNvPr id="7" name="Slide Number Placeholder 6">
            <a:extLst>
              <a:ext uri="{FF2B5EF4-FFF2-40B4-BE49-F238E27FC236}">
                <a16:creationId xmlns:a16="http://schemas.microsoft.com/office/drawing/2014/main" id="{69BFA7E6-7AFE-4B9D-A673-1FD5ED45C3CB}"/>
              </a:ext>
            </a:extLst>
          </p:cNvPr>
          <p:cNvSpPr>
            <a:spLocks noGrp="1"/>
          </p:cNvSpPr>
          <p:nvPr>
            <p:ph type="sldNum" sz="quarter" idx="12"/>
          </p:nvPr>
        </p:nvSpPr>
        <p:spPr>
          <a:xfrm>
            <a:off x="8216900" y="6556375"/>
            <a:ext cx="366713" cy="301625"/>
          </a:xfrm>
        </p:spPr>
        <p:txBody>
          <a:bodyPr/>
          <a:lstStyle>
            <a:lvl1pPr>
              <a:defRPr sz="900" smtClean="0"/>
            </a:lvl1pPr>
          </a:lstStyle>
          <a:p>
            <a:pPr>
              <a:defRPr/>
            </a:pPr>
            <a:fld id="{470B36FB-E549-43DD-BF02-2BD601459AD0}" type="slidenum">
              <a:rPr lang="en-US" altLang="en-US"/>
              <a:pPr>
                <a:defRPr/>
              </a:pPr>
              <a:t>‹#›</a:t>
            </a:fld>
            <a:endParaRPr lang="en-US" altLang="en-US"/>
          </a:p>
        </p:txBody>
      </p:sp>
    </p:spTree>
    <p:extLst>
      <p:ext uri="{BB962C8B-B14F-4D97-AF65-F5344CB8AC3E}">
        <p14:creationId xmlns:p14="http://schemas.microsoft.com/office/powerpoint/2010/main" val="299246783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2D85"/>
            </a:gs>
            <a:gs pos="60001">
              <a:srgbClr val="0040B3"/>
            </a:gs>
            <a:gs pos="100000">
              <a:srgbClr val="3067DA"/>
            </a:gs>
          </a:gsLst>
          <a:lin ang="5400000"/>
        </a:gradFill>
        <a:effectLst/>
      </p:bgPr>
    </p:bg>
    <p:spTree>
      <p:nvGrpSpPr>
        <p:cNvPr id="1" name=""/>
        <p:cNvGrpSpPr/>
        <p:nvPr/>
      </p:nvGrpSpPr>
      <p:grpSpPr>
        <a:xfrm>
          <a:off x="0" y="0"/>
          <a:ext cx="0" cy="0"/>
          <a:chOff x="0" y="0"/>
          <a:chExt cx="0" cy="0"/>
        </a:xfrm>
      </p:grpSpPr>
      <p:sp>
        <p:nvSpPr>
          <p:cNvPr id="11" name="Right Triangle 10">
            <a:extLst>
              <a:ext uri="{FF2B5EF4-FFF2-40B4-BE49-F238E27FC236}">
                <a16:creationId xmlns:a16="http://schemas.microsoft.com/office/drawing/2014/main" id="{570B6CDD-C34F-494A-84B5-9B5F4BD8E82E}"/>
              </a:ext>
            </a:extLst>
          </p:cNvPr>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8" name="Straight Connector 7">
            <a:extLst>
              <a:ext uri="{FF2B5EF4-FFF2-40B4-BE49-F238E27FC236}">
                <a16:creationId xmlns:a16="http://schemas.microsoft.com/office/drawing/2014/main" id="{12B5F7E2-4B1F-473B-AD78-79809C240909}"/>
              </a:ext>
            </a:extLst>
          </p:cNvPr>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36A8682F-02BA-4416-9716-BCCFBF5745EA}"/>
              </a:ext>
            </a:extLst>
          </p:cNvPr>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a:extLst>
              <a:ext uri="{FF2B5EF4-FFF2-40B4-BE49-F238E27FC236}">
                <a16:creationId xmlns:a16="http://schemas.microsoft.com/office/drawing/2014/main" id="{072ACBA7-4562-4B57-BB9E-8CFB33EAAED5}"/>
              </a:ext>
            </a:extLst>
          </p:cNvPr>
          <p:cNvSpPr>
            <a:spLocks noGrp="1"/>
          </p:cNvSpPr>
          <p:nvPr>
            <p:ph type="title"/>
          </p:nvPr>
        </p:nvSpPr>
        <p:spPr>
          <a:xfrm>
            <a:off x="457200" y="268288"/>
            <a:ext cx="8229600" cy="1398587"/>
          </a:xfrm>
          <a:prstGeom prst="rect">
            <a:avLst/>
          </a:prstGeom>
        </p:spPr>
        <p:txBody>
          <a:bodyPr vert="horz" anchor="ctr">
            <a:normAutofit/>
          </a:bodyPr>
          <a:lstStyle/>
          <a:p>
            <a:r>
              <a:rPr lang="en-US"/>
              <a:t>Click to edit Master title style</a:t>
            </a:r>
          </a:p>
        </p:txBody>
      </p:sp>
      <p:sp>
        <p:nvSpPr>
          <p:cNvPr id="1030" name="Text Placeholder 12">
            <a:extLst>
              <a:ext uri="{FF2B5EF4-FFF2-40B4-BE49-F238E27FC236}">
                <a16:creationId xmlns:a16="http://schemas.microsoft.com/office/drawing/2014/main" id="{49778323-7656-4724-B704-D604725A6E68}"/>
              </a:ext>
            </a:extLst>
          </p:cNvPr>
          <p:cNvSpPr>
            <a:spLocks noGrp="1"/>
          </p:cNvSpPr>
          <p:nvPr>
            <p:ph type="body" idx="1"/>
          </p:nvPr>
        </p:nvSpPr>
        <p:spPr bwMode="auto">
          <a:xfrm>
            <a:off x="457200" y="1882775"/>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1DED3218-7F98-43B8-8AD9-A653B49C653B}"/>
              </a:ext>
            </a:extLst>
          </p:cNvPr>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a:solidFill>
                  <a:schemeClr val="tx1"/>
                </a:solidFill>
                <a:latin typeface="Arial" charset="0"/>
              </a:defRPr>
            </a:lvl1pPr>
          </a:lstStyle>
          <a:p>
            <a:pPr>
              <a:defRPr/>
            </a:pPr>
            <a:fld id="{D8ADCA0E-5E76-4261-B579-E4AE8E8B9305}" type="datetimeFigureOut">
              <a:rPr lang="en-US"/>
              <a:pPr>
                <a:defRPr/>
              </a:pPr>
              <a:t>4/10/2018</a:t>
            </a:fld>
            <a:endParaRPr lang="en-US"/>
          </a:p>
        </p:txBody>
      </p:sp>
      <p:sp>
        <p:nvSpPr>
          <p:cNvPr id="3" name="Footer Placeholder 2">
            <a:extLst>
              <a:ext uri="{FF2B5EF4-FFF2-40B4-BE49-F238E27FC236}">
                <a16:creationId xmlns:a16="http://schemas.microsoft.com/office/drawing/2014/main" id="{78F71BDA-86E6-44EF-866A-476A3346051C}"/>
              </a:ext>
            </a:extLst>
          </p:cNvPr>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a:solidFill>
                  <a:schemeClr val="tx1"/>
                </a:solidFill>
                <a:latin typeface="Arial" charset="0"/>
              </a:defRPr>
            </a:lvl1pPr>
          </a:lstStyle>
          <a:p>
            <a:pPr>
              <a:defRPr/>
            </a:pPr>
            <a:endParaRPr lang="en-US"/>
          </a:p>
        </p:txBody>
      </p:sp>
      <p:sp>
        <p:nvSpPr>
          <p:cNvPr id="23" name="Slide Number Placeholder 22">
            <a:extLst>
              <a:ext uri="{FF2B5EF4-FFF2-40B4-BE49-F238E27FC236}">
                <a16:creationId xmlns:a16="http://schemas.microsoft.com/office/drawing/2014/main" id="{4BE4F7F3-D219-48EA-AFE7-5E10B0DE5BCA}"/>
              </a:ext>
            </a:extLst>
          </p:cNvPr>
          <p:cNvSpPr>
            <a:spLocks noGrp="1"/>
          </p:cNvSpPr>
          <p:nvPr>
            <p:ph type="sldNum" sz="quarter" idx="4"/>
          </p:nvPr>
        </p:nvSpPr>
        <p:spPr>
          <a:xfrm>
            <a:off x="7589838" y="6481763"/>
            <a:ext cx="503237" cy="301625"/>
          </a:xfrm>
          <a:prstGeom prst="rect">
            <a:avLst/>
          </a:prstGeom>
        </p:spPr>
        <p:txBody>
          <a:bodyPr vert="horz" wrap="square" lIns="91440" tIns="45720" rIns="91440" bIns="45720" numCol="1" anchor="b" anchorCtr="0" compatLnSpc="1">
            <a:prstTxWarp prst="textNoShape">
              <a:avLst/>
            </a:prstTxWarp>
          </a:bodyPr>
          <a:lstStyle>
            <a:lvl1pPr algn="ctr" eaLnBrk="1" hangingPunct="1">
              <a:defRPr sz="1200" smtClean="0"/>
            </a:lvl1pPr>
          </a:lstStyle>
          <a:p>
            <a:pPr>
              <a:defRPr/>
            </a:pPr>
            <a:fld id="{A41F90AE-BE44-4B68-9C5E-1AC81E99D0A5}"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3992" r:id="rId1"/>
    <p:sldLayoutId id="2147483993" r:id="rId2"/>
    <p:sldLayoutId id="2147483994" r:id="rId3"/>
    <p:sldLayoutId id="2147483987" r:id="rId4"/>
    <p:sldLayoutId id="2147483995" r:id="rId5"/>
    <p:sldLayoutId id="2147483988" r:id="rId6"/>
    <p:sldLayoutId id="2147483989" r:id="rId7"/>
    <p:sldLayoutId id="2147483996" r:id="rId8"/>
    <p:sldLayoutId id="2147483997" r:id="rId9"/>
    <p:sldLayoutId id="2147483990" r:id="rId10"/>
    <p:sldLayoutId id="2147483991" r:id="rId11"/>
  </p:sldLayoutIdLst>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749CD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749CDC"/>
          </a:solidFill>
          <a:latin typeface="Century Gothic" pitchFamily="34" charset="0"/>
        </a:defRPr>
      </a:lvl2pPr>
      <a:lvl3pPr marL="484188" indent="-484188" algn="l" rtl="0" eaLnBrk="0" fontAlgn="base" hangingPunct="0">
        <a:spcBef>
          <a:spcPct val="0"/>
        </a:spcBef>
        <a:spcAft>
          <a:spcPct val="0"/>
        </a:spcAft>
        <a:defRPr sz="4200">
          <a:solidFill>
            <a:srgbClr val="749CDC"/>
          </a:solidFill>
          <a:latin typeface="Century Gothic" pitchFamily="34" charset="0"/>
        </a:defRPr>
      </a:lvl3pPr>
      <a:lvl4pPr marL="484188" indent="-484188" algn="l" rtl="0" eaLnBrk="0" fontAlgn="base" hangingPunct="0">
        <a:spcBef>
          <a:spcPct val="0"/>
        </a:spcBef>
        <a:spcAft>
          <a:spcPct val="0"/>
        </a:spcAft>
        <a:defRPr sz="4200">
          <a:solidFill>
            <a:srgbClr val="749CDC"/>
          </a:solidFill>
          <a:latin typeface="Century Gothic" pitchFamily="34" charset="0"/>
        </a:defRPr>
      </a:lvl4pPr>
      <a:lvl5pPr marL="484188" indent="-484188" algn="l" rtl="0" eaLnBrk="0" fontAlgn="base" hangingPunct="0">
        <a:spcBef>
          <a:spcPct val="0"/>
        </a:spcBef>
        <a:spcAft>
          <a:spcPct val="0"/>
        </a:spcAft>
        <a:defRPr sz="4200">
          <a:solidFill>
            <a:srgbClr val="749CDC"/>
          </a:solidFill>
          <a:latin typeface="Century Gothic" pitchFamily="34" charset="0"/>
        </a:defRPr>
      </a:lvl5pPr>
      <a:lvl6pPr marL="941388" indent="-484188" algn="l" rtl="0" fontAlgn="base">
        <a:spcBef>
          <a:spcPct val="0"/>
        </a:spcBef>
        <a:spcAft>
          <a:spcPct val="0"/>
        </a:spcAft>
        <a:defRPr sz="4200">
          <a:solidFill>
            <a:srgbClr val="749CDC"/>
          </a:solidFill>
          <a:latin typeface="Century Gothic" pitchFamily="34" charset="0"/>
        </a:defRPr>
      </a:lvl6pPr>
      <a:lvl7pPr marL="1398588" indent="-484188" algn="l" rtl="0" fontAlgn="base">
        <a:spcBef>
          <a:spcPct val="0"/>
        </a:spcBef>
        <a:spcAft>
          <a:spcPct val="0"/>
        </a:spcAft>
        <a:defRPr sz="4200">
          <a:solidFill>
            <a:srgbClr val="749CDC"/>
          </a:solidFill>
          <a:latin typeface="Century Gothic" pitchFamily="34" charset="0"/>
        </a:defRPr>
      </a:lvl7pPr>
      <a:lvl8pPr marL="1855788" indent="-484188" algn="l" rtl="0" fontAlgn="base">
        <a:spcBef>
          <a:spcPct val="0"/>
        </a:spcBef>
        <a:spcAft>
          <a:spcPct val="0"/>
        </a:spcAft>
        <a:defRPr sz="4200">
          <a:solidFill>
            <a:srgbClr val="749CDC"/>
          </a:solidFill>
          <a:latin typeface="Century Gothic" pitchFamily="34" charset="0"/>
        </a:defRPr>
      </a:lvl8pPr>
      <a:lvl9pPr marL="2312988" indent="-484188" algn="l" rtl="0" fontAlgn="base">
        <a:spcBef>
          <a:spcPct val="0"/>
        </a:spcBef>
        <a:spcAft>
          <a:spcPct val="0"/>
        </a:spcAft>
        <a:defRPr sz="4200">
          <a:solidFill>
            <a:srgbClr val="749CD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anose="020B0604030504040204"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anose="05020102010507070707"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anose="05020102010507070707"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97ACD0"/>
        </a:buClr>
        <a:buFont typeface="Wingdings 2" panose="05020102010507070707"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67855-6C08-4655-8453-4ACBC048750A}"/>
              </a:ext>
            </a:extLst>
          </p:cNvPr>
          <p:cNvSpPr>
            <a:spLocks noGrp="1"/>
          </p:cNvSpPr>
          <p:nvPr>
            <p:ph type="title"/>
          </p:nvPr>
        </p:nvSpPr>
        <p:spPr/>
        <p:txBody>
          <a:bodyPr/>
          <a:lstStyle/>
          <a:p>
            <a:pPr>
              <a:defRPr/>
            </a:pPr>
            <a:r>
              <a:rPr lang="en-GB" dirty="0"/>
              <a:t>Meritocracy</a:t>
            </a:r>
          </a:p>
        </p:txBody>
      </p:sp>
      <p:sp>
        <p:nvSpPr>
          <p:cNvPr id="3" name="Text Placeholder 2">
            <a:extLst>
              <a:ext uri="{FF2B5EF4-FFF2-40B4-BE49-F238E27FC236}">
                <a16:creationId xmlns:a16="http://schemas.microsoft.com/office/drawing/2014/main" id="{060E7434-E328-45C8-B77D-40145C4A12A3}"/>
              </a:ext>
            </a:extLst>
          </p:cNvPr>
          <p:cNvSpPr>
            <a:spLocks noGrp="1"/>
          </p:cNvSpPr>
          <p:nvPr>
            <p:ph type="body" idx="1"/>
          </p:nvPr>
        </p:nvSpPr>
        <p:spPr>
          <a:xfrm>
            <a:off x="381000" y="1633538"/>
            <a:ext cx="7620000" cy="1262062"/>
          </a:xfrm>
        </p:spPr>
        <p:txBody>
          <a:bodyPr/>
          <a:lstStyle/>
          <a:p>
            <a:pPr>
              <a:defRPr/>
            </a:pPr>
            <a:r>
              <a:rPr lang="en-GB" sz="2400" dirty="0"/>
              <a:t>The </a:t>
            </a:r>
            <a:r>
              <a:rPr lang="en-GB" sz="2400" dirty="0" err="1"/>
              <a:t>Uk</a:t>
            </a:r>
            <a:r>
              <a:rPr lang="en-GB" sz="2400" dirty="0"/>
              <a:t> Education system gives every student the same opportunity to do well. If they do not do well it is due to attitudes or intelligence – Therefore the system is fair.</a:t>
            </a:r>
          </a:p>
          <a:p>
            <a:pPr>
              <a:defRPr/>
            </a:pPr>
            <a:r>
              <a:rPr lang="en-GB" sz="2400" dirty="0"/>
              <a:t>Imagine this scenario- what are the problems</a:t>
            </a:r>
          </a:p>
          <a:p>
            <a:pPr>
              <a:defRPr/>
            </a:pPr>
            <a:r>
              <a:rPr lang="en-GB" sz="2400" dirty="0"/>
              <a:t>4 students all have similar intelligence are going to have a test on the achievements of Premier League football clubs in the South of England</a:t>
            </a:r>
          </a:p>
          <a:p>
            <a:pPr>
              <a:defRPr/>
            </a:pPr>
            <a:r>
              <a:rPr lang="en-GB" sz="2400" dirty="0"/>
              <a:t>Student No 1 is dyslexic (boy)</a:t>
            </a:r>
          </a:p>
          <a:p>
            <a:pPr>
              <a:defRPr/>
            </a:pPr>
            <a:r>
              <a:rPr lang="en-GB" sz="2400" dirty="0"/>
              <a:t>Student No 2 has just moved to the country (girl)</a:t>
            </a:r>
          </a:p>
          <a:p>
            <a:pPr>
              <a:defRPr/>
            </a:pPr>
            <a:r>
              <a:rPr lang="en-GB" sz="2400" dirty="0"/>
              <a:t>Student No 3 is tired, hungry and upset (boy)</a:t>
            </a:r>
          </a:p>
          <a:p>
            <a:pPr>
              <a:defRPr/>
            </a:pPr>
            <a:r>
              <a:rPr lang="en-GB" sz="2400" dirty="0"/>
              <a:t>Student No 4 is son of PE teacher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A9791-1DDD-487E-9155-851EE8FC0E21}"/>
              </a:ext>
            </a:extLst>
          </p:cNvPr>
          <p:cNvSpPr>
            <a:spLocks noGrp="1"/>
          </p:cNvSpPr>
          <p:nvPr>
            <p:ph type="title"/>
          </p:nvPr>
        </p:nvSpPr>
        <p:spPr/>
        <p:txBody>
          <a:bodyPr/>
          <a:lstStyle/>
          <a:p>
            <a:pPr marL="484632" indent="0" eaLnBrk="1" fontAlgn="auto" hangingPunct="1">
              <a:spcAft>
                <a:spcPts val="0"/>
              </a:spcAft>
              <a:defRPr/>
            </a:pPr>
            <a:r>
              <a:rPr lang="en-GB" dirty="0">
                <a:solidFill>
                  <a:schemeClr val="bg2">
                    <a:lumMod val="20000"/>
                    <a:lumOff val="80000"/>
                  </a:schemeClr>
                </a:solidFill>
              </a:rPr>
              <a:t>Davis and Moore (1945)</a:t>
            </a:r>
          </a:p>
        </p:txBody>
      </p:sp>
      <p:sp>
        <p:nvSpPr>
          <p:cNvPr id="17411" name="Content Placeholder 4">
            <a:extLst>
              <a:ext uri="{FF2B5EF4-FFF2-40B4-BE49-F238E27FC236}">
                <a16:creationId xmlns:a16="http://schemas.microsoft.com/office/drawing/2014/main" id="{FB4F021A-4479-4755-BFF0-C56C6AB9FC79}"/>
              </a:ext>
            </a:extLst>
          </p:cNvPr>
          <p:cNvSpPr>
            <a:spLocks noGrp="1"/>
          </p:cNvSpPr>
          <p:nvPr>
            <p:ph idx="1"/>
          </p:nvPr>
        </p:nvSpPr>
        <p:spPr>
          <a:xfrm>
            <a:off x="457200" y="1882775"/>
            <a:ext cx="8229600" cy="4572000"/>
          </a:xfrm>
        </p:spPr>
        <p:txBody>
          <a:bodyPr/>
          <a:lstStyle/>
          <a:p>
            <a:pPr eaLnBrk="1" hangingPunct="1">
              <a:buClr>
                <a:schemeClr val="tx1"/>
              </a:buClr>
            </a:pPr>
            <a:r>
              <a:rPr lang="en-GB" altLang="en-US"/>
              <a:t>Inequality is necessary and universal because all societies have inequalities. </a:t>
            </a:r>
          </a:p>
          <a:p>
            <a:pPr eaLnBrk="1" hangingPunct="1">
              <a:buClr>
                <a:schemeClr val="tx1"/>
              </a:buClr>
            </a:pPr>
            <a:endParaRPr lang="en-GB" altLang="en-US"/>
          </a:p>
          <a:p>
            <a:pPr eaLnBrk="1" hangingPunct="1">
              <a:buClr>
                <a:schemeClr val="tx1"/>
              </a:buClr>
            </a:pPr>
            <a:r>
              <a:rPr lang="en-GB" altLang="en-US"/>
              <a:t>If inequality exists, then it must be because it is for the good of society. </a:t>
            </a:r>
          </a:p>
          <a:p>
            <a:pPr eaLnBrk="1" hangingPunct="1">
              <a:buClr>
                <a:schemeClr val="tx1"/>
              </a:buClr>
            </a:pPr>
            <a:endParaRPr lang="en-GB" altLang="en-US"/>
          </a:p>
          <a:p>
            <a:pPr eaLnBrk="1" hangingPunct="1">
              <a:buClr>
                <a:schemeClr val="tx1"/>
              </a:buClr>
            </a:pPr>
            <a:r>
              <a:rPr lang="en-GB" altLang="en-US"/>
              <a:t>This justifies the high pay and status of the richest people in society.</a:t>
            </a:r>
            <a:br>
              <a:rPr lang="en-GB" altLang="en-US"/>
            </a:br>
            <a:endParaRPr lang="en-GB"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FEE78-15AB-474F-9C1E-95441C782DCF}"/>
              </a:ext>
            </a:extLst>
          </p:cNvPr>
          <p:cNvSpPr>
            <a:spLocks noGrp="1"/>
          </p:cNvSpPr>
          <p:nvPr>
            <p:ph type="title"/>
          </p:nvPr>
        </p:nvSpPr>
        <p:spPr/>
        <p:txBody>
          <a:bodyPr/>
          <a:lstStyle/>
          <a:p>
            <a:pPr marL="484632" indent="0" eaLnBrk="1" fontAlgn="auto" hangingPunct="1">
              <a:spcAft>
                <a:spcPts val="0"/>
              </a:spcAft>
              <a:defRPr/>
            </a:pPr>
            <a:r>
              <a:rPr lang="en-GB" dirty="0">
                <a:solidFill>
                  <a:schemeClr val="bg2">
                    <a:lumMod val="20000"/>
                    <a:lumOff val="80000"/>
                  </a:schemeClr>
                </a:solidFill>
              </a:rPr>
              <a:t>What is evaluation?</a:t>
            </a:r>
          </a:p>
        </p:txBody>
      </p:sp>
      <p:sp>
        <p:nvSpPr>
          <p:cNvPr id="18435" name="Content Placeholder 2">
            <a:extLst>
              <a:ext uri="{FF2B5EF4-FFF2-40B4-BE49-F238E27FC236}">
                <a16:creationId xmlns:a16="http://schemas.microsoft.com/office/drawing/2014/main" id="{9EF796B0-BD70-4B88-981D-BE57FD21F40D}"/>
              </a:ext>
            </a:extLst>
          </p:cNvPr>
          <p:cNvSpPr>
            <a:spLocks noGrp="1"/>
          </p:cNvSpPr>
          <p:nvPr>
            <p:ph idx="1"/>
          </p:nvPr>
        </p:nvSpPr>
        <p:spPr>
          <a:xfrm>
            <a:off x="457200" y="1882775"/>
            <a:ext cx="8229600" cy="4572000"/>
          </a:xfrm>
        </p:spPr>
        <p:txBody>
          <a:bodyPr/>
          <a:lstStyle/>
          <a:p>
            <a:pPr eaLnBrk="1" hangingPunct="1">
              <a:buClr>
                <a:schemeClr val="tx1"/>
              </a:buClr>
            </a:pPr>
            <a:r>
              <a:rPr lang="en-GB" altLang="en-US"/>
              <a:t>Evaluation is the process of judging the value of a research project, an idea or a concept, using further concepts, studies and theories to support the judgement that is made.</a:t>
            </a:r>
          </a:p>
          <a:p>
            <a:pPr eaLnBrk="1" hangingPunct="1">
              <a:buClr>
                <a:schemeClr val="tx1"/>
              </a:buClr>
            </a:pPr>
            <a:endParaRPr lang="en-GB" altLang="en-US"/>
          </a:p>
          <a:p>
            <a:pPr eaLnBrk="1" hangingPunct="1">
              <a:buClr>
                <a:schemeClr val="tx1"/>
              </a:buClr>
            </a:pPr>
            <a:r>
              <a:rPr lang="en-GB" altLang="en-US"/>
              <a:t>Strengths and weaknesses are identified in an evaluation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CD602-29D9-4B84-8AEC-B7E71FE8013C}"/>
              </a:ext>
            </a:extLst>
          </p:cNvPr>
          <p:cNvSpPr>
            <a:spLocks noGrp="1"/>
          </p:cNvSpPr>
          <p:nvPr>
            <p:ph type="title"/>
          </p:nvPr>
        </p:nvSpPr>
        <p:spPr/>
        <p:txBody>
          <a:bodyPr/>
          <a:lstStyle/>
          <a:p>
            <a:pPr marL="484632" indent="0" eaLnBrk="1" fontAlgn="auto" hangingPunct="1">
              <a:spcAft>
                <a:spcPts val="0"/>
              </a:spcAft>
              <a:defRPr/>
            </a:pPr>
            <a:r>
              <a:rPr lang="en-GB" dirty="0">
                <a:solidFill>
                  <a:schemeClr val="bg2">
                    <a:lumMod val="20000"/>
                    <a:lumOff val="80000"/>
                  </a:schemeClr>
                </a:solidFill>
              </a:rPr>
              <a:t>What are the strengths of functionalism?</a:t>
            </a:r>
          </a:p>
        </p:txBody>
      </p:sp>
      <p:sp>
        <p:nvSpPr>
          <p:cNvPr id="3" name="Content Placeholder 2">
            <a:extLst>
              <a:ext uri="{FF2B5EF4-FFF2-40B4-BE49-F238E27FC236}">
                <a16:creationId xmlns:a16="http://schemas.microsoft.com/office/drawing/2014/main" id="{48AB5297-E023-482C-BFDB-EAF6EEC9758D}"/>
              </a:ext>
            </a:extLst>
          </p:cNvPr>
          <p:cNvSpPr>
            <a:spLocks noGrp="1"/>
          </p:cNvSpPr>
          <p:nvPr>
            <p:ph idx="1"/>
          </p:nvPr>
        </p:nvSpPr>
        <p:spPr>
          <a:xfrm>
            <a:off x="457200" y="2286000"/>
            <a:ext cx="8229600" cy="3711575"/>
          </a:xfrm>
        </p:spPr>
        <p:txBody>
          <a:bodyPr>
            <a:normAutofit fontScale="92500" lnSpcReduction="10000"/>
          </a:bodyPr>
          <a:lstStyle/>
          <a:p>
            <a:pPr marL="635508" indent="-571500" eaLnBrk="1" fontAlgn="auto" hangingPunct="1">
              <a:spcAft>
                <a:spcPts val="0"/>
              </a:spcAft>
              <a:buClr>
                <a:schemeClr val="tx1"/>
              </a:buClr>
              <a:buFont typeface="Wingdings" pitchFamily="2" charset="2"/>
              <a:buChar char="J"/>
              <a:defRPr/>
            </a:pPr>
            <a:r>
              <a:rPr lang="en-GB" dirty="0"/>
              <a:t>It points to links between and within social institutions in society</a:t>
            </a:r>
          </a:p>
          <a:p>
            <a:pPr marL="635508" indent="-571500" eaLnBrk="1" fontAlgn="auto" hangingPunct="1">
              <a:spcAft>
                <a:spcPts val="0"/>
              </a:spcAft>
              <a:buClr>
                <a:schemeClr val="tx1"/>
              </a:buClr>
              <a:buFont typeface="Wingdings" pitchFamily="2" charset="2"/>
              <a:buChar char="J"/>
              <a:defRPr/>
            </a:pPr>
            <a:endParaRPr lang="en-GB" dirty="0"/>
          </a:p>
          <a:p>
            <a:pPr marL="635508" indent="-571500" eaLnBrk="1" fontAlgn="auto" hangingPunct="1">
              <a:spcAft>
                <a:spcPts val="0"/>
              </a:spcAft>
              <a:buClr>
                <a:schemeClr val="tx1"/>
              </a:buClr>
              <a:buFont typeface="Wingdings" pitchFamily="2" charset="2"/>
              <a:buChar char="J"/>
              <a:defRPr/>
            </a:pPr>
            <a:r>
              <a:rPr lang="en-GB" dirty="0"/>
              <a:t>It emphasises the importance of socialisation within schools</a:t>
            </a:r>
          </a:p>
          <a:p>
            <a:pPr marL="635508" indent="-571500" eaLnBrk="1" fontAlgn="auto" hangingPunct="1">
              <a:spcAft>
                <a:spcPts val="0"/>
              </a:spcAft>
              <a:buClr>
                <a:schemeClr val="tx1"/>
              </a:buClr>
              <a:buFont typeface="Wingdings" pitchFamily="2" charset="2"/>
              <a:buChar char="J"/>
              <a:defRPr/>
            </a:pPr>
            <a:endParaRPr lang="en-GB" dirty="0"/>
          </a:p>
          <a:p>
            <a:pPr marL="635508" indent="-571500" eaLnBrk="1" fontAlgn="auto" hangingPunct="1">
              <a:spcAft>
                <a:spcPts val="0"/>
              </a:spcAft>
              <a:buClr>
                <a:schemeClr val="tx1"/>
              </a:buClr>
              <a:buFont typeface="Wingdings" pitchFamily="2" charset="2"/>
              <a:buChar char="J"/>
              <a:defRPr/>
            </a:pPr>
            <a:r>
              <a:rPr lang="en-GB" dirty="0"/>
              <a:t>It influences New Right thinking and research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47E68-6850-47A9-BEB9-61C649B3D36B}"/>
              </a:ext>
            </a:extLst>
          </p:cNvPr>
          <p:cNvSpPr>
            <a:spLocks noGrp="1"/>
          </p:cNvSpPr>
          <p:nvPr>
            <p:ph type="title"/>
          </p:nvPr>
        </p:nvSpPr>
        <p:spPr/>
        <p:txBody>
          <a:bodyPr/>
          <a:lstStyle/>
          <a:p>
            <a:pPr marL="484632" indent="0" eaLnBrk="1" fontAlgn="auto" hangingPunct="1">
              <a:spcAft>
                <a:spcPts val="0"/>
              </a:spcAft>
              <a:defRPr/>
            </a:pPr>
            <a:r>
              <a:rPr lang="en-GB" dirty="0">
                <a:solidFill>
                  <a:schemeClr val="bg2">
                    <a:lumMod val="20000"/>
                    <a:lumOff val="80000"/>
                  </a:schemeClr>
                </a:solidFill>
              </a:rPr>
              <a:t>And </a:t>
            </a:r>
            <a:r>
              <a:rPr lang="en-GB">
                <a:solidFill>
                  <a:schemeClr val="bg2">
                    <a:lumMod val="20000"/>
                    <a:lumOff val="80000"/>
                  </a:schemeClr>
                </a:solidFill>
              </a:rPr>
              <a:t>the weaknesses?</a:t>
            </a:r>
            <a:endParaRPr lang="en-GB" dirty="0">
              <a:solidFill>
                <a:schemeClr val="bg2">
                  <a:lumMod val="20000"/>
                  <a:lumOff val="80000"/>
                </a:schemeClr>
              </a:solidFill>
            </a:endParaRPr>
          </a:p>
        </p:txBody>
      </p:sp>
      <p:sp>
        <p:nvSpPr>
          <p:cNvPr id="3" name="Content Placeholder 2">
            <a:extLst>
              <a:ext uri="{FF2B5EF4-FFF2-40B4-BE49-F238E27FC236}">
                <a16:creationId xmlns:a16="http://schemas.microsoft.com/office/drawing/2014/main" id="{BB889023-7F66-4F9C-8D26-4B862CE1AEEF}"/>
              </a:ext>
            </a:extLst>
          </p:cNvPr>
          <p:cNvSpPr>
            <a:spLocks noGrp="1"/>
          </p:cNvSpPr>
          <p:nvPr>
            <p:ph idx="1"/>
          </p:nvPr>
        </p:nvSpPr>
        <p:spPr>
          <a:xfrm>
            <a:off x="457200" y="1524000"/>
            <a:ext cx="8229600" cy="4930775"/>
          </a:xfrm>
        </p:spPr>
        <p:txBody>
          <a:bodyPr/>
          <a:lstStyle/>
          <a:p>
            <a:pPr eaLnBrk="1" hangingPunct="1">
              <a:buClr>
                <a:schemeClr val="tx1"/>
              </a:buClr>
              <a:buFont typeface="Wingdings" panose="05000000000000000000" pitchFamily="2" charset="2"/>
              <a:buChar char="L"/>
            </a:pPr>
            <a:r>
              <a:rPr lang="en-GB" altLang="en-US"/>
              <a:t>It justifies inequality</a:t>
            </a:r>
          </a:p>
          <a:p>
            <a:pPr eaLnBrk="1" hangingPunct="1">
              <a:buClr>
                <a:schemeClr val="tx1"/>
              </a:buClr>
              <a:buFont typeface="Wingdings" panose="05000000000000000000" pitchFamily="2" charset="2"/>
              <a:buChar char="L"/>
            </a:pPr>
            <a:endParaRPr lang="en-GB" altLang="en-US"/>
          </a:p>
          <a:p>
            <a:pPr eaLnBrk="1" hangingPunct="1">
              <a:buClr>
                <a:schemeClr val="tx1"/>
              </a:buClr>
              <a:buFont typeface="Wingdings" panose="05000000000000000000" pitchFamily="2" charset="2"/>
              <a:buChar char="L"/>
            </a:pPr>
            <a:r>
              <a:rPr lang="en-GB" altLang="en-US"/>
              <a:t>There is little supporting evidence</a:t>
            </a:r>
          </a:p>
          <a:p>
            <a:pPr eaLnBrk="1" hangingPunct="1">
              <a:buClr>
                <a:schemeClr val="tx1"/>
              </a:buClr>
              <a:buFont typeface="Wingdings" panose="05000000000000000000" pitchFamily="2" charset="2"/>
              <a:buChar char="L"/>
            </a:pPr>
            <a:endParaRPr lang="en-GB" altLang="en-US"/>
          </a:p>
          <a:p>
            <a:pPr eaLnBrk="1" hangingPunct="1">
              <a:buClr>
                <a:schemeClr val="tx1"/>
              </a:buClr>
              <a:buFont typeface="Wingdings" panose="05000000000000000000" pitchFamily="2" charset="2"/>
              <a:buChar char="L"/>
            </a:pPr>
            <a:r>
              <a:rPr lang="en-GB" altLang="en-US"/>
              <a:t>People do not all share norms and values</a:t>
            </a:r>
          </a:p>
          <a:p>
            <a:pPr eaLnBrk="1" hangingPunct="1">
              <a:buClr>
                <a:schemeClr val="tx1"/>
              </a:buClr>
              <a:buFont typeface="Wingdings" panose="05000000000000000000" pitchFamily="2" charset="2"/>
              <a:buChar char="L"/>
            </a:pPr>
            <a:endParaRPr lang="en-GB" altLang="en-US"/>
          </a:p>
          <a:p>
            <a:pPr eaLnBrk="1" hangingPunct="1">
              <a:buClr>
                <a:schemeClr val="tx1"/>
              </a:buClr>
              <a:buFont typeface="Wingdings" panose="05000000000000000000" pitchFamily="2" charset="2"/>
              <a:buChar char="L"/>
            </a:pPr>
            <a:r>
              <a:rPr lang="en-GB" altLang="en-US"/>
              <a:t>It ignores structural inequalities such as racism, sexism and social class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8CA45-4A07-47EA-A4AB-683B0326A633}"/>
              </a:ext>
            </a:extLst>
          </p:cNvPr>
          <p:cNvSpPr>
            <a:spLocks noGrp="1"/>
          </p:cNvSpPr>
          <p:nvPr>
            <p:ph type="title"/>
          </p:nvPr>
        </p:nvSpPr>
        <p:spPr/>
        <p:txBody>
          <a:bodyPr/>
          <a:lstStyle/>
          <a:p>
            <a:pPr marL="484632" indent="0" eaLnBrk="1" fontAlgn="auto" hangingPunct="1">
              <a:spcAft>
                <a:spcPts val="0"/>
              </a:spcAft>
              <a:defRPr/>
            </a:pPr>
            <a:r>
              <a:rPr lang="en-GB" dirty="0">
                <a:solidFill>
                  <a:schemeClr val="bg2">
                    <a:lumMod val="20000"/>
                    <a:lumOff val="80000"/>
                  </a:schemeClr>
                </a:solidFill>
              </a:rPr>
              <a:t>A famous challenge</a:t>
            </a:r>
          </a:p>
        </p:txBody>
      </p:sp>
      <p:sp>
        <p:nvSpPr>
          <p:cNvPr id="4" name="Content Placeholder 3">
            <a:extLst>
              <a:ext uri="{FF2B5EF4-FFF2-40B4-BE49-F238E27FC236}">
                <a16:creationId xmlns:a16="http://schemas.microsoft.com/office/drawing/2014/main" id="{CEB7DD37-D99B-4958-B2FA-E37869A00DA2}"/>
              </a:ext>
            </a:extLst>
          </p:cNvPr>
          <p:cNvSpPr>
            <a:spLocks noGrp="1"/>
          </p:cNvSpPr>
          <p:nvPr>
            <p:ph idx="1"/>
          </p:nvPr>
        </p:nvSpPr>
        <p:spPr>
          <a:xfrm>
            <a:off x="457200" y="1882775"/>
            <a:ext cx="8229600" cy="4572000"/>
          </a:xfrm>
        </p:spPr>
        <p:txBody>
          <a:bodyPr>
            <a:normAutofit/>
          </a:bodyPr>
          <a:lstStyle/>
          <a:p>
            <a:pPr marL="448056" indent="-384048" eaLnBrk="1" fontAlgn="auto" hangingPunct="1">
              <a:spcAft>
                <a:spcPts val="0"/>
              </a:spcAft>
              <a:buClr>
                <a:schemeClr val="tx1"/>
              </a:buClr>
              <a:buFont typeface="Wingdings 2"/>
              <a:buChar char=""/>
              <a:defRPr/>
            </a:pPr>
            <a:r>
              <a:rPr lang="en-GB" dirty="0">
                <a:solidFill>
                  <a:schemeClr val="bg2">
                    <a:lumMod val="20000"/>
                    <a:lumOff val="80000"/>
                  </a:schemeClr>
                </a:solidFill>
              </a:rPr>
              <a:t>Alvin </a:t>
            </a:r>
            <a:r>
              <a:rPr lang="en-GB" dirty="0" err="1">
                <a:solidFill>
                  <a:schemeClr val="bg2">
                    <a:lumMod val="20000"/>
                    <a:lumOff val="80000"/>
                  </a:schemeClr>
                </a:solidFill>
              </a:rPr>
              <a:t>Gouldner</a:t>
            </a:r>
            <a:r>
              <a:rPr lang="en-GB" dirty="0">
                <a:solidFill>
                  <a:schemeClr val="bg2">
                    <a:lumMod val="20000"/>
                    <a:lumOff val="80000"/>
                  </a:schemeClr>
                </a:solidFill>
              </a:rPr>
              <a:t> </a:t>
            </a:r>
            <a:r>
              <a:rPr lang="en-GB" dirty="0"/>
              <a:t>wrote in the 1970s at the height of student rioting against the Vietnam War. </a:t>
            </a:r>
          </a:p>
          <a:p>
            <a:pPr marL="448056" indent="-384048" eaLnBrk="1" fontAlgn="auto" hangingPunct="1">
              <a:spcAft>
                <a:spcPts val="0"/>
              </a:spcAft>
              <a:buClr>
                <a:schemeClr val="tx1"/>
              </a:buClr>
              <a:buFont typeface="Wingdings 2"/>
              <a:buChar char=""/>
              <a:defRPr/>
            </a:pPr>
            <a:r>
              <a:rPr lang="en-GB" dirty="0"/>
              <a:t>He said: </a:t>
            </a:r>
          </a:p>
          <a:p>
            <a:pPr marL="822960" lvl="1" eaLnBrk="1" fontAlgn="auto" hangingPunct="1">
              <a:spcAft>
                <a:spcPts val="0"/>
              </a:spcAft>
              <a:buClr>
                <a:schemeClr val="tx1"/>
              </a:buClr>
              <a:buFont typeface="Verdana"/>
              <a:buChar char="›"/>
              <a:defRPr/>
            </a:pPr>
            <a:r>
              <a:rPr lang="en-GB" dirty="0"/>
              <a:t>According to Parsons, people who do not fit in are deviant. </a:t>
            </a:r>
          </a:p>
          <a:p>
            <a:pPr marL="822960" lvl="1" eaLnBrk="1" fontAlgn="auto" hangingPunct="1">
              <a:spcAft>
                <a:spcPts val="0"/>
              </a:spcAft>
              <a:buClr>
                <a:schemeClr val="tx1"/>
              </a:buClr>
              <a:buFont typeface="Verdana"/>
              <a:buChar char="›"/>
              <a:defRPr/>
            </a:pPr>
            <a:r>
              <a:rPr lang="en-GB" dirty="0"/>
              <a:t>How come it was most intelligent students who were deviant enough to complain about the war, the lack of equality and who challenged traditional ways of thinking?</a:t>
            </a:r>
          </a:p>
          <a:p>
            <a:pPr marL="448056" indent="-384048" eaLnBrk="1" fontAlgn="auto" hangingPunct="1">
              <a:spcAft>
                <a:spcPts val="0"/>
              </a:spcAft>
              <a:buClr>
                <a:schemeClr val="tx1"/>
              </a:buClr>
              <a:buFont typeface="Wingdings 2"/>
              <a:buChar char=""/>
              <a:defRPr/>
            </a:pP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41FB003-53B6-442A-BF35-A67B318DCE30}"/>
              </a:ext>
            </a:extLst>
          </p:cNvPr>
          <p:cNvSpPr>
            <a:spLocks noGrp="1"/>
          </p:cNvSpPr>
          <p:nvPr>
            <p:ph type="title"/>
          </p:nvPr>
        </p:nvSpPr>
        <p:spPr/>
        <p:txBody>
          <a:bodyPr/>
          <a:lstStyle/>
          <a:p>
            <a:pPr marL="484632" indent="0" eaLnBrk="1" fontAlgn="auto" hangingPunct="1">
              <a:spcAft>
                <a:spcPts val="0"/>
              </a:spcAft>
              <a:defRPr/>
            </a:pPr>
            <a:r>
              <a:rPr lang="en-GB" dirty="0">
                <a:solidFill>
                  <a:schemeClr val="bg2">
                    <a:lumMod val="20000"/>
                    <a:lumOff val="80000"/>
                  </a:schemeClr>
                </a:solidFill>
              </a:rPr>
              <a:t>Outline and assess functional views of education.</a:t>
            </a:r>
          </a:p>
        </p:txBody>
      </p:sp>
      <p:sp>
        <p:nvSpPr>
          <p:cNvPr id="30722" name="Content Placeholder 2">
            <a:extLst>
              <a:ext uri="{FF2B5EF4-FFF2-40B4-BE49-F238E27FC236}">
                <a16:creationId xmlns:a16="http://schemas.microsoft.com/office/drawing/2014/main" id="{96B1822A-16B7-4CAB-AD98-D3CB898A81F8}"/>
              </a:ext>
            </a:extLst>
          </p:cNvPr>
          <p:cNvSpPr>
            <a:spLocks noGrp="1"/>
          </p:cNvSpPr>
          <p:nvPr>
            <p:ph idx="1"/>
          </p:nvPr>
        </p:nvSpPr>
        <p:spPr>
          <a:xfrm>
            <a:off x="457200" y="1882775"/>
            <a:ext cx="8229600" cy="4572000"/>
          </a:xfrm>
        </p:spPr>
        <p:txBody>
          <a:bodyPr>
            <a:normAutofit fontScale="92500"/>
          </a:bodyPr>
          <a:lstStyle/>
          <a:p>
            <a:pPr marL="448056" indent="-384048" eaLnBrk="1" fontAlgn="auto" hangingPunct="1">
              <a:spcAft>
                <a:spcPts val="0"/>
              </a:spcAft>
              <a:buClr>
                <a:schemeClr val="tx1"/>
              </a:buClr>
              <a:buFont typeface="Wingdings 2"/>
              <a:buChar char=""/>
              <a:defRPr/>
            </a:pPr>
            <a:r>
              <a:rPr lang="en-GB" dirty="0"/>
              <a:t>Criteria for success</a:t>
            </a:r>
          </a:p>
          <a:p>
            <a:pPr marL="822960" lvl="1" eaLnBrk="1" fontAlgn="auto" hangingPunct="1">
              <a:spcAft>
                <a:spcPts val="0"/>
              </a:spcAft>
              <a:buClr>
                <a:schemeClr val="tx1"/>
              </a:buClr>
              <a:buFont typeface="Verdana"/>
              <a:buChar char="›"/>
              <a:defRPr/>
            </a:pPr>
            <a:r>
              <a:rPr lang="en-GB" dirty="0"/>
              <a:t>Outline functionalism</a:t>
            </a:r>
          </a:p>
          <a:p>
            <a:pPr marL="822960" lvl="1" eaLnBrk="1" fontAlgn="auto" hangingPunct="1">
              <a:spcAft>
                <a:spcPts val="0"/>
              </a:spcAft>
              <a:buClr>
                <a:schemeClr val="tx1"/>
              </a:buClr>
              <a:buFont typeface="Verdana"/>
              <a:buChar char="›"/>
              <a:defRPr/>
            </a:pPr>
            <a:r>
              <a:rPr lang="en-GB" dirty="0"/>
              <a:t>Outline what the theorists say</a:t>
            </a:r>
          </a:p>
          <a:p>
            <a:pPr marL="822960" lvl="1" eaLnBrk="1" fontAlgn="auto" hangingPunct="1">
              <a:spcAft>
                <a:spcPts val="0"/>
              </a:spcAft>
              <a:buClr>
                <a:schemeClr val="tx1"/>
              </a:buClr>
              <a:buFont typeface="Verdana"/>
              <a:buChar char="›"/>
              <a:defRPr/>
            </a:pPr>
            <a:r>
              <a:rPr lang="en-GB" dirty="0"/>
              <a:t>Assess the strengths of functionalist thinking</a:t>
            </a:r>
          </a:p>
          <a:p>
            <a:pPr marL="822960" lvl="1" eaLnBrk="1" fontAlgn="auto" hangingPunct="1">
              <a:spcAft>
                <a:spcPts val="0"/>
              </a:spcAft>
              <a:buClr>
                <a:schemeClr val="tx1"/>
              </a:buClr>
              <a:buFont typeface="Verdana"/>
              <a:buChar char="›"/>
              <a:defRPr/>
            </a:pPr>
            <a:r>
              <a:rPr lang="en-GB" dirty="0"/>
              <a:t>Assess the weakness of functionalist thinking.</a:t>
            </a:r>
          </a:p>
          <a:p>
            <a:pPr marL="822960" lvl="1" eaLnBrk="1" fontAlgn="auto" hangingPunct="1">
              <a:spcAft>
                <a:spcPts val="0"/>
              </a:spcAft>
              <a:buClr>
                <a:schemeClr val="tx1"/>
              </a:buClr>
              <a:buFont typeface="Verdana"/>
              <a:buChar char="›"/>
              <a:defRPr/>
            </a:pPr>
            <a:r>
              <a:rPr lang="en-GB" dirty="0"/>
              <a:t>Refer to AO1 knowledge about the educational system of the UK</a:t>
            </a:r>
          </a:p>
          <a:p>
            <a:pPr marL="822960" lvl="1" eaLnBrk="1" fontAlgn="auto" hangingPunct="1">
              <a:spcAft>
                <a:spcPts val="0"/>
              </a:spcAft>
              <a:buClr>
                <a:schemeClr val="tx1"/>
              </a:buClr>
              <a:buFont typeface="Verdana"/>
              <a:buChar char="›"/>
              <a:defRPr/>
            </a:pPr>
            <a:r>
              <a:rPr lang="en-GB" dirty="0"/>
              <a:t>Use the concepts of sociology</a:t>
            </a:r>
          </a:p>
          <a:p>
            <a:pPr marL="822960" lvl="1" eaLnBrk="1" fontAlgn="auto" hangingPunct="1">
              <a:spcAft>
                <a:spcPts val="0"/>
              </a:spcAft>
              <a:buClr>
                <a:schemeClr val="tx1"/>
              </a:buClr>
              <a:buFont typeface="Verdana"/>
              <a:buChar char="›"/>
              <a:defRPr/>
            </a:pPr>
            <a:r>
              <a:rPr lang="en-GB" dirty="0"/>
              <a:t>Refer to studies, writers or theory in your answer.</a:t>
            </a:r>
          </a:p>
          <a:p>
            <a:pPr marL="822960" lvl="1" eaLnBrk="1" fontAlgn="auto" hangingPunct="1">
              <a:spcAft>
                <a:spcPts val="0"/>
              </a:spcAft>
              <a:buClr>
                <a:schemeClr val="tx1"/>
              </a:buClr>
              <a:buFont typeface="Verdana"/>
              <a:buChar char="›"/>
              <a:defRPr/>
            </a:pPr>
            <a:r>
              <a:rPr lang="en-GB" dirty="0"/>
              <a:t>Use evaluative language in your answer</a:t>
            </a:r>
          </a:p>
          <a:p>
            <a:pPr marL="822960" lvl="1" eaLnBrk="1" fontAlgn="auto" hangingPunct="1">
              <a:spcAft>
                <a:spcPts val="0"/>
              </a:spcAft>
              <a:buClr>
                <a:schemeClr val="tx1"/>
              </a:buClr>
              <a:buFont typeface="Verdana"/>
              <a:buNone/>
              <a:defRPr/>
            </a:pPr>
            <a:endParaRPr lang="en-GB" dirty="0"/>
          </a:p>
          <a:p>
            <a:pPr marL="822960" lvl="1" eaLnBrk="1" fontAlgn="auto" hangingPunct="1">
              <a:spcAft>
                <a:spcPts val="0"/>
              </a:spcAft>
              <a:buClr>
                <a:schemeClr val="tx1"/>
              </a:buClr>
              <a:buFont typeface="Verdana"/>
              <a:buChar char="›"/>
              <a:defRPr/>
            </a:pP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B94F1-1A96-4122-9651-0DA0DAC0BDED}"/>
              </a:ext>
            </a:extLst>
          </p:cNvPr>
          <p:cNvSpPr>
            <a:spLocks noGrp="1"/>
          </p:cNvSpPr>
          <p:nvPr>
            <p:ph type="title"/>
          </p:nvPr>
        </p:nvSpPr>
        <p:spPr/>
        <p:txBody>
          <a:bodyPr>
            <a:normAutofit fontScale="90000"/>
          </a:bodyPr>
          <a:lstStyle/>
          <a:p>
            <a:pPr>
              <a:defRPr/>
            </a:pPr>
            <a:r>
              <a:rPr lang="en-GB" dirty="0"/>
              <a:t>Outline the meaning of the term Meritocracy (equality of opportunity)</a:t>
            </a:r>
          </a:p>
        </p:txBody>
      </p:sp>
      <p:sp>
        <p:nvSpPr>
          <p:cNvPr id="23555" name="Content Placeholder 2">
            <a:extLst>
              <a:ext uri="{FF2B5EF4-FFF2-40B4-BE49-F238E27FC236}">
                <a16:creationId xmlns:a16="http://schemas.microsoft.com/office/drawing/2014/main" id="{8B66FDAE-C107-4661-B478-F9E1C91D2739}"/>
              </a:ext>
            </a:extLst>
          </p:cNvPr>
          <p:cNvSpPr>
            <a:spLocks noGrp="1"/>
          </p:cNvSpPr>
          <p:nvPr>
            <p:ph idx="1"/>
          </p:nvPr>
        </p:nvSpPr>
        <p:spPr>
          <a:xfrm>
            <a:off x="457200" y="1882775"/>
            <a:ext cx="8229600" cy="4572000"/>
          </a:xfrm>
        </p:spPr>
        <p:txBody>
          <a:bodyPr/>
          <a:lstStyle/>
          <a:p>
            <a:r>
              <a:rPr lang="en-GB" altLang="en-US"/>
              <a:t>Explain the term</a:t>
            </a:r>
          </a:p>
          <a:p>
            <a:r>
              <a:rPr lang="en-GB" altLang="en-US"/>
              <a:t>Reasons why education is meritocratic</a:t>
            </a:r>
          </a:p>
          <a:p>
            <a:r>
              <a:rPr lang="en-GB" altLang="en-US"/>
              <a:t>Counter-argued with reasons why it is not meritocratic</a:t>
            </a:r>
          </a:p>
          <a:p>
            <a:r>
              <a:rPr lang="en-GB" altLang="en-US"/>
              <a:t>Meritocracy is a Functionalist idea</a:t>
            </a:r>
          </a:p>
          <a:p>
            <a:r>
              <a:rPr lang="en-GB" altLang="en-US"/>
              <a:t>Marxists would argue it is a myth</a:t>
            </a:r>
          </a:p>
          <a:p>
            <a:r>
              <a:rPr lang="en-GB" altLang="en-US"/>
              <a:t>Use evidence ! Keywords ! And don’t forget your AO2s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F87195-33C2-439A-BA3F-1C5CA8D1B790}"/>
              </a:ext>
            </a:extLst>
          </p:cNvPr>
          <p:cNvSpPr>
            <a:spLocks noGrp="1"/>
          </p:cNvSpPr>
          <p:nvPr>
            <p:ph type="title"/>
          </p:nvPr>
        </p:nvSpPr>
        <p:spPr>
          <a:xfrm>
            <a:off x="533400" y="304800"/>
            <a:ext cx="7239000" cy="1362075"/>
          </a:xfrm>
        </p:spPr>
        <p:txBody>
          <a:bodyPr>
            <a:noAutofit/>
          </a:bodyPr>
          <a:lstStyle/>
          <a:p>
            <a:pPr indent="0" eaLnBrk="1" fontAlgn="auto" hangingPunct="1">
              <a:spcAft>
                <a:spcPts val="0"/>
              </a:spcAft>
              <a:defRPr/>
            </a:pPr>
            <a:r>
              <a:rPr lang="en-GB" sz="4800" dirty="0">
                <a:solidFill>
                  <a:schemeClr val="accent1">
                    <a:tint val="83000"/>
                    <a:satMod val="150000"/>
                  </a:schemeClr>
                </a:solidFill>
              </a:rPr>
              <a:t>What can you recall about functionalism?</a:t>
            </a:r>
          </a:p>
        </p:txBody>
      </p:sp>
      <p:sp>
        <p:nvSpPr>
          <p:cNvPr id="5" name="Text Placeholder 4">
            <a:extLst>
              <a:ext uri="{FF2B5EF4-FFF2-40B4-BE49-F238E27FC236}">
                <a16:creationId xmlns:a16="http://schemas.microsoft.com/office/drawing/2014/main" id="{7D2497CB-4795-4477-9735-1F90DF70F22E}"/>
              </a:ext>
            </a:extLst>
          </p:cNvPr>
          <p:cNvSpPr>
            <a:spLocks noGrp="1"/>
          </p:cNvSpPr>
          <p:nvPr>
            <p:ph type="body" idx="1"/>
          </p:nvPr>
        </p:nvSpPr>
        <p:spPr>
          <a:xfrm>
            <a:off x="381000" y="4495800"/>
            <a:ext cx="8458200" cy="1719263"/>
          </a:xfrm>
        </p:spPr>
        <p:txBody>
          <a:bodyPr>
            <a:noAutofit/>
          </a:bodyPr>
          <a:lstStyle/>
          <a:p>
            <a:pPr eaLnBrk="1" fontAlgn="auto" hangingPunct="1">
              <a:spcAft>
                <a:spcPts val="0"/>
              </a:spcAft>
              <a:buFont typeface="Wingdings 2"/>
              <a:buNone/>
              <a:defRPr/>
            </a:pPr>
            <a:r>
              <a:rPr lang="en-GB" sz="3200" dirty="0"/>
              <a:t>Try and write down at least three things.</a:t>
            </a:r>
          </a:p>
          <a:p>
            <a:pPr eaLnBrk="1" fontAlgn="auto" hangingPunct="1">
              <a:spcAft>
                <a:spcPts val="0"/>
              </a:spcAft>
              <a:buFont typeface="Wingdings 2"/>
              <a:buNone/>
              <a:defRPr/>
            </a:pPr>
            <a:r>
              <a:rPr lang="en-GB" sz="3200" dirty="0"/>
              <a:t>If you get stuck, share ideas with a partner</a:t>
            </a:r>
          </a:p>
          <a:p>
            <a:pPr eaLnBrk="1" fontAlgn="auto" hangingPunct="1">
              <a:spcAft>
                <a:spcPts val="0"/>
              </a:spcAft>
              <a:buFont typeface="Wingdings 2"/>
              <a:buNone/>
              <a:defRPr/>
            </a:pPr>
            <a:endParaRPr lang="en-GB"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16718-B64C-4752-A7ED-989CEB1EE52F}"/>
              </a:ext>
            </a:extLst>
          </p:cNvPr>
          <p:cNvSpPr>
            <a:spLocks noGrp="1"/>
          </p:cNvSpPr>
          <p:nvPr>
            <p:ph type="ctrTitle"/>
          </p:nvPr>
        </p:nvSpPr>
        <p:spPr>
          <a:xfrm>
            <a:off x="685800" y="3048000"/>
            <a:ext cx="7772400" cy="3124200"/>
          </a:xfrm>
        </p:spPr>
        <p:txBody>
          <a:bodyPr>
            <a:normAutofit fontScale="90000"/>
          </a:bodyPr>
          <a:lstStyle/>
          <a:p>
            <a:pPr marL="484632" indent="0" algn="l" eaLnBrk="1" fontAlgn="auto" hangingPunct="1">
              <a:spcAft>
                <a:spcPts val="0"/>
              </a:spcAft>
              <a:defRPr/>
            </a:pPr>
            <a:r>
              <a:rPr lang="en-GB" sz="2400" b="1" dirty="0">
                <a:solidFill>
                  <a:schemeClr val="bg2">
                    <a:lumMod val="20000"/>
                    <a:lumOff val="80000"/>
                  </a:schemeClr>
                </a:solidFill>
              </a:rPr>
              <a:t>Writers in the structural functionalist tradition of sociology claim that the education system is a meritocracy and that the education system exists to allow the most talented students through to fill the most important jobs in society.</a:t>
            </a:r>
            <a:br>
              <a:rPr lang="en-GB" sz="2400" b="1" dirty="0">
                <a:solidFill>
                  <a:schemeClr val="bg2">
                    <a:lumMod val="20000"/>
                    <a:lumOff val="80000"/>
                  </a:schemeClr>
                </a:solidFill>
              </a:rPr>
            </a:br>
            <a:br>
              <a:rPr lang="en-GB" sz="2400" b="1" dirty="0">
                <a:solidFill>
                  <a:schemeClr val="bg2">
                    <a:lumMod val="20000"/>
                    <a:lumOff val="80000"/>
                  </a:schemeClr>
                </a:solidFill>
              </a:rPr>
            </a:br>
            <a:r>
              <a:rPr lang="en-GB" sz="2400" b="1" dirty="0">
                <a:solidFill>
                  <a:schemeClr val="bg2">
                    <a:lumMod val="20000"/>
                    <a:lumOff val="80000"/>
                  </a:schemeClr>
                </a:solidFill>
              </a:rPr>
              <a:t>Your current task is to assess that claim and to support your arguments with evidence</a:t>
            </a:r>
            <a:br>
              <a:rPr lang="en-GB" sz="2400" dirty="0">
                <a:solidFill>
                  <a:schemeClr val="bg2">
                    <a:lumMod val="20000"/>
                    <a:lumOff val="80000"/>
                  </a:schemeClr>
                </a:solidFill>
              </a:rPr>
            </a:br>
            <a:r>
              <a:rPr lang="en-GB" sz="2400" dirty="0">
                <a:solidFill>
                  <a:srgbClr val="FFFF00"/>
                </a:solidFill>
              </a:rPr>
              <a:t> </a:t>
            </a:r>
            <a:endParaRPr lang="en-GB" sz="2400" i="1" dirty="0">
              <a:solidFill>
                <a:srgbClr val="FFFF00"/>
              </a:solidFill>
            </a:endParaRPr>
          </a:p>
        </p:txBody>
      </p:sp>
      <p:sp>
        <p:nvSpPr>
          <p:cNvPr id="16387" name="Subtitle 2">
            <a:extLst>
              <a:ext uri="{FF2B5EF4-FFF2-40B4-BE49-F238E27FC236}">
                <a16:creationId xmlns:a16="http://schemas.microsoft.com/office/drawing/2014/main" id="{0DD4CF2F-7988-4AD7-BE91-E6645C00D63D}"/>
              </a:ext>
            </a:extLst>
          </p:cNvPr>
          <p:cNvSpPr>
            <a:spLocks noGrp="1"/>
          </p:cNvSpPr>
          <p:nvPr>
            <p:ph type="subTitle" idx="1"/>
          </p:nvPr>
        </p:nvSpPr>
        <p:spPr>
          <a:xfrm>
            <a:off x="644525" y="533400"/>
            <a:ext cx="7854950" cy="2057400"/>
          </a:xfrm>
          <a:ln>
            <a:miter lim="800000"/>
            <a:headEnd/>
            <a:tailEnd/>
          </a:ln>
          <a:extLst/>
        </p:spPr>
        <p:txBody>
          <a:bodyPr>
            <a:normAutofit/>
          </a:bodyPr>
          <a:lstStyle/>
          <a:p>
            <a:pPr marR="0" algn="l" eaLnBrk="1" fontAlgn="auto" hangingPunct="1">
              <a:lnSpc>
                <a:spcPct val="90000"/>
              </a:lnSpc>
              <a:spcAft>
                <a:spcPts val="0"/>
              </a:spcAft>
              <a:buFont typeface="Wingdings" pitchFamily="2" charset="2"/>
              <a:buNone/>
              <a:defRPr/>
            </a:pPr>
            <a:r>
              <a:rPr lang="en-GB" sz="4400" b="1" dirty="0"/>
              <a:t>What do functionalists tell us about education and differences in attainment?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01DE7D4F-FF4F-428F-998A-D3CB205F5829}"/>
              </a:ext>
            </a:extLst>
          </p:cNvPr>
          <p:cNvSpPr>
            <a:spLocks noGrp="1"/>
          </p:cNvSpPr>
          <p:nvPr>
            <p:ph type="title"/>
          </p:nvPr>
        </p:nvSpPr>
        <p:spPr/>
        <p:txBody>
          <a:bodyPr/>
          <a:lstStyle/>
          <a:p>
            <a:pPr marL="484632" indent="0" eaLnBrk="1" fontAlgn="auto" hangingPunct="1">
              <a:spcAft>
                <a:spcPts val="0"/>
              </a:spcAft>
              <a:defRPr/>
            </a:pPr>
            <a:r>
              <a:rPr lang="en-GB" dirty="0">
                <a:solidFill>
                  <a:schemeClr val="bg2">
                    <a:lumMod val="20000"/>
                    <a:lumOff val="80000"/>
                  </a:schemeClr>
                </a:solidFill>
              </a:rPr>
              <a:t>Sociological Targets</a:t>
            </a:r>
          </a:p>
        </p:txBody>
      </p:sp>
      <p:sp>
        <p:nvSpPr>
          <p:cNvPr id="11267" name="Content Placeholder 2">
            <a:extLst>
              <a:ext uri="{FF2B5EF4-FFF2-40B4-BE49-F238E27FC236}">
                <a16:creationId xmlns:a16="http://schemas.microsoft.com/office/drawing/2014/main" id="{E529D8C5-CEFC-45D9-9D2E-BECE24DF4F4F}"/>
              </a:ext>
            </a:extLst>
          </p:cNvPr>
          <p:cNvSpPr>
            <a:spLocks noGrp="1"/>
          </p:cNvSpPr>
          <p:nvPr>
            <p:ph idx="1"/>
          </p:nvPr>
        </p:nvSpPr>
        <p:spPr>
          <a:xfrm>
            <a:off x="457200" y="1882775"/>
            <a:ext cx="8229600" cy="4572000"/>
          </a:xfrm>
        </p:spPr>
        <p:txBody>
          <a:bodyPr/>
          <a:lstStyle/>
          <a:p>
            <a:pPr eaLnBrk="1" hangingPunct="1">
              <a:buClr>
                <a:schemeClr val="tx1"/>
              </a:buClr>
            </a:pPr>
            <a:r>
              <a:rPr lang="en-GB" altLang="en-US"/>
              <a:t>To understand functionalist views of education.</a:t>
            </a:r>
          </a:p>
          <a:p>
            <a:pPr eaLnBrk="1" hangingPunct="1">
              <a:buClr>
                <a:schemeClr val="tx1"/>
              </a:buClr>
            </a:pPr>
            <a:endParaRPr lang="en-GB" altLang="en-US"/>
          </a:p>
          <a:p>
            <a:pPr eaLnBrk="1" hangingPunct="1">
              <a:buClr>
                <a:schemeClr val="tx1"/>
              </a:buClr>
            </a:pPr>
            <a:r>
              <a:rPr lang="en-GB" altLang="en-US"/>
              <a:t>To evaluate those views.</a:t>
            </a:r>
          </a:p>
          <a:p>
            <a:pPr eaLnBrk="1" hangingPunct="1">
              <a:buClr>
                <a:schemeClr val="tx1"/>
              </a:buClr>
            </a:pPr>
            <a:endParaRPr lang="en-GB" altLang="en-US"/>
          </a:p>
          <a:p>
            <a:pPr eaLnBrk="1" hangingPunct="1">
              <a:buClr>
                <a:schemeClr val="tx1"/>
              </a:buClr>
            </a:pPr>
            <a:r>
              <a:rPr lang="en-GB" altLang="en-US"/>
              <a:t>To use sociological evidence and research to support your judgements.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148A9799-8FFE-4D6D-B1AC-7479A96AAF34}"/>
              </a:ext>
            </a:extLst>
          </p:cNvPr>
          <p:cNvSpPr>
            <a:spLocks noGrp="1"/>
          </p:cNvSpPr>
          <p:nvPr>
            <p:ph type="title"/>
          </p:nvPr>
        </p:nvSpPr>
        <p:spPr/>
        <p:txBody>
          <a:bodyPr/>
          <a:lstStyle/>
          <a:p>
            <a:pPr marL="484632" indent="0" eaLnBrk="1" fontAlgn="auto" hangingPunct="1">
              <a:spcAft>
                <a:spcPts val="0"/>
              </a:spcAft>
              <a:defRPr/>
            </a:pPr>
            <a:r>
              <a:rPr lang="en-GB" dirty="0">
                <a:solidFill>
                  <a:schemeClr val="bg2">
                    <a:lumMod val="20000"/>
                    <a:lumOff val="80000"/>
                  </a:schemeClr>
                </a:solidFill>
              </a:rPr>
              <a:t>Personal targets</a:t>
            </a:r>
          </a:p>
        </p:txBody>
      </p:sp>
      <p:sp>
        <p:nvSpPr>
          <p:cNvPr id="3" name="Content Placeholder 2">
            <a:extLst>
              <a:ext uri="{FF2B5EF4-FFF2-40B4-BE49-F238E27FC236}">
                <a16:creationId xmlns:a16="http://schemas.microsoft.com/office/drawing/2014/main" id="{18CB36B9-25E9-41B5-A0B4-E941DA455672}"/>
              </a:ext>
            </a:extLst>
          </p:cNvPr>
          <p:cNvSpPr>
            <a:spLocks noGrp="1"/>
          </p:cNvSpPr>
          <p:nvPr>
            <p:ph idx="1"/>
          </p:nvPr>
        </p:nvSpPr>
        <p:spPr>
          <a:xfrm>
            <a:off x="457200" y="1676400"/>
            <a:ext cx="8229600" cy="4495800"/>
          </a:xfrm>
        </p:spPr>
        <p:txBody>
          <a:bodyPr>
            <a:normAutofit fontScale="92500" lnSpcReduction="20000"/>
          </a:bodyPr>
          <a:lstStyle/>
          <a:p>
            <a:pPr marL="539750" indent="-539750" eaLnBrk="1" fontAlgn="auto" hangingPunct="1">
              <a:spcAft>
                <a:spcPts val="0"/>
              </a:spcAft>
              <a:buClr>
                <a:schemeClr val="tx1"/>
              </a:buClr>
              <a:buFont typeface="Wingdings" pitchFamily="2" charset="2"/>
              <a:buChar char="J"/>
              <a:defRPr/>
            </a:pPr>
            <a:r>
              <a:rPr lang="en-GB" sz="4000" dirty="0"/>
              <a:t>To write an essay length answer</a:t>
            </a:r>
          </a:p>
          <a:p>
            <a:pPr marL="320040" indent="-320040" eaLnBrk="1" fontAlgn="auto" hangingPunct="1">
              <a:spcAft>
                <a:spcPts val="0"/>
              </a:spcAft>
              <a:buClr>
                <a:schemeClr val="tx1"/>
              </a:buClr>
              <a:buFont typeface="Wingdings" pitchFamily="2" charset="2"/>
              <a:buChar char="J"/>
              <a:defRPr/>
            </a:pPr>
            <a:endParaRPr lang="en-GB" sz="4000" dirty="0"/>
          </a:p>
          <a:p>
            <a:pPr marL="539750" indent="-539750" eaLnBrk="1" fontAlgn="auto" hangingPunct="1">
              <a:spcAft>
                <a:spcPts val="0"/>
              </a:spcAft>
              <a:buClr>
                <a:schemeClr val="tx1"/>
              </a:buClr>
              <a:buFont typeface="Wingdings" pitchFamily="2" charset="2"/>
              <a:buChar char="J"/>
              <a:defRPr/>
            </a:pPr>
            <a:r>
              <a:rPr lang="en-GB" sz="4000" dirty="0"/>
              <a:t>To contribute to whole class discussion in an orderly fashion</a:t>
            </a:r>
          </a:p>
          <a:p>
            <a:pPr marL="539750" indent="-539750" eaLnBrk="1" fontAlgn="auto" hangingPunct="1">
              <a:spcAft>
                <a:spcPts val="0"/>
              </a:spcAft>
              <a:buClr>
                <a:schemeClr val="tx1"/>
              </a:buClr>
              <a:buFont typeface="Wingdings" pitchFamily="2" charset="2"/>
              <a:buChar char="J"/>
              <a:defRPr/>
            </a:pPr>
            <a:endParaRPr lang="en-GB" sz="4000" dirty="0"/>
          </a:p>
          <a:p>
            <a:pPr marL="539750" indent="-539750" eaLnBrk="1" fontAlgn="auto" hangingPunct="1">
              <a:spcAft>
                <a:spcPts val="0"/>
              </a:spcAft>
              <a:buClr>
                <a:schemeClr val="tx1"/>
              </a:buClr>
              <a:buFont typeface="Wingdings" pitchFamily="2" charset="2"/>
              <a:buChar char="J"/>
              <a:defRPr/>
            </a:pPr>
            <a:r>
              <a:rPr lang="en-GB" sz="4000" dirty="0"/>
              <a:t>To think critically about sociology explanations of inequality in education</a:t>
            </a:r>
          </a:p>
          <a:p>
            <a:pPr marL="320040" indent="-320040" eaLnBrk="1" fontAlgn="auto" hangingPunct="1">
              <a:spcAft>
                <a:spcPts val="0"/>
              </a:spcAft>
              <a:buClr>
                <a:schemeClr val="tx1"/>
              </a:buClr>
              <a:buFont typeface="Wingdings" pitchFamily="2" charset="2"/>
              <a:buChar char="J"/>
              <a:defRPr/>
            </a:pPr>
            <a:endParaRPr lang="en-GB" sz="4000" dirty="0"/>
          </a:p>
          <a:p>
            <a:pPr marL="320040" indent="-320040" eaLnBrk="1" fontAlgn="auto" hangingPunct="1">
              <a:spcAft>
                <a:spcPts val="0"/>
              </a:spcAft>
              <a:buClr>
                <a:schemeClr val="tx1"/>
              </a:buClr>
              <a:buFont typeface="Wingdings" pitchFamily="2" charset="2"/>
              <a:buChar char="J"/>
              <a:defRPr/>
            </a:pPr>
            <a:endParaRPr lang="en-GB" sz="4000" dirty="0"/>
          </a:p>
          <a:p>
            <a:pPr marL="320040" indent="-320040" eaLnBrk="1" fontAlgn="auto" hangingPunct="1">
              <a:spcAft>
                <a:spcPts val="0"/>
              </a:spcAft>
              <a:buClr>
                <a:schemeClr val="tx1"/>
              </a:buClr>
              <a:buFont typeface="Wingdings" pitchFamily="2" charset="2"/>
              <a:buChar char="J"/>
              <a:defRPr/>
            </a:pPr>
            <a:endParaRPr lang="en-GB"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D7E0A-1EED-488C-B312-99B39B612EDA}"/>
              </a:ext>
            </a:extLst>
          </p:cNvPr>
          <p:cNvSpPr>
            <a:spLocks noGrp="1"/>
          </p:cNvSpPr>
          <p:nvPr>
            <p:ph type="title"/>
          </p:nvPr>
        </p:nvSpPr>
        <p:spPr/>
        <p:txBody>
          <a:bodyPr/>
          <a:lstStyle/>
          <a:p>
            <a:pPr marL="484632" indent="0" eaLnBrk="1" fontAlgn="auto" hangingPunct="1">
              <a:spcAft>
                <a:spcPts val="0"/>
              </a:spcAft>
              <a:defRPr/>
            </a:pPr>
            <a:r>
              <a:rPr lang="en-GB" dirty="0">
                <a:solidFill>
                  <a:schemeClr val="bg2">
                    <a:lumMod val="20000"/>
                    <a:lumOff val="80000"/>
                  </a:schemeClr>
                </a:solidFill>
              </a:rPr>
              <a:t>What is functionalism?</a:t>
            </a:r>
          </a:p>
        </p:txBody>
      </p:sp>
      <p:sp>
        <p:nvSpPr>
          <p:cNvPr id="3" name="Content Placeholder 2">
            <a:extLst>
              <a:ext uri="{FF2B5EF4-FFF2-40B4-BE49-F238E27FC236}">
                <a16:creationId xmlns:a16="http://schemas.microsoft.com/office/drawing/2014/main" id="{8F382D27-B0A1-41B1-96E7-DDFFC308FE4F}"/>
              </a:ext>
            </a:extLst>
          </p:cNvPr>
          <p:cNvSpPr>
            <a:spLocks noGrp="1"/>
          </p:cNvSpPr>
          <p:nvPr>
            <p:ph idx="1"/>
          </p:nvPr>
        </p:nvSpPr>
        <p:spPr>
          <a:xfrm>
            <a:off x="457200" y="1882775"/>
            <a:ext cx="8229600" cy="4572000"/>
          </a:xfrm>
        </p:spPr>
        <p:txBody>
          <a:bodyPr>
            <a:normAutofit lnSpcReduction="10000"/>
          </a:bodyPr>
          <a:lstStyle/>
          <a:p>
            <a:pPr marL="448056" indent="-384048" eaLnBrk="1" fontAlgn="auto" hangingPunct="1">
              <a:spcAft>
                <a:spcPts val="0"/>
              </a:spcAft>
              <a:buClr>
                <a:schemeClr val="tx1"/>
              </a:buClr>
              <a:buFont typeface="Wingdings 2"/>
              <a:buChar char=""/>
              <a:defRPr/>
            </a:pPr>
            <a:r>
              <a:rPr lang="en-GB" dirty="0"/>
              <a:t>Functionalism is a </a:t>
            </a:r>
            <a:r>
              <a:rPr lang="en-GB" b="1" dirty="0">
                <a:solidFill>
                  <a:schemeClr val="bg2">
                    <a:lumMod val="20000"/>
                    <a:lumOff val="80000"/>
                  </a:schemeClr>
                </a:solidFill>
              </a:rPr>
              <a:t>consensus</a:t>
            </a:r>
            <a:r>
              <a:rPr lang="en-GB" dirty="0"/>
              <a:t> view of society. </a:t>
            </a:r>
          </a:p>
          <a:p>
            <a:pPr marL="448056" indent="-384048" eaLnBrk="1" fontAlgn="auto" hangingPunct="1">
              <a:spcAft>
                <a:spcPts val="0"/>
              </a:spcAft>
              <a:buClr>
                <a:schemeClr val="tx1"/>
              </a:buClr>
              <a:buFont typeface="Wingdings 2"/>
              <a:buChar char=""/>
              <a:defRPr/>
            </a:pPr>
            <a:r>
              <a:rPr lang="en-GB" dirty="0"/>
              <a:t>Functionalists believe that society is like an organism (</a:t>
            </a:r>
            <a:r>
              <a:rPr lang="en-GB" b="1" dirty="0">
                <a:solidFill>
                  <a:schemeClr val="bg2">
                    <a:lumMod val="20000"/>
                    <a:lumOff val="80000"/>
                  </a:schemeClr>
                </a:solidFill>
              </a:rPr>
              <a:t>organic analogy</a:t>
            </a:r>
            <a:r>
              <a:rPr lang="en-GB" dirty="0"/>
              <a:t>), with different parts fulfilling different roles to ensure survival of the whole. </a:t>
            </a:r>
          </a:p>
          <a:p>
            <a:pPr marL="448056" indent="-384048" eaLnBrk="1" fontAlgn="auto" hangingPunct="1">
              <a:spcAft>
                <a:spcPts val="0"/>
              </a:spcAft>
              <a:buClr>
                <a:schemeClr val="tx1"/>
              </a:buClr>
              <a:buFont typeface="Wingdings 2"/>
              <a:buChar char=""/>
              <a:defRPr/>
            </a:pPr>
            <a:r>
              <a:rPr lang="en-GB" dirty="0"/>
              <a:t>Functional sociologists tend to look at the mechanisms within society in order to understand their functions for that society.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FF516-7156-4CA7-95F3-911F3657251F}"/>
              </a:ext>
            </a:extLst>
          </p:cNvPr>
          <p:cNvSpPr>
            <a:spLocks noGrp="1"/>
          </p:cNvSpPr>
          <p:nvPr>
            <p:ph type="title"/>
          </p:nvPr>
        </p:nvSpPr>
        <p:spPr>
          <a:xfrm>
            <a:off x="457200" y="267494"/>
            <a:ext cx="8229600" cy="1399032"/>
          </a:xfrm>
        </p:spPr>
        <p:txBody>
          <a:bodyPr/>
          <a:lstStyle/>
          <a:p>
            <a:pPr indent="0" eaLnBrk="1" fontAlgn="auto" hangingPunct="1">
              <a:spcAft>
                <a:spcPts val="0"/>
              </a:spcAft>
              <a:defRPr/>
            </a:pPr>
            <a:r>
              <a:rPr lang="en-GB" dirty="0">
                <a:solidFill>
                  <a:schemeClr val="bg2">
                    <a:lumMod val="20000"/>
                    <a:lumOff val="80000"/>
                  </a:schemeClr>
                </a:solidFill>
              </a:rPr>
              <a:t>Emile Durkheim </a:t>
            </a:r>
          </a:p>
        </p:txBody>
      </p:sp>
      <p:sp>
        <p:nvSpPr>
          <p:cNvPr id="14339" name="Content Placeholder 2">
            <a:extLst>
              <a:ext uri="{FF2B5EF4-FFF2-40B4-BE49-F238E27FC236}">
                <a16:creationId xmlns:a16="http://schemas.microsoft.com/office/drawing/2014/main" id="{071C8B04-A9F4-46BE-9F4C-BA6FFBD4B50A}"/>
              </a:ext>
            </a:extLst>
          </p:cNvPr>
          <p:cNvSpPr>
            <a:spLocks noGrp="1"/>
          </p:cNvSpPr>
          <p:nvPr>
            <p:ph sz="half" idx="1"/>
          </p:nvPr>
        </p:nvSpPr>
        <p:spPr>
          <a:xfrm>
            <a:off x="457200" y="1722438"/>
            <a:ext cx="5410200" cy="4525962"/>
          </a:xfrm>
        </p:spPr>
        <p:txBody>
          <a:bodyPr/>
          <a:lstStyle/>
          <a:p>
            <a:pPr eaLnBrk="1" hangingPunct="1">
              <a:buClr>
                <a:schemeClr val="tx1"/>
              </a:buClr>
            </a:pPr>
            <a:r>
              <a:rPr lang="en-GB" altLang="en-US"/>
              <a:t>Emile Durkheim was one of the founders of sociology. </a:t>
            </a:r>
          </a:p>
          <a:p>
            <a:pPr eaLnBrk="1" hangingPunct="1">
              <a:buClr>
                <a:schemeClr val="tx1"/>
              </a:buClr>
            </a:pPr>
            <a:r>
              <a:rPr lang="en-GB" altLang="en-US"/>
              <a:t>He believed we need schools to help us to feel part of society. </a:t>
            </a:r>
          </a:p>
          <a:p>
            <a:pPr eaLnBrk="1" hangingPunct="1">
              <a:buClr>
                <a:schemeClr val="tx1"/>
              </a:buClr>
            </a:pPr>
            <a:r>
              <a:rPr lang="en-GB" altLang="en-US"/>
              <a:t>We learn social rules and social roles in schools. </a:t>
            </a:r>
          </a:p>
          <a:p>
            <a:pPr eaLnBrk="1" hangingPunct="1">
              <a:buClr>
                <a:schemeClr val="tx1"/>
              </a:buClr>
            </a:pPr>
            <a:r>
              <a:rPr lang="en-GB" altLang="en-US"/>
              <a:t>Schools sort out people for the most appropriate jobs for their skills and abilities.</a:t>
            </a:r>
          </a:p>
          <a:p>
            <a:pPr eaLnBrk="1" hangingPunct="1">
              <a:buClr>
                <a:schemeClr val="tx1"/>
              </a:buClr>
            </a:pPr>
            <a:endParaRPr lang="en-GB" altLang="en-US"/>
          </a:p>
        </p:txBody>
      </p:sp>
      <p:pic>
        <p:nvPicPr>
          <p:cNvPr id="14340" name="Picture 2">
            <a:extLst>
              <a:ext uri="{FF2B5EF4-FFF2-40B4-BE49-F238E27FC236}">
                <a16:creationId xmlns:a16="http://schemas.microsoft.com/office/drawing/2014/main" id="{3A2F4A18-CBEC-4816-9BFB-355C8FF4E231}"/>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019800" y="1722438"/>
            <a:ext cx="2608263" cy="3009900"/>
          </a:xfr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951163-F2B2-4BA3-8A74-FE970B8A6E65}"/>
              </a:ext>
            </a:extLst>
          </p:cNvPr>
          <p:cNvSpPr>
            <a:spLocks noGrp="1"/>
          </p:cNvSpPr>
          <p:nvPr>
            <p:ph type="title"/>
          </p:nvPr>
        </p:nvSpPr>
        <p:spPr/>
        <p:txBody>
          <a:bodyPr/>
          <a:lstStyle/>
          <a:p>
            <a:pPr marL="484632" indent="0" eaLnBrk="1" fontAlgn="auto" hangingPunct="1">
              <a:spcAft>
                <a:spcPts val="0"/>
              </a:spcAft>
              <a:defRPr/>
            </a:pPr>
            <a:r>
              <a:rPr lang="en-GB" dirty="0">
                <a:solidFill>
                  <a:schemeClr val="bg2">
                    <a:lumMod val="20000"/>
                    <a:lumOff val="80000"/>
                  </a:schemeClr>
                </a:solidFill>
              </a:rPr>
              <a:t>What is meritocracy?</a:t>
            </a:r>
          </a:p>
        </p:txBody>
      </p:sp>
      <p:sp>
        <p:nvSpPr>
          <p:cNvPr id="2" name="Content Placeholder 1">
            <a:extLst>
              <a:ext uri="{FF2B5EF4-FFF2-40B4-BE49-F238E27FC236}">
                <a16:creationId xmlns:a16="http://schemas.microsoft.com/office/drawing/2014/main" id="{0F0FE38F-847A-423E-9A28-E2785118D486}"/>
              </a:ext>
            </a:extLst>
          </p:cNvPr>
          <p:cNvSpPr>
            <a:spLocks noGrp="1"/>
          </p:cNvSpPr>
          <p:nvPr>
            <p:ph idx="1"/>
          </p:nvPr>
        </p:nvSpPr>
        <p:spPr>
          <a:xfrm>
            <a:off x="457200" y="1600200"/>
            <a:ext cx="8229600" cy="4854575"/>
          </a:xfrm>
        </p:spPr>
        <p:txBody>
          <a:bodyPr>
            <a:normAutofit/>
          </a:bodyPr>
          <a:lstStyle/>
          <a:p>
            <a:pPr marL="365760" indent="-256032" eaLnBrk="1" fontAlgn="auto" hangingPunct="1">
              <a:spcAft>
                <a:spcPts val="0"/>
              </a:spcAft>
              <a:buClr>
                <a:schemeClr val="tx1"/>
              </a:buClr>
              <a:buFont typeface="Wingdings 3"/>
              <a:buChar char=""/>
              <a:defRPr/>
            </a:pPr>
            <a:r>
              <a:rPr lang="en-GB" dirty="0"/>
              <a:t>Functionalist say the education system acts as a </a:t>
            </a:r>
            <a:r>
              <a:rPr lang="en-GB" b="1" dirty="0">
                <a:solidFill>
                  <a:schemeClr val="bg2">
                    <a:lumMod val="20000"/>
                    <a:lumOff val="80000"/>
                  </a:schemeClr>
                </a:solidFill>
              </a:rPr>
              <a:t>ladder of opportunity </a:t>
            </a:r>
            <a:r>
              <a:rPr lang="en-GB" dirty="0"/>
              <a:t>for people to achieve the best that they can, according to their ability. </a:t>
            </a:r>
          </a:p>
          <a:p>
            <a:pPr marL="365760" indent="-256032" eaLnBrk="1" fontAlgn="auto" hangingPunct="1">
              <a:spcAft>
                <a:spcPts val="0"/>
              </a:spcAft>
              <a:buClr>
                <a:schemeClr val="tx1"/>
              </a:buClr>
              <a:buFont typeface="Wingdings 3"/>
              <a:buChar char=""/>
              <a:defRPr/>
            </a:pPr>
            <a:r>
              <a:rPr lang="en-GB" dirty="0"/>
              <a:t>The best people go on to gain the best jobs and become the leaders of their society. </a:t>
            </a:r>
          </a:p>
          <a:p>
            <a:pPr marL="365760" indent="-256032" eaLnBrk="1" fontAlgn="auto" hangingPunct="1">
              <a:spcAft>
                <a:spcPts val="0"/>
              </a:spcAft>
              <a:buClr>
                <a:schemeClr val="tx1"/>
              </a:buClr>
              <a:buFont typeface="Wingdings 3"/>
              <a:buChar char=""/>
              <a:defRPr/>
            </a:pPr>
            <a:r>
              <a:rPr lang="en-GB" dirty="0"/>
              <a:t>This belief is known as </a:t>
            </a:r>
            <a:r>
              <a:rPr lang="en-GB" b="1" dirty="0">
                <a:solidFill>
                  <a:schemeClr val="bg2">
                    <a:lumMod val="20000"/>
                    <a:lumOff val="80000"/>
                  </a:schemeClr>
                </a:solidFill>
              </a:rPr>
              <a:t>meritocracy</a:t>
            </a:r>
            <a:r>
              <a:rPr lang="en-GB" b="1" dirty="0">
                <a:solidFill>
                  <a:srgbClr val="FFFF00"/>
                </a:solidFill>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DA93817-AC48-4473-AABE-AA03E82A451F}"/>
              </a:ext>
            </a:extLst>
          </p:cNvPr>
          <p:cNvSpPr>
            <a:spLocks noGrp="1"/>
          </p:cNvSpPr>
          <p:nvPr>
            <p:ph type="title"/>
          </p:nvPr>
        </p:nvSpPr>
        <p:spPr>
          <a:xfrm>
            <a:off x="457200" y="267494"/>
            <a:ext cx="8229600" cy="1399032"/>
          </a:xfrm>
        </p:spPr>
        <p:txBody>
          <a:bodyPr/>
          <a:lstStyle/>
          <a:p>
            <a:pPr indent="0" eaLnBrk="1" fontAlgn="auto" hangingPunct="1">
              <a:spcAft>
                <a:spcPts val="0"/>
              </a:spcAft>
              <a:defRPr/>
            </a:pPr>
            <a:r>
              <a:rPr lang="en-GB" dirty="0">
                <a:solidFill>
                  <a:schemeClr val="bg2">
                    <a:lumMod val="20000"/>
                    <a:lumOff val="80000"/>
                  </a:schemeClr>
                </a:solidFill>
              </a:rPr>
              <a:t>Talcott Parsons</a:t>
            </a:r>
          </a:p>
        </p:txBody>
      </p:sp>
      <p:sp>
        <p:nvSpPr>
          <p:cNvPr id="6" name="Content Placeholder 5">
            <a:extLst>
              <a:ext uri="{FF2B5EF4-FFF2-40B4-BE49-F238E27FC236}">
                <a16:creationId xmlns:a16="http://schemas.microsoft.com/office/drawing/2014/main" id="{A816A0E1-CFFB-4227-BE4D-3421CE7DA685}"/>
              </a:ext>
            </a:extLst>
          </p:cNvPr>
          <p:cNvSpPr>
            <a:spLocks noGrp="1"/>
          </p:cNvSpPr>
          <p:nvPr>
            <p:ph sz="half" idx="2"/>
          </p:nvPr>
        </p:nvSpPr>
        <p:spPr>
          <a:xfrm>
            <a:off x="2971800" y="1722438"/>
            <a:ext cx="5715000" cy="4678362"/>
          </a:xfrm>
        </p:spPr>
        <p:txBody>
          <a:bodyPr>
            <a:normAutofit fontScale="92500" lnSpcReduction="20000"/>
          </a:bodyPr>
          <a:lstStyle/>
          <a:p>
            <a:pPr marL="448056" indent="-384048" eaLnBrk="1" fontAlgn="auto" hangingPunct="1">
              <a:spcAft>
                <a:spcPts val="0"/>
              </a:spcAft>
              <a:buClr>
                <a:schemeClr val="tx1"/>
              </a:buClr>
              <a:buFont typeface="Wingdings 2"/>
              <a:buChar char=""/>
              <a:defRPr/>
            </a:pPr>
            <a:r>
              <a:rPr lang="en-GB" dirty="0"/>
              <a:t>Talcott Parsons is a well-known American theorist. </a:t>
            </a:r>
          </a:p>
          <a:p>
            <a:pPr marL="448056" indent="-384048" eaLnBrk="1" fontAlgn="auto" hangingPunct="1">
              <a:spcAft>
                <a:spcPts val="0"/>
              </a:spcAft>
              <a:buClr>
                <a:schemeClr val="tx1"/>
              </a:buClr>
              <a:buFont typeface="Wingdings 2"/>
              <a:buChar char=""/>
              <a:defRPr/>
            </a:pPr>
            <a:r>
              <a:rPr lang="en-GB" dirty="0"/>
              <a:t>Parsons developed </a:t>
            </a:r>
            <a:r>
              <a:rPr lang="en-GB" b="1" dirty="0">
                <a:solidFill>
                  <a:schemeClr val="bg2">
                    <a:lumMod val="20000"/>
                    <a:lumOff val="80000"/>
                  </a:schemeClr>
                </a:solidFill>
              </a:rPr>
              <a:t>Structural-Functionalist theory</a:t>
            </a:r>
            <a:r>
              <a:rPr lang="en-GB" dirty="0"/>
              <a:t>. </a:t>
            </a:r>
          </a:p>
          <a:p>
            <a:pPr marL="448056" indent="-384048" eaLnBrk="1" fontAlgn="auto" hangingPunct="1">
              <a:spcAft>
                <a:spcPts val="0"/>
              </a:spcAft>
              <a:buClr>
                <a:schemeClr val="tx1"/>
              </a:buClr>
              <a:buFont typeface="Wingdings 2"/>
              <a:buChar char=""/>
              <a:defRPr/>
            </a:pPr>
            <a:r>
              <a:rPr lang="en-GB" dirty="0"/>
              <a:t>Parsons suggests schools are an agency of </a:t>
            </a:r>
            <a:r>
              <a:rPr lang="en-GB" b="1" dirty="0">
                <a:solidFill>
                  <a:schemeClr val="bg2">
                    <a:lumMod val="20000"/>
                    <a:lumOff val="80000"/>
                  </a:schemeClr>
                </a:solidFill>
              </a:rPr>
              <a:t>secondary socialisation</a:t>
            </a:r>
            <a:r>
              <a:rPr lang="en-GB" dirty="0"/>
              <a:t>. </a:t>
            </a:r>
          </a:p>
          <a:p>
            <a:pPr marL="448056" indent="-384048" eaLnBrk="1" fontAlgn="auto" hangingPunct="1">
              <a:spcAft>
                <a:spcPts val="0"/>
              </a:spcAft>
              <a:buClr>
                <a:schemeClr val="tx1"/>
              </a:buClr>
              <a:buFont typeface="Wingdings 2"/>
              <a:buChar char=""/>
              <a:defRPr/>
            </a:pPr>
            <a:r>
              <a:rPr lang="en-GB" dirty="0"/>
              <a:t>They train children to accept the norms and values of wider society. </a:t>
            </a:r>
          </a:p>
          <a:p>
            <a:pPr marL="448056" indent="-384048" eaLnBrk="1" fontAlgn="auto" hangingPunct="1">
              <a:spcAft>
                <a:spcPts val="0"/>
              </a:spcAft>
              <a:buClr>
                <a:schemeClr val="tx1"/>
              </a:buClr>
              <a:buFont typeface="Wingdings 2"/>
              <a:buChar char=""/>
              <a:defRPr/>
            </a:pPr>
            <a:r>
              <a:rPr lang="en-GB" dirty="0"/>
              <a:t>They act to select which children will be trained for the top jobs in society. </a:t>
            </a:r>
          </a:p>
          <a:p>
            <a:pPr marL="448056" indent="-384048" eaLnBrk="1" fontAlgn="auto" hangingPunct="1">
              <a:spcAft>
                <a:spcPts val="0"/>
              </a:spcAft>
              <a:buClr>
                <a:schemeClr val="tx1"/>
              </a:buClr>
              <a:buFont typeface="Wingdings 2"/>
              <a:buChar char=""/>
              <a:defRPr/>
            </a:pPr>
            <a:r>
              <a:rPr lang="en-GB" dirty="0"/>
              <a:t>They teach children that the system is fair and equal to all.</a:t>
            </a:r>
          </a:p>
        </p:txBody>
      </p:sp>
      <p:pic>
        <p:nvPicPr>
          <p:cNvPr id="16388" name="Picture 2">
            <a:extLst>
              <a:ext uri="{FF2B5EF4-FFF2-40B4-BE49-F238E27FC236}">
                <a16:creationId xmlns:a16="http://schemas.microsoft.com/office/drawing/2014/main" id="{2D553F97-66C5-4D2C-A513-084038C63522}"/>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57200" y="2438400"/>
            <a:ext cx="2238375" cy="3219450"/>
          </a:xfr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0</TotalTime>
  <Words>804</Words>
  <Application>Microsoft Office PowerPoint</Application>
  <PresentationFormat>On-screen Show (4:3)</PresentationFormat>
  <Paragraphs>92</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Century Gothic</vt:lpstr>
      <vt:lpstr>Wingdings 2</vt:lpstr>
      <vt:lpstr>Verdana</vt:lpstr>
      <vt:lpstr>Calibri</vt:lpstr>
      <vt:lpstr>Wingdings</vt:lpstr>
      <vt:lpstr>Wingdings 3</vt:lpstr>
      <vt:lpstr>Verve</vt:lpstr>
      <vt:lpstr>Meritocracy</vt:lpstr>
      <vt:lpstr>What can you recall about functionalism?</vt:lpstr>
      <vt:lpstr>Writers in the structural functionalist tradition of sociology claim that the education system is a meritocracy and that the education system exists to allow the most talented students through to fill the most important jobs in society.  Your current task is to assess that claim and to support your arguments with evidence  </vt:lpstr>
      <vt:lpstr>Sociological Targets</vt:lpstr>
      <vt:lpstr>Personal targets</vt:lpstr>
      <vt:lpstr>What is functionalism?</vt:lpstr>
      <vt:lpstr>Emile Durkheim </vt:lpstr>
      <vt:lpstr>What is meritocracy?</vt:lpstr>
      <vt:lpstr>Talcott Parsons</vt:lpstr>
      <vt:lpstr>Davis and Moore (1945)</vt:lpstr>
      <vt:lpstr>What is evaluation?</vt:lpstr>
      <vt:lpstr>What are the strengths of functionalism?</vt:lpstr>
      <vt:lpstr>And the weaknesses?</vt:lpstr>
      <vt:lpstr>A famous challenge</vt:lpstr>
      <vt:lpstr>Outline and assess functional views of education.</vt:lpstr>
      <vt:lpstr>Outline the meaning of the term Meritocracy (equality of opportunity)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2018-04-10T08:13:16Z</dcterms:created>
  <dcterms:modified xsi:type="dcterms:W3CDTF">2018-04-10T08:13:21Z</dcterms:modified>
</cp:coreProperties>
</file>