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398" y="-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23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VAGRounded BT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</dc:creator>
  <cp:lastModifiedBy>Chris</cp:lastModifiedBy>
  <cp:revision>68</cp:revision>
  <dcterms:created xsi:type="dcterms:W3CDTF">2018-02-25T22:31:30Z</dcterms:created>
  <dcterms:modified xsi:type="dcterms:W3CDTF">2018-03-25T12:28:08Z</dcterms:modified>
</cp:coreProperties>
</file>