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3" r:id="rId2"/>
    <p:sldId id="265" r:id="rId3"/>
    <p:sldId id="264" r:id="rId4"/>
    <p:sldId id="262" r:id="rId5"/>
    <p:sldId id="267" r:id="rId6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9822" autoAdjust="0"/>
  </p:normalViewPr>
  <p:slideViewPr>
    <p:cSldViewPr snapToGrid="0">
      <p:cViewPr varScale="1">
        <p:scale>
          <a:sx n="88" d="100"/>
          <a:sy n="88" d="100"/>
        </p:scale>
        <p:origin x="131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E119BF-2621-480C-AB52-E3B45852CC8B}" type="datetimeFigureOut">
              <a:rPr lang="en-GB" smtClean="0"/>
              <a:t>08/05/2018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64DFC2-9942-4239-BD9E-DF8E5944E3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252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Number problems, Fraction/Decimal/Percentage,</a:t>
            </a:r>
            <a:r>
              <a:rPr lang="en-GB" baseline="0" dirty="0"/>
              <a:t> Money, Conversions, Ratio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64DFC2-9942-4239-BD9E-DF8E5944E3B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069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Number problems, Fraction/Decimal/Percentage,</a:t>
            </a:r>
            <a:r>
              <a:rPr lang="en-GB" baseline="0" dirty="0"/>
              <a:t> Money, Conversions, Ratio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64DFC2-9942-4239-BD9E-DF8E5944E3B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069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Measures – speed, distance, time,</a:t>
            </a:r>
            <a:r>
              <a:rPr lang="en-GB" baseline="0" dirty="0"/>
              <a:t> </a:t>
            </a:r>
            <a:r>
              <a:rPr lang="en-GB" dirty="0"/>
              <a:t>area,</a:t>
            </a:r>
            <a:r>
              <a:rPr lang="en-GB" baseline="0" dirty="0"/>
              <a:t> </a:t>
            </a:r>
            <a:r>
              <a:rPr lang="en-GB" dirty="0"/>
              <a:t>volume,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64DFC2-9942-4239-BD9E-DF8E5944E3B4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5131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Number problems, Fraction/Decimal/Percentage,</a:t>
            </a:r>
            <a:r>
              <a:rPr lang="en-GB" baseline="0" dirty="0"/>
              <a:t> Money, Conversions, Ratio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64DFC2-9942-4239-BD9E-DF8E5944E3B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0699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Number problems, Fraction/Decimal/Percentage,</a:t>
            </a:r>
            <a:r>
              <a:rPr lang="en-GB" baseline="0" dirty="0"/>
              <a:t> Money, Conversions, Ratio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64DFC2-9942-4239-BD9E-DF8E5944E3B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069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952E-54B6-40E3-A20B-C280003FC1FA}" type="datetimeFigureOut">
              <a:rPr lang="en-GB" smtClean="0"/>
              <a:t>08/05/2018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3AD6C-D942-461E-BD52-BE65ABD15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004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952E-54B6-40E3-A20B-C280003FC1FA}" type="datetimeFigureOut">
              <a:rPr lang="en-GB" smtClean="0"/>
              <a:t>08/05/2018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3AD6C-D942-461E-BD52-BE65ABD15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804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952E-54B6-40E3-A20B-C280003FC1FA}" type="datetimeFigureOut">
              <a:rPr lang="en-GB" smtClean="0"/>
              <a:t>08/05/2018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3AD6C-D942-461E-BD52-BE65ABD15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059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952E-54B6-40E3-A20B-C280003FC1FA}" type="datetimeFigureOut">
              <a:rPr lang="en-GB" smtClean="0"/>
              <a:t>08/05/2018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3AD6C-D942-461E-BD52-BE65ABD15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241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952E-54B6-40E3-A20B-C280003FC1FA}" type="datetimeFigureOut">
              <a:rPr lang="en-GB" smtClean="0"/>
              <a:t>08/05/2018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3AD6C-D942-461E-BD52-BE65ABD15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093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952E-54B6-40E3-A20B-C280003FC1FA}" type="datetimeFigureOut">
              <a:rPr lang="en-GB" smtClean="0"/>
              <a:t>08/05/2018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3AD6C-D942-461E-BD52-BE65ABD15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319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952E-54B6-40E3-A20B-C280003FC1FA}" type="datetimeFigureOut">
              <a:rPr lang="en-GB" smtClean="0"/>
              <a:t>08/05/2018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3AD6C-D942-461E-BD52-BE65ABD15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670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952E-54B6-40E3-A20B-C280003FC1FA}" type="datetimeFigureOut">
              <a:rPr lang="en-GB" smtClean="0"/>
              <a:t>08/05/2018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3AD6C-D942-461E-BD52-BE65ABD15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096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952E-54B6-40E3-A20B-C280003FC1FA}" type="datetimeFigureOut">
              <a:rPr lang="en-GB" smtClean="0"/>
              <a:t>08/05/2018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3AD6C-D942-461E-BD52-BE65ABD15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881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952E-54B6-40E3-A20B-C280003FC1FA}" type="datetimeFigureOut">
              <a:rPr lang="en-GB" smtClean="0"/>
              <a:t>08/05/2018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3AD6C-D942-461E-BD52-BE65ABD15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26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952E-54B6-40E3-A20B-C280003FC1FA}" type="datetimeFigureOut">
              <a:rPr lang="en-GB" smtClean="0"/>
              <a:t>08/05/2018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3AD6C-D942-461E-BD52-BE65ABD15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232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B952E-54B6-40E3-A20B-C280003FC1FA}" type="datetimeFigureOut">
              <a:rPr lang="en-GB" smtClean="0"/>
              <a:t>08/05/2018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3AD6C-D942-461E-BD52-BE65ABD156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921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87"/>
          <p:cNvGrpSpPr/>
          <p:nvPr/>
        </p:nvGrpSpPr>
        <p:grpSpPr>
          <a:xfrm>
            <a:off x="-20354" y="-30185"/>
            <a:ext cx="9179019" cy="6909045"/>
            <a:chOff x="-20354" y="-30185"/>
            <a:chExt cx="9179019" cy="6909045"/>
          </a:xfrm>
        </p:grpSpPr>
        <p:sp>
          <p:nvSpPr>
            <p:cNvPr id="42" name="TextBox 41"/>
            <p:cNvSpPr txBox="1"/>
            <p:nvPr/>
          </p:nvSpPr>
          <p:spPr>
            <a:xfrm>
              <a:off x="4294520" y="3228945"/>
              <a:ext cx="5549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000" b="1" dirty="0">
                  <a:latin typeface="Arial Black" pitchFamily="34" charset="0"/>
                </a:rPr>
                <a:t>[2]</a:t>
              </a:r>
            </a:p>
          </p:txBody>
        </p:sp>
        <p:grpSp>
          <p:nvGrpSpPr>
            <p:cNvPr id="87" name="Group 86"/>
            <p:cNvGrpSpPr/>
            <p:nvPr/>
          </p:nvGrpSpPr>
          <p:grpSpPr>
            <a:xfrm>
              <a:off x="-20354" y="-30185"/>
              <a:ext cx="9179019" cy="6909045"/>
              <a:chOff x="-20354" y="-30185"/>
              <a:chExt cx="9179019" cy="6909045"/>
            </a:xfrm>
          </p:grpSpPr>
          <p:sp>
            <p:nvSpPr>
              <p:cNvPr id="2" name="Oval 1"/>
              <p:cNvSpPr/>
              <p:nvPr/>
            </p:nvSpPr>
            <p:spPr>
              <a:xfrm>
                <a:off x="4068056" y="2924944"/>
                <a:ext cx="1008000" cy="1008112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" name="Straight Connector 3"/>
              <p:cNvCxnSpPr/>
              <p:nvPr/>
            </p:nvCxnSpPr>
            <p:spPr>
              <a:xfrm flipH="1" flipV="1">
                <a:off x="4561496" y="7165"/>
                <a:ext cx="17749" cy="6858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flipV="1">
                <a:off x="2974506" y="21302"/>
                <a:ext cx="3168352" cy="684810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flipV="1">
                <a:off x="-12192" y="908721"/>
                <a:ext cx="9156192" cy="504055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flipV="1">
                <a:off x="3815915" y="9897"/>
                <a:ext cx="1512168" cy="686036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flipV="1">
                <a:off x="1979415" y="-17430"/>
                <a:ext cx="5184576" cy="686610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V="1">
                <a:off x="570415" y="9230"/>
                <a:ext cx="7976534" cy="684810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flipH="1" flipV="1">
                <a:off x="2996698" y="0"/>
                <a:ext cx="3168352" cy="6858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flipH="1" flipV="1">
                <a:off x="-16537" y="847759"/>
                <a:ext cx="9175202" cy="515680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H="1" flipV="1">
                <a:off x="3823294" y="0"/>
                <a:ext cx="1512168" cy="687886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flipH="1" flipV="1">
                <a:off x="1988586" y="-3672"/>
                <a:ext cx="5184576" cy="686610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H="1" flipV="1">
                <a:off x="588170" y="14330"/>
                <a:ext cx="7976534" cy="684367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V="1">
                <a:off x="-16537" y="2923106"/>
                <a:ext cx="9152935" cy="100367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V="1">
                <a:off x="-16537" y="1920359"/>
                <a:ext cx="9144000" cy="302433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0" y="2959111"/>
                <a:ext cx="9140743" cy="93167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-20354" y="1908207"/>
                <a:ext cx="9179019" cy="302433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Oval 40"/>
              <p:cNvSpPr/>
              <p:nvPr/>
            </p:nvSpPr>
            <p:spPr>
              <a:xfrm>
                <a:off x="4306437" y="3170079"/>
                <a:ext cx="540000" cy="540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Oval 25"/>
              <p:cNvSpPr/>
              <p:nvPr/>
            </p:nvSpPr>
            <p:spPr>
              <a:xfrm rot="360000">
                <a:off x="4072806" y="2914728"/>
                <a:ext cx="1008000" cy="1008112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7" name="Straight Connector 26"/>
              <p:cNvCxnSpPr/>
              <p:nvPr/>
            </p:nvCxnSpPr>
            <p:spPr>
              <a:xfrm flipV="1">
                <a:off x="4211959" y="8563"/>
                <a:ext cx="723220" cy="684943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V="1">
                <a:off x="2538265" y="31583"/>
                <a:ext cx="4032450" cy="683084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V="1">
                <a:off x="-1" y="1444373"/>
                <a:ext cx="9144000" cy="396357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V="1">
                <a:off x="3431541" y="19834"/>
                <a:ext cx="2274588" cy="684366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flipV="1">
                <a:off x="1403647" y="9898"/>
                <a:ext cx="6336704" cy="682095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flipV="1">
                <a:off x="8872" y="260649"/>
                <a:ext cx="9131869" cy="633670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H="1" flipV="1">
                <a:off x="3433076" y="32657"/>
                <a:ext cx="2309356" cy="683453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flipH="1" flipV="1">
                <a:off x="8872" y="260649"/>
                <a:ext cx="9131869" cy="633670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flipH="1" flipV="1">
                <a:off x="4195307" y="2"/>
                <a:ext cx="762256" cy="685800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H="1" flipV="1">
                <a:off x="2543921" y="23518"/>
                <a:ext cx="4104460" cy="684367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flipH="1" flipV="1">
                <a:off x="1316804" y="-30185"/>
                <a:ext cx="6480721" cy="687886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360000" flipV="1">
                <a:off x="-12193" y="2927160"/>
                <a:ext cx="9152935" cy="100367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flipV="1">
                <a:off x="1272" y="2447485"/>
                <a:ext cx="9144000" cy="19549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-12192" y="2442712"/>
                <a:ext cx="9156192" cy="19549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8872" y="1372717"/>
                <a:ext cx="9135126" cy="410445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Oval 50"/>
              <p:cNvSpPr/>
              <p:nvPr/>
            </p:nvSpPr>
            <p:spPr>
              <a:xfrm rot="360000">
                <a:off x="4310007" y="3160261"/>
                <a:ext cx="540000" cy="540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2" name="TextBox 51"/>
            <p:cNvSpPr txBox="1"/>
            <p:nvPr/>
          </p:nvSpPr>
          <p:spPr>
            <a:xfrm>
              <a:off x="4299271" y="3218723"/>
              <a:ext cx="5549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000" b="1" dirty="0">
                  <a:latin typeface="Arial Black" pitchFamily="34" charset="0"/>
                </a:rPr>
                <a:t>[1]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4108575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2192" y="-8105"/>
            <a:ext cx="9165066" cy="6886965"/>
            <a:chOff x="-12192" y="-8105"/>
            <a:chExt cx="9165066" cy="6886965"/>
          </a:xfrm>
        </p:grpSpPr>
        <p:grpSp>
          <p:nvGrpSpPr>
            <p:cNvPr id="5" name="Group 4"/>
            <p:cNvGrpSpPr/>
            <p:nvPr/>
          </p:nvGrpSpPr>
          <p:grpSpPr>
            <a:xfrm>
              <a:off x="-12192" y="-8105"/>
              <a:ext cx="9165066" cy="6886965"/>
              <a:chOff x="-12192" y="-8105"/>
              <a:chExt cx="9165066" cy="6886965"/>
            </a:xfrm>
          </p:grpSpPr>
          <p:grpSp>
            <p:nvGrpSpPr>
              <p:cNvPr id="3" name="Group 2"/>
              <p:cNvGrpSpPr/>
              <p:nvPr/>
            </p:nvGrpSpPr>
            <p:grpSpPr>
              <a:xfrm>
                <a:off x="-12192" y="-8105"/>
                <a:ext cx="9165066" cy="6886965"/>
                <a:chOff x="-12192" y="-8105"/>
                <a:chExt cx="9165066" cy="6886965"/>
              </a:xfrm>
            </p:grpSpPr>
            <p:sp>
              <p:nvSpPr>
                <p:cNvPr id="2" name="Oval 1"/>
                <p:cNvSpPr/>
                <p:nvPr/>
              </p:nvSpPr>
              <p:spPr>
                <a:xfrm>
                  <a:off x="4068056" y="2924944"/>
                  <a:ext cx="1008000" cy="1008112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4" name="Straight Connector 3"/>
                <p:cNvCxnSpPr/>
                <p:nvPr/>
              </p:nvCxnSpPr>
              <p:spPr>
                <a:xfrm flipH="1" flipV="1">
                  <a:off x="4572000" y="0"/>
                  <a:ext cx="17749" cy="6858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 flipV="1">
                  <a:off x="2987824" y="9897"/>
                  <a:ext cx="3168352" cy="684810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 flipV="1">
                  <a:off x="-12192" y="908721"/>
                  <a:ext cx="9156192" cy="5040559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 flipV="1">
                  <a:off x="3815915" y="9897"/>
                  <a:ext cx="1512168" cy="686036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 flipV="1">
                  <a:off x="1979712" y="-8105"/>
                  <a:ext cx="5184576" cy="686610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 flipV="1">
                  <a:off x="570415" y="14329"/>
                  <a:ext cx="7976534" cy="684810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 flipH="1" flipV="1">
                  <a:off x="2996698" y="14330"/>
                  <a:ext cx="3168352" cy="684810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 flipH="1" flipV="1">
                  <a:off x="8874" y="908721"/>
                  <a:ext cx="9131869" cy="503488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 flipH="1" flipV="1">
                  <a:off x="3823294" y="0"/>
                  <a:ext cx="1512168" cy="687886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 flipH="1" flipV="1">
                  <a:off x="1988586" y="-3672"/>
                  <a:ext cx="5184576" cy="686610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 flipH="1" flipV="1">
                  <a:off x="588170" y="14330"/>
                  <a:ext cx="7976534" cy="684367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 flipV="1">
                  <a:off x="-12192" y="2929377"/>
                  <a:ext cx="9152935" cy="1003679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 flipV="1">
                  <a:off x="-12192" y="1917216"/>
                  <a:ext cx="9165066" cy="301989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>
                  <a:off x="0" y="2959111"/>
                  <a:ext cx="9140743" cy="931672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-12192" y="1912780"/>
                  <a:ext cx="9156192" cy="302433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1" name="Oval 40"/>
              <p:cNvSpPr/>
              <p:nvPr/>
            </p:nvSpPr>
            <p:spPr>
              <a:xfrm>
                <a:off x="4306437" y="3170079"/>
                <a:ext cx="540000" cy="540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2" name="TextBox 41"/>
            <p:cNvSpPr txBox="1"/>
            <p:nvPr/>
          </p:nvSpPr>
          <p:spPr>
            <a:xfrm>
              <a:off x="4298734" y="3228945"/>
              <a:ext cx="5549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000" b="1" dirty="0">
                  <a:latin typeface="Arial Black" pitchFamily="34" charset="0"/>
                </a:rPr>
                <a:t>[2]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450830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9144000" cy="6858001"/>
            <a:chOff x="0" y="0"/>
            <a:chExt cx="9144000" cy="6858001"/>
          </a:xfrm>
        </p:grpSpPr>
        <p:sp>
          <p:nvSpPr>
            <p:cNvPr id="2" name="Oval 1"/>
            <p:cNvSpPr/>
            <p:nvPr/>
          </p:nvSpPr>
          <p:spPr>
            <a:xfrm>
              <a:off x="4068056" y="2924944"/>
              <a:ext cx="1008000" cy="10081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 flipH="1" flipV="1">
              <a:off x="4572000" y="0"/>
              <a:ext cx="17749" cy="6858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0" y="3426778"/>
              <a:ext cx="910850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2412014" y="0"/>
              <a:ext cx="4284476" cy="685800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35498" y="998730"/>
              <a:ext cx="9073004" cy="482453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 flipV="1">
              <a:off x="2456765" y="0"/>
              <a:ext cx="4221216" cy="6858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35498" y="1052736"/>
              <a:ext cx="9108502" cy="475252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Oval 40"/>
            <p:cNvSpPr/>
            <p:nvPr/>
          </p:nvSpPr>
          <p:spPr>
            <a:xfrm>
              <a:off x="4302000" y="3159000"/>
              <a:ext cx="540000" cy="54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4303394" y="3218611"/>
            <a:ext cx="554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b="1" dirty="0">
                <a:latin typeface="Arial Black" pitchFamily="34" charset="0"/>
              </a:rPr>
              <a:t>[5]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6022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0" name="Group 269"/>
          <p:cNvGrpSpPr/>
          <p:nvPr/>
        </p:nvGrpSpPr>
        <p:grpSpPr>
          <a:xfrm>
            <a:off x="-12192" y="-8104"/>
            <a:ext cx="9165066" cy="6886964"/>
            <a:chOff x="-12192" y="-8104"/>
            <a:chExt cx="9165066" cy="6886964"/>
          </a:xfrm>
        </p:grpSpPr>
        <p:grpSp>
          <p:nvGrpSpPr>
            <p:cNvPr id="269" name="Group 268"/>
            <p:cNvGrpSpPr/>
            <p:nvPr/>
          </p:nvGrpSpPr>
          <p:grpSpPr>
            <a:xfrm>
              <a:off x="-12192" y="-8104"/>
              <a:ext cx="9165066" cy="6886964"/>
              <a:chOff x="-12192" y="-8104"/>
              <a:chExt cx="9165066" cy="6886964"/>
            </a:xfrm>
          </p:grpSpPr>
          <p:sp>
            <p:nvSpPr>
              <p:cNvPr id="241" name="Oval 240"/>
              <p:cNvSpPr/>
              <p:nvPr/>
            </p:nvSpPr>
            <p:spPr>
              <a:xfrm>
                <a:off x="4084376" y="2907884"/>
                <a:ext cx="1008000" cy="1008112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9" name="Group 148"/>
              <p:cNvGrpSpPr/>
              <p:nvPr/>
            </p:nvGrpSpPr>
            <p:grpSpPr>
              <a:xfrm>
                <a:off x="-12192" y="-8102"/>
                <a:ext cx="9165066" cy="6886962"/>
                <a:chOff x="-12192" y="-8102"/>
                <a:chExt cx="9165066" cy="6886962"/>
              </a:xfrm>
            </p:grpSpPr>
            <p:cxnSp>
              <p:nvCxnSpPr>
                <p:cNvPr id="16" name="Straight Connector 15"/>
                <p:cNvCxnSpPr/>
                <p:nvPr/>
              </p:nvCxnSpPr>
              <p:spPr>
                <a:xfrm flipV="1">
                  <a:off x="2981325" y="9899"/>
                  <a:ext cx="3174851" cy="6848101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 flipV="1">
                  <a:off x="-12192" y="908721"/>
                  <a:ext cx="9156192" cy="5040559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 flipV="1">
                  <a:off x="3848669" y="9906"/>
                  <a:ext cx="1479414" cy="684809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 flipV="1">
                  <a:off x="1981200" y="-8102"/>
                  <a:ext cx="5183088" cy="6866102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 flipV="1">
                  <a:off x="561975" y="14332"/>
                  <a:ext cx="7984974" cy="684366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 flipH="1" flipV="1">
                  <a:off x="4580874" y="3424947"/>
                  <a:ext cx="1584176" cy="343748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 flipH="1" flipV="1">
                  <a:off x="14940" y="907507"/>
                  <a:ext cx="9129060" cy="504177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 flipH="1" flipV="1">
                  <a:off x="4589749" y="3440079"/>
                  <a:ext cx="745713" cy="3438781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 flipH="1" flipV="1">
                  <a:off x="4580874" y="3424947"/>
                  <a:ext cx="2592288" cy="343748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 flipH="1" flipV="1">
                  <a:off x="4589749" y="3424947"/>
                  <a:ext cx="3974957" cy="34330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 flipV="1">
                  <a:off x="4598624" y="2929381"/>
                  <a:ext cx="4542119" cy="482559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 flipV="1">
                  <a:off x="4589749" y="1917216"/>
                  <a:ext cx="4563125" cy="149472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>
                  <a:off x="4592472" y="3410998"/>
                  <a:ext cx="4548271" cy="47978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4579470" y="3410998"/>
                  <a:ext cx="4564530" cy="15261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/>
                <p:cNvCxnSpPr/>
                <p:nvPr/>
              </p:nvCxnSpPr>
              <p:spPr>
                <a:xfrm flipH="1" flipV="1">
                  <a:off x="0" y="3392996"/>
                  <a:ext cx="4589749" cy="18002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/>
                <p:cNvCxnSpPr/>
                <p:nvPr/>
              </p:nvCxnSpPr>
              <p:spPr>
                <a:xfrm flipH="1" flipV="1">
                  <a:off x="2501517" y="0"/>
                  <a:ext cx="2088232" cy="341099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" name="Straight Connector 3"/>
                <p:cNvCxnSpPr/>
                <p:nvPr/>
              </p:nvCxnSpPr>
              <p:spPr>
                <a:xfrm flipH="1" flipV="1">
                  <a:off x="4580875" y="11079"/>
                  <a:ext cx="17749" cy="6858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9" name="Straight Connector 158"/>
              <p:cNvCxnSpPr/>
              <p:nvPr/>
            </p:nvCxnSpPr>
            <p:spPr>
              <a:xfrm flipV="1">
                <a:off x="4589749" y="9898"/>
                <a:ext cx="364027" cy="34011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/>
              <p:cNvCxnSpPr/>
              <p:nvPr/>
            </p:nvCxnSpPr>
            <p:spPr>
              <a:xfrm flipV="1">
                <a:off x="4589749" y="0"/>
                <a:ext cx="1135487" cy="341099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/>
              <p:cNvCxnSpPr/>
              <p:nvPr/>
            </p:nvCxnSpPr>
            <p:spPr>
              <a:xfrm flipV="1">
                <a:off x="4589749" y="-8104"/>
                <a:ext cx="2036239" cy="341010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/>
              <p:cNvCxnSpPr/>
              <p:nvPr/>
            </p:nvCxnSpPr>
            <p:spPr>
              <a:xfrm flipV="1">
                <a:off x="4589749" y="0"/>
                <a:ext cx="3216770" cy="34019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/>
              <p:cNvCxnSpPr/>
              <p:nvPr/>
            </p:nvCxnSpPr>
            <p:spPr>
              <a:xfrm flipV="1">
                <a:off x="4599296" y="204720"/>
                <a:ext cx="4541447" cy="320722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/>
              <p:cNvCxnSpPr/>
              <p:nvPr/>
            </p:nvCxnSpPr>
            <p:spPr>
              <a:xfrm flipV="1">
                <a:off x="4580875" y="1398896"/>
                <a:ext cx="4571999" cy="202605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>
              <a:xfrm flipV="1">
                <a:off x="4592472" y="2405418"/>
                <a:ext cx="4548271" cy="100652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>
              <a:xfrm flipV="1">
                <a:off x="4599296" y="3401998"/>
                <a:ext cx="4541447" cy="994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>
              <a:xfrm>
                <a:off x="4592472" y="3411940"/>
                <a:ext cx="4551528" cy="98263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Straight Connector 214"/>
              <p:cNvCxnSpPr/>
              <p:nvPr/>
            </p:nvCxnSpPr>
            <p:spPr>
              <a:xfrm>
                <a:off x="4592472" y="3418209"/>
                <a:ext cx="4548271" cy="198630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Oval 40"/>
              <p:cNvSpPr/>
              <p:nvPr/>
            </p:nvSpPr>
            <p:spPr>
              <a:xfrm>
                <a:off x="4319749" y="3110890"/>
                <a:ext cx="540000" cy="540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266" name="Group 265"/>
              <p:cNvGrpSpPr/>
              <p:nvPr/>
            </p:nvGrpSpPr>
            <p:grpSpPr>
              <a:xfrm>
                <a:off x="4154870" y="2908679"/>
                <a:ext cx="862563" cy="757477"/>
                <a:chOff x="4154107" y="2907884"/>
                <a:chExt cx="862563" cy="757477"/>
              </a:xfrm>
            </p:grpSpPr>
            <p:cxnSp>
              <p:nvCxnSpPr>
                <p:cNvPr id="243" name="Straight Connector 242"/>
                <p:cNvCxnSpPr>
                  <a:stCxn id="241" idx="0"/>
                </p:cNvCxnSpPr>
                <p:nvPr/>
              </p:nvCxnSpPr>
              <p:spPr>
                <a:xfrm>
                  <a:off x="4588376" y="2907884"/>
                  <a:ext cx="0" cy="51032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7" name="Straight Connector 246"/>
                <p:cNvCxnSpPr/>
                <p:nvPr/>
              </p:nvCxnSpPr>
              <p:spPr>
                <a:xfrm rot="60000" flipH="1">
                  <a:off x="4154107" y="3406969"/>
                  <a:ext cx="434270" cy="258392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7" name="Straight Connector 256"/>
                <p:cNvCxnSpPr/>
                <p:nvPr/>
              </p:nvCxnSpPr>
              <p:spPr>
                <a:xfrm rot="60000" flipH="1" flipV="1">
                  <a:off x="4588376" y="3406969"/>
                  <a:ext cx="428294" cy="258392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2" name="TextBox 41"/>
            <p:cNvSpPr txBox="1"/>
            <p:nvPr/>
          </p:nvSpPr>
          <p:spPr>
            <a:xfrm>
              <a:off x="4442827" y="3447319"/>
              <a:ext cx="293845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b="1" dirty="0">
                  <a:latin typeface="Arial Black" pitchFamily="34" charset="0"/>
                </a:rPr>
                <a:t>[2]</a:t>
              </a:r>
            </a:p>
          </p:txBody>
        </p:sp>
        <p:sp>
          <p:nvSpPr>
            <p:cNvPr id="267" name="TextBox 266"/>
            <p:cNvSpPr txBox="1"/>
            <p:nvPr/>
          </p:nvSpPr>
          <p:spPr>
            <a:xfrm>
              <a:off x="4565904" y="3216133"/>
              <a:ext cx="293845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b="1" dirty="0">
                  <a:latin typeface="Arial Black" pitchFamily="34" charset="0"/>
                </a:rPr>
                <a:t>[1]</a:t>
              </a:r>
            </a:p>
          </p:txBody>
        </p:sp>
        <p:sp>
          <p:nvSpPr>
            <p:cNvPr id="268" name="TextBox 267"/>
            <p:cNvSpPr txBox="1"/>
            <p:nvPr/>
          </p:nvSpPr>
          <p:spPr>
            <a:xfrm>
              <a:off x="4319749" y="3215170"/>
              <a:ext cx="293845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b="1" dirty="0">
                  <a:latin typeface="Arial Black" pitchFamily="34" charset="0"/>
                </a:rPr>
                <a:t>[5]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639485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2192" y="-8104"/>
            <a:ext cx="9165066" cy="6886964"/>
            <a:chOff x="-12192" y="-8104"/>
            <a:chExt cx="9165066" cy="6886964"/>
          </a:xfrm>
        </p:grpSpPr>
        <p:grpSp>
          <p:nvGrpSpPr>
            <p:cNvPr id="150" name="Group 149"/>
            <p:cNvGrpSpPr/>
            <p:nvPr/>
          </p:nvGrpSpPr>
          <p:grpSpPr>
            <a:xfrm>
              <a:off x="-12192" y="-8104"/>
              <a:ext cx="9165066" cy="6886964"/>
              <a:chOff x="-12192" y="-8104"/>
              <a:chExt cx="9165066" cy="6886964"/>
            </a:xfrm>
          </p:grpSpPr>
          <p:grpSp>
            <p:nvGrpSpPr>
              <p:cNvPr id="149" name="Group 148"/>
              <p:cNvGrpSpPr/>
              <p:nvPr/>
            </p:nvGrpSpPr>
            <p:grpSpPr>
              <a:xfrm>
                <a:off x="-12192" y="-8104"/>
                <a:ext cx="9165066" cy="6886964"/>
                <a:chOff x="-12192" y="-8104"/>
                <a:chExt cx="9165066" cy="6886964"/>
              </a:xfrm>
            </p:grpSpPr>
            <p:sp>
              <p:nvSpPr>
                <p:cNvPr id="2" name="Oval 1"/>
                <p:cNvSpPr/>
                <p:nvPr/>
              </p:nvSpPr>
              <p:spPr>
                <a:xfrm>
                  <a:off x="4068056" y="2924944"/>
                  <a:ext cx="1008000" cy="1008112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16" name="Straight Connector 15"/>
                <p:cNvCxnSpPr/>
                <p:nvPr/>
              </p:nvCxnSpPr>
              <p:spPr>
                <a:xfrm flipV="1">
                  <a:off x="4580874" y="9898"/>
                  <a:ext cx="1575302" cy="3415049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 flipV="1">
                  <a:off x="-12192" y="908721"/>
                  <a:ext cx="9156192" cy="5040559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 flipV="1">
                  <a:off x="4574808" y="9899"/>
                  <a:ext cx="753275" cy="3419101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 flipV="1">
                  <a:off x="4574808" y="-8104"/>
                  <a:ext cx="2589480" cy="3433051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 flipV="1">
                  <a:off x="4580874" y="14331"/>
                  <a:ext cx="3966075" cy="341061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 flipH="1" flipV="1">
                  <a:off x="4580874" y="3424947"/>
                  <a:ext cx="1584176" cy="343748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 flipH="1" flipV="1">
                  <a:off x="14940" y="907507"/>
                  <a:ext cx="9129060" cy="504177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 flipH="1" flipV="1">
                  <a:off x="4589749" y="3440079"/>
                  <a:ext cx="745713" cy="3438781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 flipH="1" flipV="1">
                  <a:off x="4580874" y="3424947"/>
                  <a:ext cx="2592288" cy="343748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 flipH="1" flipV="1">
                  <a:off x="4589749" y="3424947"/>
                  <a:ext cx="3974957" cy="343305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 flipV="1">
                  <a:off x="4589749" y="2929379"/>
                  <a:ext cx="4550994" cy="499621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 flipV="1">
                  <a:off x="4580874" y="1917216"/>
                  <a:ext cx="4572000" cy="1516732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>
                  <a:off x="4580874" y="3429000"/>
                  <a:ext cx="4559869" cy="46178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4572000" y="3424947"/>
                  <a:ext cx="4572000" cy="151216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/>
                <p:cNvCxnSpPr/>
                <p:nvPr/>
              </p:nvCxnSpPr>
              <p:spPr>
                <a:xfrm flipH="1" flipV="1">
                  <a:off x="0" y="3392996"/>
                  <a:ext cx="4589749" cy="18002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>
                <a:xfrm flipV="1">
                  <a:off x="2501517" y="3410998"/>
                  <a:ext cx="2088232" cy="3447002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/>
                <p:cNvCxnSpPr/>
                <p:nvPr/>
              </p:nvCxnSpPr>
              <p:spPr>
                <a:xfrm flipH="1" flipV="1">
                  <a:off x="2501517" y="0"/>
                  <a:ext cx="2088232" cy="341099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" name="Straight Connector 3"/>
                <p:cNvCxnSpPr/>
                <p:nvPr/>
              </p:nvCxnSpPr>
              <p:spPr>
                <a:xfrm flipH="1" flipV="1">
                  <a:off x="4580875" y="11079"/>
                  <a:ext cx="17749" cy="6858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1" name="Oval 40"/>
              <p:cNvSpPr/>
              <p:nvPr/>
            </p:nvSpPr>
            <p:spPr>
              <a:xfrm>
                <a:off x="4319749" y="3159000"/>
                <a:ext cx="540000" cy="540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2" name="TextBox 41"/>
            <p:cNvSpPr txBox="1"/>
            <p:nvPr/>
          </p:nvSpPr>
          <p:spPr>
            <a:xfrm>
              <a:off x="4574808" y="3311064"/>
              <a:ext cx="293845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300" b="1" dirty="0">
                  <a:latin typeface="Arial Black" pitchFamily="34" charset="0"/>
                </a:rPr>
                <a:t>[2]</a:t>
              </a: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4319749" y="3310970"/>
              <a:ext cx="303240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300" b="1" dirty="0">
                  <a:latin typeface="Arial Black" pitchFamily="34" charset="0"/>
                </a:rPr>
                <a:t>[5]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8225606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100</Words>
  <Application>Microsoft Office PowerPoint</Application>
  <PresentationFormat>On-screen Show (4:3)</PresentationFormat>
  <Paragraphs>19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 Black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EJmaths</dc:creator>
  <cp:lastModifiedBy>chris livesey</cp:lastModifiedBy>
  <cp:revision>40</cp:revision>
  <cp:lastPrinted>2016-05-13T07:23:05Z</cp:lastPrinted>
  <dcterms:created xsi:type="dcterms:W3CDTF">2016-05-04T21:17:16Z</dcterms:created>
  <dcterms:modified xsi:type="dcterms:W3CDTF">2018-05-08T07:57:54Z</dcterms:modified>
</cp:coreProperties>
</file>