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435</Words>
  <Application>Microsoft Office PowerPoint</Application>
  <PresentationFormat>Widescreen</PresentationFormat>
  <Paragraphs>84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VAGRounded BT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Chris</cp:lastModifiedBy>
  <cp:revision>59</cp:revision>
  <dcterms:created xsi:type="dcterms:W3CDTF">2018-02-25T22:31:30Z</dcterms:created>
  <dcterms:modified xsi:type="dcterms:W3CDTF">2018-02-28T08:35:50Z</dcterms:modified>
</cp:coreProperties>
</file>