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74" y="8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44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4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01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18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5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79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21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62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25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7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90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E320-5E0B-41AF-B034-958038FEA21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BB4CD-64E0-45F6-8F0E-795055569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1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642" y="5025181"/>
            <a:ext cx="927547" cy="92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80"/>
            <a:ext cx="7297169" cy="7906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80921" y="197352"/>
            <a:ext cx="4824536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vantGarde Bk BT" panose="020B0402020202020204" pitchFamily="34" charset="0"/>
              </a:rPr>
              <a:t>The three types of official crime statistics:</a:t>
            </a:r>
          </a:p>
          <a:p>
            <a:endParaRPr lang="en-GB" sz="1800" dirty="0">
              <a:latin typeface="AvantGarde Bk BT" panose="020B0402020202020204" pitchFamily="34" charset="0"/>
            </a:endParaRPr>
          </a:p>
          <a:p>
            <a:endParaRPr lang="en-GB" sz="1800" dirty="0">
              <a:latin typeface="AvantGarde Bk BT" panose="020B0402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810274"/>
              </p:ext>
            </p:extLst>
          </p:nvPr>
        </p:nvGraphicFramePr>
        <p:xfrm>
          <a:off x="136104" y="1200200"/>
          <a:ext cx="12313368" cy="3931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0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2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1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09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01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vantGarde Bk BT" panose="020B0402020202020204" pitchFamily="34" charset="0"/>
                        </a:rPr>
                        <a:t>Measurement</a:t>
                      </a:r>
                      <a:r>
                        <a:rPr lang="en-GB" sz="1600" b="1" baseline="0" dirty="0">
                          <a:latin typeface="AvantGarde Bk BT" panose="020B0402020202020204" pitchFamily="34" charset="0"/>
                        </a:rPr>
                        <a:t> </a:t>
                      </a:r>
                      <a:endParaRPr lang="en-GB" sz="1600" b="1" dirty="0">
                        <a:latin typeface="AvantGarde Bk BT" panose="020B04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vantGarde Bk BT" panose="020B0402020202020204" pitchFamily="34" charset="0"/>
                        </a:rPr>
                        <a:t>Definition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vantGarde Bk BT" panose="020B0402020202020204" pitchFamily="34" charset="0"/>
                        </a:rPr>
                        <a:t>Advantages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vantGarde Bk BT" panose="020B0402020202020204" pitchFamily="34" charset="0"/>
                        </a:rPr>
                        <a:t>Disadvantages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vantGarde Bk BT" panose="020B0402020202020204" pitchFamily="34" charset="0"/>
                        </a:rPr>
                        <a:t>Examples</a:t>
                      </a:r>
                      <a:r>
                        <a:rPr lang="en-GB" sz="1600" b="1" baseline="0" dirty="0">
                          <a:latin typeface="AvantGarde Bk BT" panose="020B0402020202020204" pitchFamily="34" charset="0"/>
                        </a:rPr>
                        <a:t> </a:t>
                      </a:r>
                      <a:endParaRPr lang="en-GB" sz="1600" b="1" dirty="0">
                        <a:latin typeface="AvantGarde Bk BT" panose="020B04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6466"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466"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6466"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29072"/>
              </p:ext>
            </p:extLst>
          </p:nvPr>
        </p:nvGraphicFramePr>
        <p:xfrm>
          <a:off x="280120" y="5793040"/>
          <a:ext cx="5904656" cy="368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767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vantGarde Bk BT" panose="020B0402020202020204" pitchFamily="34" charset="0"/>
                        </a:rPr>
                        <a:t>Theory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vantGarde Bk BT" panose="020B0402020202020204" pitchFamily="34" charset="0"/>
                        </a:rPr>
                        <a:t>Views on official</a:t>
                      </a:r>
                      <a:r>
                        <a:rPr lang="en-GB" sz="2000" b="1" baseline="0" dirty="0">
                          <a:latin typeface="AvantGarde Bk BT" panose="020B0402020202020204" pitchFamily="34" charset="0"/>
                        </a:rPr>
                        <a:t> statistics </a:t>
                      </a:r>
                      <a:endParaRPr lang="en-GB" sz="2000" b="1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114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vantGarde Bk BT" panose="020B0402020202020204" pitchFamily="34" charset="0"/>
                        </a:rPr>
                        <a:t>Functionalists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114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vantGarde Bk BT" panose="020B0402020202020204" pitchFamily="34" charset="0"/>
                        </a:rPr>
                        <a:t>Left</a:t>
                      </a:r>
                      <a:r>
                        <a:rPr lang="en-GB" sz="1400" baseline="0" dirty="0">
                          <a:latin typeface="AvantGarde Bk BT" panose="020B0402020202020204" pitchFamily="34" charset="0"/>
                        </a:rPr>
                        <a:t> realists</a:t>
                      </a:r>
                      <a:endParaRPr lang="en-GB" sz="1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95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vantGarde Bk BT" panose="020B0402020202020204" pitchFamily="34" charset="0"/>
                        </a:rPr>
                        <a:t>New</a:t>
                      </a:r>
                      <a:r>
                        <a:rPr lang="en-GB" sz="1400" baseline="0" dirty="0">
                          <a:latin typeface="AvantGarde Bk BT" panose="020B0402020202020204" pitchFamily="34" charset="0"/>
                        </a:rPr>
                        <a:t> right/Right realists</a:t>
                      </a:r>
                      <a:endParaRPr lang="en-GB" sz="1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114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vantGarde Bk BT" panose="020B0402020202020204" pitchFamily="34" charset="0"/>
                        </a:rPr>
                        <a:t>Feminists</a:t>
                      </a:r>
                      <a:r>
                        <a:rPr lang="en-GB" sz="1400" baseline="0" dirty="0">
                          <a:latin typeface="AvantGarde Bk BT" panose="020B0402020202020204" pitchFamily="34" charset="0"/>
                        </a:rPr>
                        <a:t> </a:t>
                      </a:r>
                      <a:endParaRPr lang="en-GB" sz="1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104914"/>
              </p:ext>
            </p:extLst>
          </p:nvPr>
        </p:nvGraphicFramePr>
        <p:xfrm>
          <a:off x="6688832" y="5793040"/>
          <a:ext cx="5904656" cy="368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vantGarde Bk BT" panose="020B0402020202020204" pitchFamily="34" charset="0"/>
                        </a:rPr>
                        <a:t>Theory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vantGarde Bk BT" panose="020B0402020202020204" pitchFamily="34" charset="0"/>
                        </a:rPr>
                        <a:t>Views on official</a:t>
                      </a:r>
                      <a:r>
                        <a:rPr lang="en-GB" sz="2000" b="1" baseline="0" dirty="0">
                          <a:latin typeface="AvantGarde Bk BT" panose="020B0402020202020204" pitchFamily="34" charset="0"/>
                        </a:rPr>
                        <a:t> statistics </a:t>
                      </a:r>
                      <a:endParaRPr lang="en-GB" sz="2000" b="1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vantGarde Bk BT" panose="020B0402020202020204" pitchFamily="34" charset="0"/>
                        </a:rPr>
                        <a:t>Marxists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vantGarde Bk BT" panose="020B0402020202020204" pitchFamily="34" charset="0"/>
                        </a:rPr>
                        <a:t>Interactionists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vantGarde Bk BT" panose="020B0402020202020204" pitchFamily="34" charset="0"/>
                        </a:rPr>
                        <a:t>Radical</a:t>
                      </a:r>
                      <a:r>
                        <a:rPr lang="en-GB" sz="1400" baseline="0" dirty="0">
                          <a:latin typeface="AvantGarde Bk BT" panose="020B0402020202020204" pitchFamily="34" charset="0"/>
                        </a:rPr>
                        <a:t> criminologists</a:t>
                      </a:r>
                    </a:p>
                    <a:p>
                      <a:endParaRPr lang="en-GB" sz="1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vantGarde Bk BT" panose="020B0402020202020204" pitchFamily="34" charset="0"/>
                        </a:rPr>
                        <a:t>Feminist</a:t>
                      </a:r>
                      <a:r>
                        <a:rPr lang="en-GB" sz="1400" baseline="0" dirty="0">
                          <a:latin typeface="AvantGarde Bk BT" panose="020B0402020202020204" pitchFamily="34" charset="0"/>
                        </a:rPr>
                        <a:t>s </a:t>
                      </a:r>
                      <a:endParaRPr lang="en-GB" sz="14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  <a:p>
                      <a:endParaRPr lang="en-GB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68" y="5160640"/>
            <a:ext cx="628328" cy="62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91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</Words>
  <Application>Microsoft Office PowerPoint</Application>
  <PresentationFormat>A3 Paper (297x420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AvantGarde Bk BT</vt:lpstr>
      <vt:lpstr>Calibri</vt:lpstr>
      <vt:lpstr>Office Theme</vt:lpstr>
      <vt:lpstr>PowerPoint Presentation</vt:lpstr>
    </vt:vector>
  </TitlesOfParts>
  <Company>Tuxford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Cluley</dc:creator>
  <cp:lastModifiedBy>Chris</cp:lastModifiedBy>
  <cp:revision>3</cp:revision>
  <dcterms:created xsi:type="dcterms:W3CDTF">2017-12-06T12:20:34Z</dcterms:created>
  <dcterms:modified xsi:type="dcterms:W3CDTF">2018-02-15T11:02:34Z</dcterms:modified>
</cp:coreProperties>
</file>