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600" y="-571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160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470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566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193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58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49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62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453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527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9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01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CFCAB-8257-4B59-A29C-3DE1E51E81D8}" type="datetimeFigureOut">
              <a:rPr lang="en-GB" smtClean="0"/>
              <a:t>15/02/2018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61AE3-E9AC-4CDE-91C9-96B4AA8754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84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89032" y="264096"/>
            <a:ext cx="3838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dirty="0">
                <a:latin typeface="AvantGarde Bk BT" panose="020B0402020202020204" pitchFamily="34" charset="0"/>
              </a:rPr>
              <a:t>https://sociologytux.wordpress.com/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21" y="383199"/>
            <a:ext cx="6336704" cy="493664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04" y="1019664"/>
            <a:ext cx="5112568" cy="558315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898781"/>
              </p:ext>
            </p:extLst>
          </p:nvPr>
        </p:nvGraphicFramePr>
        <p:xfrm>
          <a:off x="280120" y="1992288"/>
          <a:ext cx="3888432" cy="4960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8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51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Functionalism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89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u="sng" dirty="0">
                          <a:latin typeface="AvantGarde Bk BT" panose="020B0402020202020204" pitchFamily="34" charset="0"/>
                        </a:rPr>
                        <a:t>Overview </a:t>
                      </a:r>
                    </a:p>
                    <a:p>
                      <a:pPr algn="l"/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Crime is normal</a:t>
                      </a: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 </a:t>
                      </a:r>
                    </a:p>
                    <a:p>
                      <a:pPr algn="l"/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Maintains value consensus </a:t>
                      </a:r>
                    </a:p>
                    <a:p>
                      <a:pPr algn="l"/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If no crime, even simplistic things will become criminal </a:t>
                      </a:r>
                    </a:p>
                    <a:p>
                      <a:pPr algn="l"/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If no values being reinforced= anomie (normlessness)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89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Durkheim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Crime is normal and functional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Promotes</a:t>
                      </a: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 solidarity ‘express public temper’- reinforces a collective conscience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Maintains boundaries- reinforces accepted norms/values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Safety valve- ‘let of steam’ to prevent worse deviance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Promotes social progression- need a little bit of crime to move forward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89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Merton</a:t>
                      </a: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 </a:t>
                      </a:r>
                      <a:endParaRPr lang="en-GB" sz="1100" dirty="0">
                        <a:latin typeface="AvantGarde Bk BT" panose="020B04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Develops</a:t>
                      </a: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 Durkheim's concept of anomie </a:t>
                      </a:r>
                    </a:p>
                    <a:p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Modern societies goals place strain on people to achieve them </a:t>
                      </a:r>
                    </a:p>
                    <a:p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When the goal is emphasised more than means- crime and deviance occurs </a:t>
                      </a:r>
                    </a:p>
                    <a:p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Modes of adaption: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Conformity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Innovation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Ritualism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Retreatism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Rebellion </a:t>
                      </a:r>
                      <a:endParaRPr lang="en-GB" sz="1100" dirty="0">
                        <a:latin typeface="AvantGarde Bk BT" panose="020B04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574637"/>
              </p:ext>
            </p:extLst>
          </p:nvPr>
        </p:nvGraphicFramePr>
        <p:xfrm>
          <a:off x="4312568" y="1992288"/>
          <a:ext cx="3888432" cy="29373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9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8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51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Subcultural theory 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89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u="sng" dirty="0">
                          <a:latin typeface="AvantGarde Bk BT" panose="020B0402020202020204" pitchFamily="34" charset="0"/>
                        </a:rPr>
                        <a:t>Overview </a:t>
                      </a:r>
                    </a:p>
                    <a:p>
                      <a:pPr algn="l"/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Use official statistics of a typical criminal </a:t>
                      </a:r>
                    </a:p>
                    <a:p>
                      <a:pPr algn="l"/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Subcultures formed by working class, normalise criminal behaviour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89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Cohen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Status frustration </a:t>
                      </a:r>
                    </a:p>
                    <a:p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Can’t achieve same goals as middle class to gain status </a:t>
                      </a:r>
                    </a:p>
                    <a:p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Working class gain status through crime/deviance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897">
                <a:tc>
                  <a:txBody>
                    <a:bodyPr/>
                    <a:lstStyle/>
                    <a:p>
                      <a:r>
                        <a:rPr lang="en-GB" sz="1100" dirty="0" err="1">
                          <a:latin typeface="AvantGarde Bk BT" panose="020B0402020202020204" pitchFamily="34" charset="0"/>
                        </a:rPr>
                        <a:t>Cloward</a:t>
                      </a:r>
                      <a:r>
                        <a:rPr lang="en-GB" sz="1100" baseline="0" dirty="0">
                          <a:latin typeface="AvantGarde Bk BT" panose="020B0402020202020204" pitchFamily="34" charset="0"/>
                        </a:rPr>
                        <a:t> and Ohlin </a:t>
                      </a:r>
                      <a:endParaRPr lang="en-GB" sz="1100" dirty="0">
                        <a:latin typeface="AvantGarde Bk BT" panose="020B04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AvantGarde Bk BT" panose="020B04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897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vantGarde Bk BT" panose="020B0402020202020204" pitchFamily="34" charset="0"/>
                        </a:rPr>
                        <a:t>Miller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AvantGarde Bk BT" panose="020B04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0353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164</Words>
  <Application>Microsoft Office PowerPoint</Application>
  <PresentationFormat>A3 Paper (297x420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AvantGarde Bk BT</vt:lpstr>
      <vt:lpstr>Calibri</vt:lpstr>
      <vt:lpstr>Office Theme</vt:lpstr>
      <vt:lpstr>PowerPoint Presentation</vt:lpstr>
    </vt:vector>
  </TitlesOfParts>
  <Company>Tuxford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Cluley</dc:creator>
  <cp:lastModifiedBy>Chris</cp:lastModifiedBy>
  <cp:revision>3</cp:revision>
  <dcterms:created xsi:type="dcterms:W3CDTF">2017-10-02T16:10:57Z</dcterms:created>
  <dcterms:modified xsi:type="dcterms:W3CDTF">2018-02-15T09:20:41Z</dcterms:modified>
</cp:coreProperties>
</file>