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1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4EE-0725-456D-9CE1-55C949932C34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F252-F090-49EE-B610-7C8BDE49F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4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4EE-0725-456D-9CE1-55C949932C34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F252-F090-49EE-B610-7C8BDE49F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5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4EE-0725-456D-9CE1-55C949932C34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F252-F090-49EE-B610-7C8BDE49F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6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4EE-0725-456D-9CE1-55C949932C34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F252-F090-49EE-B610-7C8BDE49F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4EE-0725-456D-9CE1-55C949932C34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F252-F090-49EE-B610-7C8BDE49F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0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4EE-0725-456D-9CE1-55C949932C34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F252-F090-49EE-B610-7C8BDE49F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2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4EE-0725-456D-9CE1-55C949932C34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F252-F090-49EE-B610-7C8BDE49F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0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4EE-0725-456D-9CE1-55C949932C34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F252-F090-49EE-B610-7C8BDE49F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5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4EE-0725-456D-9CE1-55C949932C34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F252-F090-49EE-B610-7C8BDE49F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4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4EE-0725-456D-9CE1-55C949932C34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F252-F090-49EE-B610-7C8BDE49F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94EE-0725-456D-9CE1-55C949932C34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F252-F090-49EE-B610-7C8BDE49F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4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94EE-0725-456D-9CE1-55C949932C34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0F252-F090-49EE-B610-7C8BDE49F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1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://www.shortcutstv.com/blo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://www.shortcutstv.com/blo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4FAB7F5-62F5-4CE0-8F4B-1DDD3674A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" r="4370" b="21551"/>
          <a:stretch/>
        </p:blipFill>
        <p:spPr>
          <a:xfrm>
            <a:off x="-1" y="972099"/>
            <a:ext cx="12192001" cy="49525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1" y="5885901"/>
            <a:ext cx="12192000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20th Century Font" panose="00000400000000000000" pitchFamily="2" charset="0"/>
              </a:rPr>
              <a:t>Clarke (1999) 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" y="318814"/>
            <a:ext cx="12191999" cy="1200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7200" dirty="0">
                <a:latin typeface="20th Century Font" panose="00000400000000000000" pitchFamily="2" charset="0"/>
              </a:rPr>
              <a:t>Situational Crime Prevention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321780"/>
            <a:ext cx="12192000" cy="1569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9600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Hot Products</a:t>
            </a:r>
            <a:endParaRPr lang="en-US" sz="9600" dirty="0">
              <a:solidFill>
                <a:srgbClr val="FF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95F03B50-B0F7-4CF6-BF41-DC00EDC8B0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128" y="59246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2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/>
    </mc:Choice>
    <mc:Fallback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" r="4370" b="21551"/>
          <a:stretch/>
        </p:blipFill>
        <p:spPr>
          <a:xfrm>
            <a:off x="0" y="972099"/>
            <a:ext cx="12192000" cy="49525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57699"/>
            <a:ext cx="12191999" cy="7694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Crime is concentrated on products that are: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128" y="5924661"/>
            <a:ext cx="914400" cy="914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56925" y="1824161"/>
            <a:ext cx="722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2956925" y="1018348"/>
            <a:ext cx="642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6925" y="4241600"/>
            <a:ext cx="642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6925" y="3435787"/>
            <a:ext cx="642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6925" y="2629974"/>
            <a:ext cx="642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FA7F9B-4993-4E0B-A7EC-B76EE97227F6}"/>
              </a:ext>
            </a:extLst>
          </p:cNvPr>
          <p:cNvSpPr txBox="1"/>
          <p:nvPr/>
        </p:nvSpPr>
        <p:spPr>
          <a:xfrm>
            <a:off x="0" y="5924661"/>
            <a:ext cx="12192000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20th Century Font" panose="00000400000000000000" pitchFamily="2" charset="0"/>
              </a:rPr>
              <a:t>Clarke (1999)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72BDD5-2324-4D7E-A750-893670BFE99D}"/>
              </a:ext>
            </a:extLst>
          </p:cNvPr>
          <p:cNvSpPr/>
          <p:nvPr/>
        </p:nvSpPr>
        <p:spPr>
          <a:xfrm>
            <a:off x="2956925" y="5047415"/>
            <a:ext cx="642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            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102C33-80B4-41CD-BC0B-8D42B48593AB}"/>
              </a:ext>
            </a:extLst>
          </p:cNvPr>
          <p:cNvSpPr/>
          <p:nvPr/>
        </p:nvSpPr>
        <p:spPr>
          <a:xfrm>
            <a:off x="3399686" y="5152515"/>
            <a:ext cx="2575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isposable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40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6F18BF-3AAA-4F6B-A9C5-0B7F043BBA57}"/>
              </a:ext>
            </a:extLst>
          </p:cNvPr>
          <p:cNvSpPr/>
          <p:nvPr/>
        </p:nvSpPr>
        <p:spPr>
          <a:xfrm>
            <a:off x="3399686" y="1079903"/>
            <a:ext cx="26661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oncealable</a:t>
            </a:r>
            <a:endParaRPr lang="en-GB" sz="40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EEF169-7331-44E0-9AE1-EF9D4E571900}"/>
              </a:ext>
            </a:extLst>
          </p:cNvPr>
          <p:cNvSpPr/>
          <p:nvPr/>
        </p:nvSpPr>
        <p:spPr>
          <a:xfrm>
            <a:off x="3399686" y="1929261"/>
            <a:ext cx="2409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emovable</a:t>
            </a:r>
            <a:endParaRPr lang="en-GB" sz="40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2083A-57E9-48CC-87F8-8559ABBB5604}"/>
              </a:ext>
            </a:extLst>
          </p:cNvPr>
          <p:cNvSpPr/>
          <p:nvPr/>
        </p:nvSpPr>
        <p:spPr>
          <a:xfrm>
            <a:off x="3399686" y="2735074"/>
            <a:ext cx="1923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vailable</a:t>
            </a:r>
            <a:endParaRPr lang="en-GB" sz="40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D3D4F2-03A5-4250-8FFE-AED6B7BB534F}"/>
              </a:ext>
            </a:extLst>
          </p:cNvPr>
          <p:cNvSpPr/>
          <p:nvPr/>
        </p:nvSpPr>
        <p:spPr>
          <a:xfrm>
            <a:off x="3399686" y="3540887"/>
            <a:ext cx="18389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aluable</a:t>
            </a:r>
            <a:endParaRPr lang="en-GB" sz="40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A2097E-A6CF-464E-A044-EA0B0ACFBED9}"/>
              </a:ext>
            </a:extLst>
          </p:cNvPr>
          <p:cNvSpPr/>
          <p:nvPr/>
        </p:nvSpPr>
        <p:spPr>
          <a:xfrm>
            <a:off x="3399686" y="4346700"/>
            <a:ext cx="2095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njoyable</a:t>
            </a:r>
            <a:endParaRPr lang="en-GB" sz="40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9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3" grpId="0"/>
      <p:bldP spid="5" grpId="0"/>
      <p:bldP spid="7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33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20th Century Font</vt:lpstr>
      <vt:lpstr>Arial</vt:lpstr>
      <vt:lpstr>Calibri</vt:lpstr>
      <vt:lpstr>Calibri Light</vt:lpstr>
      <vt:lpstr>Microsoft Sans Serif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livesey</dc:creator>
  <cp:lastModifiedBy>Chris</cp:lastModifiedBy>
  <cp:revision>87</cp:revision>
  <dcterms:created xsi:type="dcterms:W3CDTF">2017-03-12T16:40:15Z</dcterms:created>
  <dcterms:modified xsi:type="dcterms:W3CDTF">2017-07-08T12:01:54Z</dcterms:modified>
</cp:coreProperties>
</file>