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656565"/>
    <a:srgbClr val="606060"/>
    <a:srgbClr val="686868"/>
    <a:srgbClr val="000000"/>
    <a:srgbClr val="6A6A6A"/>
    <a:srgbClr val="656367"/>
    <a:srgbClr val="55160D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85148bd1c14633871cf6341fc3421315c7531f"/>
  <p:tag name="ISPRING_RESOURCE_PATHS_HASH_PRESENTER" val="8a2fe88ced6745ba8736691da594f74d255f4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409</Words>
  <Application>Microsoft Office PowerPoint</Application>
  <PresentationFormat>Widescreen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Bloody</vt:lpstr>
      <vt:lpstr>Calibri</vt:lpstr>
      <vt:lpstr>Calibri Light</vt:lpstr>
      <vt:lpstr>Permanent Marker</vt:lpstr>
      <vt:lpstr>True Crimes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178</cp:revision>
  <dcterms:created xsi:type="dcterms:W3CDTF">2016-10-18T15:51:09Z</dcterms:created>
  <dcterms:modified xsi:type="dcterms:W3CDTF">2016-10-31T09:29:48Z</dcterms:modified>
</cp:coreProperties>
</file>