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3"/>
  </p:notesMasterIdLst>
  <p:sldIdLst>
    <p:sldId id="257" r:id="rId2"/>
    <p:sldId id="261" r:id="rId3"/>
    <p:sldId id="292" r:id="rId4"/>
    <p:sldId id="285" r:id="rId5"/>
    <p:sldId id="294" r:id="rId6"/>
    <p:sldId id="264" r:id="rId7"/>
    <p:sldId id="305" r:id="rId8"/>
    <p:sldId id="306" r:id="rId9"/>
    <p:sldId id="265" r:id="rId10"/>
    <p:sldId id="314" r:id="rId11"/>
    <p:sldId id="309" r:id="rId12"/>
    <p:sldId id="311" r:id="rId13"/>
    <p:sldId id="300" r:id="rId14"/>
    <p:sldId id="299" r:id="rId15"/>
    <p:sldId id="303" r:id="rId16"/>
    <p:sldId id="318" r:id="rId17"/>
    <p:sldId id="260" r:id="rId18"/>
    <p:sldId id="317" r:id="rId19"/>
    <p:sldId id="326" r:id="rId20"/>
    <p:sldId id="329" r:id="rId21"/>
    <p:sldId id="315" r:id="rId22"/>
    <p:sldId id="319" r:id="rId23"/>
    <p:sldId id="330" r:id="rId24"/>
    <p:sldId id="333" r:id="rId25"/>
    <p:sldId id="321" r:id="rId26"/>
    <p:sldId id="331" r:id="rId27"/>
    <p:sldId id="332" r:id="rId28"/>
    <p:sldId id="310" r:id="rId29"/>
    <p:sldId id="334" r:id="rId30"/>
    <p:sldId id="335" r:id="rId31"/>
    <p:sldId id="336" r:id="rId32"/>
  </p:sldIdLst>
  <p:sldSz cx="12192000" cy="6858000"/>
  <p:notesSz cx="6858000" cy="9144000"/>
  <p:embeddedFontLst>
    <p:embeddedFont>
      <p:font typeface="Accord Heavy SF" panose="020BE200000000000000" pitchFamily="34" charset="0"/>
      <p:bold r:id="rId34"/>
    </p:embeddedFont>
    <p:embeddedFont>
      <p:font typeface="AvantGarde Md BT" panose="020B0602020202020204" pitchFamily="34" charset="0"/>
      <p:regular r:id="rId35"/>
      <p:italic r:id="rId36"/>
    </p:embeddedFont>
    <p:embeddedFont>
      <p:font typeface="Hey August" pitchFamily="2" charset="0"/>
      <p:regular r:id="rId37"/>
    </p:embeddedFont>
    <p:embeddedFont>
      <p:font typeface="Radio Newsman" pitchFamily="2" charset="0"/>
      <p:regular r:id="rId38"/>
    </p:embeddedFont>
    <p:embeddedFont>
      <p:font typeface="Tekton Pro Ext" panose="020F0605020208020904" pitchFamily="34" charset="0"/>
      <p:bold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8958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178" autoAdjust="0"/>
  </p:normalViewPr>
  <p:slideViewPr>
    <p:cSldViewPr snapToGrid="0">
      <p:cViewPr varScale="1">
        <p:scale>
          <a:sx n="79" d="100"/>
          <a:sy n="79" d="100"/>
        </p:scale>
        <p:origin x="302" y="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2" d="100"/>
          <a:sy n="62" d="100"/>
        </p:scale>
        <p:origin x="3154" y="5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98CCC-98FD-4041-8691-17DFA32D7B57}" type="datetimeFigureOut">
              <a:rPr lang="en-GB" smtClean="0"/>
              <a:t>23/08/2024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0B4B27-61BB-45A3-9572-1BF7C7917F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8483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0B4B27-61BB-45A3-9572-1BF7C7917FD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14197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0B4B27-61BB-45A3-9572-1BF7C7917FDE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89408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0B4B27-61BB-45A3-9572-1BF7C7917FDE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03371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0B4B27-61BB-45A3-9572-1BF7C7917FDE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66161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0B4B27-61BB-45A3-9572-1BF7C7917FDE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16267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0B4B27-61BB-45A3-9572-1BF7C7917FDE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865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0067BC-E4DF-4ECA-872E-5A3CE3C5500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73098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0B4B27-61BB-45A3-9572-1BF7C7917FD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57146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0B4B27-61BB-45A3-9572-1BF7C7917FDE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2952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0B4B27-61BB-45A3-9572-1BF7C7917FD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22059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0B4B27-61BB-45A3-9572-1BF7C7917FD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16954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0B4B27-61BB-45A3-9572-1BF7C7917FDE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01017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0B4B27-61BB-45A3-9572-1BF7C7917FDE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11367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0B4B27-61BB-45A3-9572-1BF7C7917FDE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9091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D230D-8B96-1F17-486E-97A8957235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8B18E7-EFC9-2312-73EA-2468D4C5C5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6BE772-FA0D-540D-5D5C-2325C1FE3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B660E-2364-4CD4-B772-CED7E8C3E88A}" type="datetimeFigureOut">
              <a:rPr lang="en-GB" smtClean="0"/>
              <a:t>23/08/2024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A54C64-D050-A63A-A34B-A8D73D31F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A62EC-2EC1-9E44-A60A-F89B84384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B090-9E56-4A48-9F9F-4932D3FCF8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1241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F1463-6FBA-FF65-AED1-C82AC5228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87651E-3C05-2164-6DB2-EB94638D63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BFE025-6BBA-D5E8-FB37-F7E70B991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B660E-2364-4CD4-B772-CED7E8C3E88A}" type="datetimeFigureOut">
              <a:rPr lang="en-GB" smtClean="0"/>
              <a:t>23/08/2024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47BB1C-15DB-D854-9610-69D9E1ED0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F69332-C978-A8DB-ED66-1B4CB9A0B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B090-9E56-4A48-9F9F-4932D3FCF8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380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CEBEB93-F55C-52BF-2D32-A66B78AE7C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9BA968-8A70-68CC-1035-88225B19E6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CC0A18-78BB-7659-C3FF-FF07FB14A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B660E-2364-4CD4-B772-CED7E8C3E88A}" type="datetimeFigureOut">
              <a:rPr lang="en-GB" smtClean="0"/>
              <a:t>23/08/2024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8DF1CD-C28F-8E1F-5866-3887BE00F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CC3DEB-0E35-91C2-CE59-A5EC64B3A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B090-9E56-4A48-9F9F-4932D3FCF8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9584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958B6-0789-B0AF-A7CB-40202AC06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007C6-E6CB-35B2-4D5E-E557D9DA39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747ED0-54F7-4DAE-5906-DB51D2053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B660E-2364-4CD4-B772-CED7E8C3E88A}" type="datetimeFigureOut">
              <a:rPr lang="en-GB" smtClean="0"/>
              <a:t>23/08/2024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B599B2-2036-CD3C-B81D-C8B04AC98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E12CBF-C6B1-DC28-A621-C9DA5C14C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B090-9E56-4A48-9F9F-4932D3FCF8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66783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F67EC-F79E-C57C-E6BB-D36495F47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5C30C2-ECE7-3AA7-945F-C6F847DE58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41451E-0C3A-BFE9-11EB-56232D9C0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B660E-2364-4CD4-B772-CED7E8C3E88A}" type="datetimeFigureOut">
              <a:rPr lang="en-GB" smtClean="0"/>
              <a:t>23/08/2024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539C2-7637-8CA2-2A1E-A58E29898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50D156-4F2E-EF1A-872D-34DDCF27F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B090-9E56-4A48-9F9F-4932D3FCF8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7224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14A85-5E84-9C3A-0D6F-182AE2C9B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0F3047-A8DA-EADA-7DAD-64F3A2786D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863A41-359B-A49B-43EA-5853B189EB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A5DFEB-A1E5-8066-FC66-DABD73993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B660E-2364-4CD4-B772-CED7E8C3E88A}" type="datetimeFigureOut">
              <a:rPr lang="en-GB" smtClean="0"/>
              <a:t>23/08/2024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8A5FC0-6498-2A9C-B144-384081AFE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F1A591-A1FB-FE1A-F8E1-F0AF1A121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B090-9E56-4A48-9F9F-4932D3FCF8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0362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BE472-7713-DAAF-D7E1-2B8985191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635089-692C-C0FE-D83E-68E712DDAF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1C7DE0-A73B-2DE9-3DF7-0E98FB7372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D905E5-BFF3-EB19-19EA-3DB02AB3F6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CD9CA4-1C10-6DF2-A4A5-7E9B2A56EE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293930-F7B0-BFEC-878E-A8475ABFE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B660E-2364-4CD4-B772-CED7E8C3E88A}" type="datetimeFigureOut">
              <a:rPr lang="en-GB" smtClean="0"/>
              <a:t>23/08/2024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1E24B3-1AE5-4B62-9241-32DDF7757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DA6578-B8E5-8C62-E33C-DB4CF1995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B090-9E56-4A48-9F9F-4932D3FCF8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0979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E6FE4-7C5D-FBB0-2A15-FAC94D506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80C8F2-A0EB-E8D1-61F6-7D92D191E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B660E-2364-4CD4-B772-CED7E8C3E88A}" type="datetimeFigureOut">
              <a:rPr lang="en-GB" smtClean="0"/>
              <a:t>23/08/2024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293D6C-6778-F775-5DDF-0CE35448D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7545A7-2A14-EBDA-4131-36167E214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B090-9E56-4A48-9F9F-4932D3FCF8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0741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AAFDDB-EF03-9F22-97EB-8EA6951D9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B660E-2364-4CD4-B772-CED7E8C3E88A}" type="datetimeFigureOut">
              <a:rPr lang="en-GB" smtClean="0"/>
              <a:t>23/08/2024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115D7F-0B9D-21E9-A484-13839DF79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3824C4-15D3-A30E-87C1-54F01BAF5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B090-9E56-4A48-9F9F-4932D3FCF8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4100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C3931-FEF0-3253-773C-EE0D349BC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7EBEA3-7A07-D9E4-9676-31266526A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A0E9B1-9187-FC22-64F7-9B8CD2495C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2863B1-2592-CAEF-3DCE-D10953B07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B660E-2364-4CD4-B772-CED7E8C3E88A}" type="datetimeFigureOut">
              <a:rPr lang="en-GB" smtClean="0"/>
              <a:t>23/08/2024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2BFE93-C6F4-5388-678F-C949671D7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7B1801-7BC1-6260-865C-7C6F45B26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B090-9E56-4A48-9F9F-4932D3FCF8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3195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262EE-3E13-0027-D0D8-DC7EDA4B8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964E72-96F0-3A48-D8FF-CC45E1183B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AD9238-96CD-0BC9-B5A1-FBB88A77C4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294294-67FF-3DA7-B262-3D0F685D9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B660E-2364-4CD4-B772-CED7E8C3E88A}" type="datetimeFigureOut">
              <a:rPr lang="en-GB" smtClean="0"/>
              <a:t>23/08/2024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1E967C-2FC3-CDB1-3658-1AF3EDDBA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666CC4-4F14-B7CF-A9F5-4FD4E33F9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B090-9E56-4A48-9F9F-4932D3FCF8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9506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E18FAB-B076-3863-DD9E-A746474AC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257B37-7AFC-3538-A069-D74968614E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0B9EF2-993B-3B69-2F03-AA7A4E1A05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BB660E-2364-4CD4-B772-CED7E8C3E88A}" type="datetimeFigureOut">
              <a:rPr lang="en-GB" smtClean="0"/>
              <a:t>23/08/2024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F6BFDB-0769-10D4-172D-5CE61D8594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132A47-0CD8-32DB-321F-5C0D4DEAD0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DB090-9E56-4A48-9F9F-4932D3FCF8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8611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18.png"/><Relationship Id="rId4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27.png"/><Relationship Id="rId4" Type="http://schemas.microsoft.com/office/2007/relationships/hdphoto" Target="../media/hdphoto12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4.png"/><Relationship Id="rId5" Type="http://schemas.openxmlformats.org/officeDocument/2006/relationships/audio" Target="../media/audio3.wav"/><Relationship Id="rId10" Type="http://schemas.microsoft.com/office/2007/relationships/hdphoto" Target="../media/hdphoto14.wdp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5.wdp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6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4.wdp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12" Type="http://schemas.microsoft.com/office/2007/relationships/hdphoto" Target="../media/hdphoto2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9.wdp"/><Relationship Id="rId11" Type="http://schemas.openxmlformats.org/officeDocument/2006/relationships/image" Target="../media/image36.png"/><Relationship Id="rId5" Type="http://schemas.openxmlformats.org/officeDocument/2006/relationships/image" Target="../media/image34.png"/><Relationship Id="rId10" Type="http://schemas.microsoft.com/office/2007/relationships/hdphoto" Target="../media/hdphoto8.wdp"/><Relationship Id="rId4" Type="http://schemas.microsoft.com/office/2007/relationships/hdphoto" Target="../media/hdphoto18.wdp"/><Relationship Id="rId9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7" Type="http://schemas.microsoft.com/office/2007/relationships/hdphoto" Target="../media/hdphoto20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microsoft.com/office/2007/relationships/hdphoto" Target="../media/hdphoto19.wdp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2.wav"/><Relationship Id="rId7" Type="http://schemas.microsoft.com/office/2007/relationships/hdphoto" Target="../media/hdphoto23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microsoft.com/office/2007/relationships/hdphoto" Target="../media/hdphoto22.wdp"/><Relationship Id="rId10" Type="http://schemas.openxmlformats.org/officeDocument/2006/relationships/image" Target="../media/image40.png"/><Relationship Id="rId4" Type="http://schemas.openxmlformats.org/officeDocument/2006/relationships/image" Target="../media/image37.png"/><Relationship Id="rId9" Type="http://schemas.microsoft.com/office/2007/relationships/hdphoto" Target="../media/hdphoto24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12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microsoft.com/office/2007/relationships/hdphoto" Target="../media/hdphoto25.wdp"/><Relationship Id="rId5" Type="http://schemas.openxmlformats.org/officeDocument/2006/relationships/audio" Target="../media/audio3.wav"/><Relationship Id="rId10" Type="http://schemas.openxmlformats.org/officeDocument/2006/relationships/image" Target="../media/image41.png"/><Relationship Id="rId4" Type="http://schemas.openxmlformats.org/officeDocument/2006/relationships/notesSlide" Target="../notesSlides/notesSlide10.xml"/><Relationship Id="rId9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microsoft.com/office/2007/relationships/hdphoto" Target="../media/hdphoto8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21.wdp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f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f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26.wdp"/><Relationship Id="rId3" Type="http://schemas.openxmlformats.org/officeDocument/2006/relationships/image" Target="../media/image2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26.wdp"/><Relationship Id="rId3" Type="http://schemas.openxmlformats.org/officeDocument/2006/relationships/image" Target="../media/image2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10" Type="http://schemas.microsoft.com/office/2007/relationships/hdphoto" Target="../media/hdphoto2.wdp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4.png"/><Relationship Id="rId5" Type="http://schemas.openxmlformats.org/officeDocument/2006/relationships/image" Target="../media/image2.png"/><Relationship Id="rId10" Type="http://schemas.microsoft.com/office/2007/relationships/hdphoto" Target="../media/hdphoto26.wdp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11" Type="http://schemas.openxmlformats.org/officeDocument/2006/relationships/image" Target="../media/image4.png"/><Relationship Id="rId5" Type="http://schemas.openxmlformats.org/officeDocument/2006/relationships/image" Target="../media/image2.png"/><Relationship Id="rId10" Type="http://schemas.microsoft.com/office/2007/relationships/hdphoto" Target="../media/hdphoto26.wdp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microsoft.com/office/2007/relationships/hdphoto" Target="../media/hdphoto4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4.png"/><Relationship Id="rId4" Type="http://schemas.openxmlformats.org/officeDocument/2006/relationships/audio" Target="../media/audio3.wav"/><Relationship Id="rId9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11" Type="http://schemas.openxmlformats.org/officeDocument/2006/relationships/image" Target="../media/image4.png"/><Relationship Id="rId5" Type="http://schemas.openxmlformats.org/officeDocument/2006/relationships/audio" Target="../media/audio3.wav"/><Relationship Id="rId10" Type="http://schemas.microsoft.com/office/2007/relationships/hdphoto" Target="../media/hdphoto7.wdp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028C2DA7-1BA6-7408-D4B7-2EAE33752CE9}"/>
              </a:ext>
            </a:extLst>
          </p:cNvPr>
          <p:cNvSpPr txBox="1"/>
          <p:nvPr/>
        </p:nvSpPr>
        <p:spPr>
          <a:xfrm>
            <a:off x="0" y="-1800885"/>
            <a:ext cx="12192000" cy="1569660"/>
          </a:xfrm>
          <a:prstGeom prst="rect">
            <a:avLst/>
          </a:prstGeom>
          <a:noFill/>
          <a:effectLst>
            <a:glow rad="254000">
              <a:srgbClr val="7030A0">
                <a:alpha val="30000"/>
              </a:srgbClr>
            </a:glow>
            <a:outerShdw blurRad="5080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9600" dirty="0" err="1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vantGarde Md BT" panose="020B0602020202020204" pitchFamily="34" charset="0"/>
              </a:rPr>
              <a:t>shortcutstv</a:t>
            </a:r>
            <a:endParaRPr lang="en-GB" sz="9600" dirty="0"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antGarde Md BT" panose="020B0602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481A623-16E4-EA26-3324-76DDCA9D721F}"/>
              </a:ext>
            </a:extLst>
          </p:cNvPr>
          <p:cNvSpPr txBox="1"/>
          <p:nvPr/>
        </p:nvSpPr>
        <p:spPr>
          <a:xfrm>
            <a:off x="0" y="7335976"/>
            <a:ext cx="12192000" cy="830997"/>
          </a:xfrm>
          <a:prstGeom prst="rect">
            <a:avLst/>
          </a:prstGeom>
          <a:noFill/>
          <a:effectLst>
            <a:glow rad="254000">
              <a:srgbClr val="7030A0">
                <a:alpha val="30000"/>
              </a:srgbClr>
            </a:glow>
            <a:outerShdw blurRad="5080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4800" spc="1200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vantGarde Md BT" panose="020B0602020202020204" pitchFamily="34" charset="0"/>
              </a:rPr>
              <a:t>presents</a:t>
            </a:r>
            <a:endParaRPr lang="en-GB" sz="4800" spc="1200" dirty="0"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antGarde Md BT" panose="020B06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64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-1.85185E-6 L 0 0.5370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85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.14746 L 0 -0.6303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7" grpId="1"/>
      <p:bldP spid="38" grpId="0"/>
      <p:bldP spid="38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DA761CB-51BD-FFBD-E8D5-75169174A5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6EC307-F32F-8D5A-3447-47B9EB4F3A6E}"/>
              </a:ext>
            </a:extLst>
          </p:cNvPr>
          <p:cNvSpPr txBox="1"/>
          <p:nvPr/>
        </p:nvSpPr>
        <p:spPr>
          <a:xfrm rot="21378625">
            <a:off x="-373767" y="848204"/>
            <a:ext cx="46135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0" dirty="0">
                <a:solidFill>
                  <a:srgbClr val="FFFF00"/>
                </a:solidFill>
                <a:latin typeface="Hey August" pitchFamily="2" charset="0"/>
                <a:cs typeface="Lato Semibold" panose="020F0502020204030203" pitchFamily="34" charset="0"/>
              </a:rPr>
              <a:t>Sociology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26D442-8C03-5010-BF39-D7EC22F369C3}"/>
              </a:ext>
            </a:extLst>
          </p:cNvPr>
          <p:cNvSpPr txBox="1"/>
          <p:nvPr/>
        </p:nvSpPr>
        <p:spPr>
          <a:xfrm rot="21198851">
            <a:off x="-15435" y="-34923"/>
            <a:ext cx="423474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7500" dirty="0">
                <a:solidFill>
                  <a:schemeClr val="bg1"/>
                </a:solidFill>
                <a:latin typeface="Hey August" pitchFamily="2" charset="0"/>
                <a:cs typeface="Lato Semibold" panose="020F0502020204030203" pitchFamily="34" charset="0"/>
              </a:rPr>
              <a:t>Investigating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ADEEE90-3BC9-7694-6E0C-225726381B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41" b="89941" l="9961" r="89941">
                        <a14:foregroundMark x1="56738" y1="2441" x2="60449" y2="12988"/>
                        <a14:foregroundMark x1="60449" y1="12988" x2="60840" y2="12988"/>
                        <a14:foregroundMark x1="55859" y1="69727" x2="57129" y2="82910"/>
                        <a14:foregroundMark x1="55469" y1="78516" x2="54590" y2="82715"/>
                        <a14:foregroundMark x1="70215" y1="43750" x2="73340" y2="45020"/>
                        <a14:foregroundMark x1="43066" y1="43164" x2="41666" y2="47277"/>
                        <a14:foregroundMark x1="61523" y1="6543" x2="62207" y2="6445"/>
                        <a14:foregroundMark x1="52051" y1="14063" x2="51172" y2="14258"/>
                        <a14:foregroundMark x1="44141" y1="33789" x2="44629" y2="33496"/>
                        <a14:foregroundMark x1="46094" y1="24219" x2="45020" y2="24414"/>
                        <a14:backgroundMark x1="32617" y1="53223" x2="40234" y2="79688"/>
                        <a14:backgroundMark x1="40234" y1="79688" x2="39453" y2="79297"/>
                        <a14:backgroundMark x1="63770" y1="75781" x2="84961" y2="80078"/>
                        <a14:backgroundMark x1="76465" y1="44434" x2="83984" y2="57520"/>
                        <a14:backgroundMark x1="83984" y1="57520" x2="85059" y2="58301"/>
                        <a14:backgroundMark x1="67090" y1="42773" x2="68457" y2="46875"/>
                        <a14:backgroundMark x1="45215" y1="48828" x2="46094" y2="45020"/>
                        <a14:backgroundMark x1="65918" y1="14648" x2="68359" y2="23242"/>
                        <a14:backgroundMark x1="68359" y1="23242" x2="69336" y2="24121"/>
                        <a14:backgroundMark x1="42969" y1="30566" x2="40527" y2="43164"/>
                        <a14:backgroundMark x1="40527" y1="43164" x2="38281" y2="44043"/>
                        <a14:backgroundMark x1="49902" y1="31836" x2="49902" y2="32520"/>
                        <a14:backgroundMark x1="42188" y1="47559" x2="41602" y2="48535"/>
                      </a14:backgroundRemoval>
                    </a14:imgEffect>
                  </a14:imgLayer>
                </a14:imgProps>
              </a:ext>
            </a:extLst>
          </a:blip>
          <a:srcRect l="36645" r="12042" b="14184"/>
          <a:stretch/>
        </p:blipFill>
        <p:spPr>
          <a:xfrm>
            <a:off x="6462172" y="825892"/>
            <a:ext cx="3519055" cy="588525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8D6843B-4223-FBE4-8CFE-EF6EA6AFD56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50" b="97010" l="9302" r="89701">
                        <a14:foregroundMark x1="44352" y1="9450" x2="65947" y2="10526"/>
                        <a14:foregroundMark x1="65947" y1="10526" x2="71096" y2="13158"/>
                        <a14:foregroundMark x1="43688" y1="90431" x2="61794" y2="92105"/>
                        <a14:foregroundMark x1="61794" y1="92105" x2="61794" y2="92105"/>
                        <a14:foregroundMark x1="34718" y1="90191" x2="49668" y2="96053"/>
                        <a14:foregroundMark x1="49668" y1="96053" x2="50166" y2="96053"/>
                        <a14:foregroundMark x1="41528" y1="96770" x2="43522" y2="97010"/>
                        <a14:foregroundMark x1="9302" y1="32177" x2="9302" y2="383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998" y="798003"/>
            <a:ext cx="631641" cy="87716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CD21B90-53CE-80AC-9E95-8EF07700B91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50" b="97010" l="9302" r="89701">
                        <a14:foregroundMark x1="44352" y1="9450" x2="65947" y2="10526"/>
                        <a14:foregroundMark x1="65947" y1="10526" x2="71096" y2="13158"/>
                        <a14:foregroundMark x1="43688" y1="90431" x2="61794" y2="92105"/>
                        <a14:foregroundMark x1="61794" y1="92105" x2="61794" y2="92105"/>
                        <a14:foregroundMark x1="34718" y1="90191" x2="49668" y2="96053"/>
                        <a14:foregroundMark x1="49668" y1="96053" x2="50166" y2="96053"/>
                        <a14:foregroundMark x1="41528" y1="96770" x2="43522" y2="97010"/>
                        <a14:foregroundMark x1="9302" y1="32177" x2="9302" y2="383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676" y="687893"/>
            <a:ext cx="1263283" cy="175432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5F2C30C-D897-4D85-2AE3-6C75FB0D887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50" b="97010" l="9302" r="89701">
                        <a14:foregroundMark x1="44352" y1="9450" x2="65947" y2="10526"/>
                        <a14:foregroundMark x1="65947" y1="10526" x2="71096" y2="13158"/>
                        <a14:foregroundMark x1="43688" y1="90431" x2="61794" y2="92105"/>
                        <a14:foregroundMark x1="61794" y1="92105" x2="61794" y2="92105"/>
                        <a14:foregroundMark x1="34718" y1="90191" x2="49668" y2="96053"/>
                        <a14:foregroundMark x1="49668" y1="96053" x2="50166" y2="96053"/>
                        <a14:foregroundMark x1="41528" y1="96770" x2="43522" y2="97010"/>
                        <a14:foregroundMark x1="9302" y1="32177" x2="9302" y2="383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748" y="298137"/>
            <a:ext cx="2028722" cy="28172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348BA06-6729-09C8-37AA-8F9AD415558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15" b="94815" l="10000" r="90000">
                        <a14:foregroundMark x1="50104" y1="26944" x2="49323" y2="78333"/>
                        <a14:foregroundMark x1="49323" y1="78333" x2="50365" y2="85833"/>
                        <a14:foregroundMark x1="50365" y1="85833" x2="50156" y2="90093"/>
                        <a14:foregroundMark x1="46667" y1="59630" x2="44115" y2="80648"/>
                        <a14:foregroundMark x1="44115" y1="80648" x2="43802" y2="81389"/>
                        <a14:foregroundMark x1="54328" y1="81838" x2="54583" y2="81574"/>
                        <a14:foregroundMark x1="50729" y1="88704" x2="50563" y2="91482"/>
                        <a14:foregroundMark x1="49792" y1="88981" x2="49822" y2="92195"/>
                        <a14:foregroundMark x1="51667" y1="85093" x2="52025" y2="88408"/>
                        <a14:foregroundMark x1="48698" y1="80370" x2="48318" y2="84555"/>
                        <a14:foregroundMark x1="19241" y1="41185" x2="19010" y2="42315"/>
                        <a14:foregroundMark x1="20121" y1="36883" x2="19891" y2="38006"/>
                        <a14:foregroundMark x1="22728" y1="24138" x2="21616" y2="29576"/>
                        <a14:foregroundMark x1="25067" y1="12704" x2="24512" y2="15419"/>
                        <a14:foregroundMark x1="26094" y1="7685" x2="25874" y2="8762"/>
                        <a14:foregroundMark x1="19010" y1="42315" x2="19199" y2="41845"/>
                        <a14:foregroundMark x1="29684" y1="14152" x2="29010" y2="15370"/>
                        <a14:foregroundMark x1="31539" y1="10799" x2="31051" y2="11681"/>
                        <a14:foregroundMark x1="52240" y1="29722" x2="52604" y2="29352"/>
                        <a14:foregroundMark x1="49167" y1="25741" x2="48750" y2="27593"/>
                        <a14:foregroundMark x1="46042" y1="58981" x2="45208" y2="62130"/>
                        <a14:foregroundMark x1="44844" y1="67130" x2="43698" y2="72963"/>
                        <a14:foregroundMark x1="44711" y1="65599" x2="44948" y2="64259"/>
                        <a14:foregroundMark x1="44043" y1="69366" x2="44612" y2="66153"/>
                        <a14:foregroundMark x1="44167" y1="69537" x2="43958" y2="71944"/>
                        <a14:foregroundMark x1="44271" y1="70463" x2="43750" y2="72037"/>
                        <a14:foregroundMark x1="42604" y1="79907" x2="42604" y2="81296"/>
                        <a14:foregroundMark x1="48646" y1="88333" x2="48854" y2="90278"/>
                        <a14:foregroundMark x1="49063" y1="88333" x2="49063" y2="88333"/>
                        <a14:backgroundMark x1="23809" y1="13095" x2="14740" y2="14444"/>
                        <a14:backgroundMark x1="29167" y1="12298" x2="26239" y2="12734"/>
                        <a14:backgroundMark x1="40885" y1="10556" x2="32529" y2="11798"/>
                        <a14:backgroundMark x1="14740" y1="14444" x2="13542" y2="20093"/>
                        <a14:backgroundMark x1="43177" y1="15926" x2="34792" y2="82407"/>
                        <a14:backgroundMark x1="34792" y1="82407" x2="34792" y2="82222"/>
                        <a14:backgroundMark x1="25313" y1="15370" x2="26146" y2="58611"/>
                        <a14:backgroundMark x1="28906" y1="11667" x2="19792" y2="26204"/>
                        <a14:backgroundMark x1="19792" y1="26204" x2="16510" y2="38056"/>
                        <a14:backgroundMark x1="16510" y1="38056" x2="16510" y2="38426"/>
                        <a14:backgroundMark x1="30990" y1="11667" x2="29479" y2="31574"/>
                        <a14:backgroundMark x1="29479" y1="31574" x2="29479" y2="31574"/>
                        <a14:backgroundMark x1="25833" y1="8704" x2="22344" y2="14630"/>
                        <a14:backgroundMark x1="22344" y1="14630" x2="20417" y2="28889"/>
                        <a14:backgroundMark x1="20417" y1="28889" x2="21302" y2="37315"/>
                        <a14:backgroundMark x1="21302" y1="37315" x2="20677" y2="40463"/>
                        <a14:backgroundMark x1="19271" y1="42593" x2="32135" y2="10093"/>
                        <a14:backgroundMark x1="19115" y1="42315" x2="19219" y2="32685"/>
                        <a14:backgroundMark x1="20104" y1="41296" x2="19219" y2="41296"/>
                        <a14:backgroundMark x1="19427" y1="40833" x2="20000" y2="35741"/>
                        <a14:backgroundMark x1="20417" y1="38704" x2="19948" y2="36111"/>
                        <a14:backgroundMark x1="21927" y1="29722" x2="23438" y2="23148"/>
                        <a14:backgroundMark x1="50521" y1="17130" x2="65625" y2="40000"/>
                        <a14:backgroundMark x1="65625" y1="40000" x2="69948" y2="54352"/>
                        <a14:backgroundMark x1="45521" y1="95556" x2="63438" y2="99722"/>
                        <a14:backgroundMark x1="47865" y1="91569" x2="48021" y2="92315"/>
                        <a14:backgroundMark x1="46667" y1="85833" x2="47678" y2="90672"/>
                        <a14:backgroundMark x1="48021" y1="92315" x2="48646" y2="92870"/>
                        <a14:backgroundMark x1="49844" y1="93148" x2="52135" y2="93704"/>
                        <a14:backgroundMark x1="53542" y1="87870" x2="50625" y2="95833"/>
                        <a14:backgroundMark x1="50625" y1="95833" x2="50104" y2="96389"/>
                        <a14:backgroundMark x1="49583" y1="93889" x2="50938" y2="93889"/>
                        <a14:backgroundMark x1="54063" y1="29444" x2="52448" y2="31019"/>
                        <a14:backgroundMark x1="55781" y1="59537" x2="55781" y2="60093"/>
                        <a14:backgroundMark x1="46719" y1="49352" x2="46719" y2="49907"/>
                        <a14:backgroundMark x1="53646" y1="50926" x2="54115" y2="52315"/>
                        <a14:backgroundMark x1="53906" y1="50648" x2="53906" y2="49630"/>
                        <a14:backgroundMark x1="53438" y1="48148" x2="53490" y2="48796"/>
                        <a14:backgroundMark x1="54010" y1="52500" x2="53958" y2="52870"/>
                        <a14:backgroundMark x1="46719" y1="48519" x2="46719" y2="49815"/>
                        <a14:backgroundMark x1="43750" y1="64815" x2="41615" y2="72500"/>
                        <a14:backgroundMark x1="56354" y1="65278" x2="57708" y2="70093"/>
                        <a14:backgroundMark x1="54271" y1="81759" x2="53958" y2="82315"/>
                        <a14:backgroundMark x1="47188" y1="84907" x2="48125" y2="88426"/>
                        <a14:backgroundMark x1="50729" y1="90000" x2="51719" y2="90185"/>
                        <a14:backgroundMark x1="49740" y1="93796" x2="49844" y2="94259"/>
                        <a14:backgroundMark x1="49531" y1="92870" x2="51250" y2="937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901" t="22158" r="39033"/>
          <a:stretch/>
        </p:blipFill>
        <p:spPr>
          <a:xfrm>
            <a:off x="5976257" y="576686"/>
            <a:ext cx="3814331" cy="65730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55D525-C948-058A-6E60-6EF5A9AA7E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41" b="89941" l="9961" r="89941">
                        <a14:foregroundMark x1="56738" y1="2441" x2="60449" y2="12988"/>
                        <a14:foregroundMark x1="60449" y1="12988" x2="60840" y2="12988"/>
                        <a14:foregroundMark x1="55859" y1="69727" x2="57129" y2="82910"/>
                        <a14:foregroundMark x1="55469" y1="78516" x2="54590" y2="82715"/>
                        <a14:foregroundMark x1="70215" y1="43750" x2="73340" y2="45020"/>
                        <a14:foregroundMark x1="43066" y1="43164" x2="41666" y2="47277"/>
                        <a14:foregroundMark x1="61523" y1="6543" x2="62207" y2="6445"/>
                        <a14:foregroundMark x1="52051" y1="14063" x2="51172" y2="14258"/>
                        <a14:foregroundMark x1="44141" y1="33789" x2="44629" y2="33496"/>
                        <a14:foregroundMark x1="46094" y1="24219" x2="45020" y2="24414"/>
                        <a14:backgroundMark x1="32617" y1="53223" x2="40234" y2="79688"/>
                        <a14:backgroundMark x1="40234" y1="79688" x2="39453" y2="79297"/>
                        <a14:backgroundMark x1="63770" y1="75781" x2="84961" y2="80078"/>
                        <a14:backgroundMark x1="76465" y1="44434" x2="83984" y2="57520"/>
                        <a14:backgroundMark x1="83984" y1="57520" x2="85059" y2="58301"/>
                        <a14:backgroundMark x1="67090" y1="42773" x2="68457" y2="46875"/>
                        <a14:backgroundMark x1="45215" y1="48828" x2="46094" y2="45020"/>
                        <a14:backgroundMark x1="65918" y1="14648" x2="68359" y2="23242"/>
                        <a14:backgroundMark x1="68359" y1="23242" x2="69336" y2="24121"/>
                        <a14:backgroundMark x1="42969" y1="30566" x2="40527" y2="43164"/>
                        <a14:backgroundMark x1="40527" y1="43164" x2="38281" y2="44043"/>
                        <a14:backgroundMark x1="49902" y1="31836" x2="49902" y2="32520"/>
                        <a14:backgroundMark x1="42188" y1="47559" x2="41602" y2="48535"/>
                      </a14:backgroundRemoval>
                    </a14:imgEffect>
                  </a14:imgLayer>
                </a14:imgProps>
              </a:ext>
            </a:extLst>
          </a:blip>
          <a:srcRect l="36645" r="12042" b="14184"/>
          <a:stretch/>
        </p:blipFill>
        <p:spPr>
          <a:xfrm>
            <a:off x="6272460" y="3054178"/>
            <a:ext cx="549708" cy="9193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86B7DE-1948-0EDA-5058-5515BE2A98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41" b="89941" l="9961" r="89941">
                        <a14:foregroundMark x1="56738" y1="2441" x2="60449" y2="12988"/>
                        <a14:foregroundMark x1="60449" y1="12988" x2="60840" y2="12988"/>
                        <a14:foregroundMark x1="55859" y1="69727" x2="57129" y2="82910"/>
                        <a14:foregroundMark x1="55469" y1="78516" x2="54590" y2="82715"/>
                        <a14:foregroundMark x1="70215" y1="43750" x2="73340" y2="45020"/>
                        <a14:foregroundMark x1="43066" y1="43164" x2="41666" y2="47277"/>
                        <a14:foregroundMark x1="61523" y1="6543" x2="62207" y2="6445"/>
                        <a14:foregroundMark x1="52051" y1="14063" x2="51172" y2="14258"/>
                        <a14:foregroundMark x1="44141" y1="33789" x2="44629" y2="33496"/>
                        <a14:foregroundMark x1="46094" y1="24219" x2="45020" y2="24414"/>
                        <a14:backgroundMark x1="32617" y1="53223" x2="40234" y2="79688"/>
                        <a14:backgroundMark x1="40234" y1="79688" x2="39453" y2="79297"/>
                        <a14:backgroundMark x1="63770" y1="75781" x2="84961" y2="80078"/>
                        <a14:backgroundMark x1="76465" y1="44434" x2="83984" y2="57520"/>
                        <a14:backgroundMark x1="83984" y1="57520" x2="85059" y2="58301"/>
                        <a14:backgroundMark x1="67090" y1="42773" x2="68457" y2="46875"/>
                        <a14:backgroundMark x1="45215" y1="48828" x2="46094" y2="45020"/>
                        <a14:backgroundMark x1="65918" y1="14648" x2="68359" y2="23242"/>
                        <a14:backgroundMark x1="68359" y1="23242" x2="69336" y2="24121"/>
                        <a14:backgroundMark x1="42969" y1="30566" x2="40527" y2="43164"/>
                        <a14:backgroundMark x1="40527" y1="43164" x2="38281" y2="44043"/>
                        <a14:backgroundMark x1="49902" y1="31836" x2="49902" y2="32520"/>
                        <a14:backgroundMark x1="42188" y1="47559" x2="41602" y2="48535"/>
                      </a14:backgroundRemoval>
                    </a14:imgEffect>
                  </a14:imgLayer>
                </a14:imgProps>
              </a:ext>
            </a:extLst>
          </a:blip>
          <a:srcRect l="36645" r="12042" b="14184"/>
          <a:stretch/>
        </p:blipFill>
        <p:spPr>
          <a:xfrm>
            <a:off x="5830188" y="2150684"/>
            <a:ext cx="1565909" cy="26188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27CC21A-3C96-F434-D199-1EC4920D8D11}"/>
              </a:ext>
            </a:extLst>
          </p:cNvPr>
          <p:cNvSpPr txBox="1"/>
          <p:nvPr/>
        </p:nvSpPr>
        <p:spPr>
          <a:xfrm>
            <a:off x="401494" y="2445080"/>
            <a:ext cx="4490131" cy="1323439"/>
          </a:xfrm>
          <a:prstGeom prst="rect">
            <a:avLst/>
          </a:prstGeom>
          <a:solidFill>
            <a:schemeClr val="bg1"/>
          </a:solidFill>
          <a:effectLst>
            <a:outerShdw blurRad="50800" dist="127000" dir="2700000" algn="tl" rotWithShape="0">
              <a:prstClr val="black">
                <a:alpha val="8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Tekton Pro Ext" panose="020F0605020208020904" pitchFamily="34" charset="0"/>
                <a:cs typeface="Arial" panose="020B0604020202020204" pitchFamily="34" charset="0"/>
              </a:rPr>
              <a:t>For the sociologist, the world isn’t  “given” to us by external forces like “god” or internal forces such as “instinct”.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DFA9D8-B35C-A3B2-9B38-957B40141290}"/>
              </a:ext>
            </a:extLst>
          </p:cNvPr>
          <p:cNvSpPr txBox="1"/>
          <p:nvPr/>
        </p:nvSpPr>
        <p:spPr>
          <a:xfrm>
            <a:off x="6419481" y="6159753"/>
            <a:ext cx="5132293" cy="400110"/>
          </a:xfrm>
          <a:prstGeom prst="rect">
            <a:avLst/>
          </a:prstGeom>
          <a:solidFill>
            <a:schemeClr val="bg1"/>
          </a:solidFill>
          <a:effectLst>
            <a:outerShdw blurRad="50800" dist="127000" dir="2700000" algn="tl" rotWithShape="0">
              <a:prstClr val="black">
                <a:alpha val="8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Tekton Pro Ext" panose="020F0605020208020904" pitchFamily="34" charset="0"/>
              </a:rPr>
              <a:t>“Things are never what they seem…”.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917B32-0A51-6B9D-0893-4B4943587DED}"/>
              </a:ext>
            </a:extLst>
          </p:cNvPr>
          <p:cNvSpPr txBox="1"/>
          <p:nvPr/>
        </p:nvSpPr>
        <p:spPr>
          <a:xfrm>
            <a:off x="401494" y="5047903"/>
            <a:ext cx="4660723" cy="400110"/>
          </a:xfrm>
          <a:prstGeom prst="rect">
            <a:avLst/>
          </a:prstGeom>
          <a:solidFill>
            <a:schemeClr val="bg1"/>
          </a:solidFill>
          <a:effectLst>
            <a:outerShdw blurRad="50800" dist="127000" dir="2700000" algn="tl" rotWithShape="0">
              <a:prstClr val="black">
                <a:alpha val="8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Tekton Pro Ext" panose="020F0605020208020904" pitchFamily="34" charset="0"/>
                <a:cs typeface="Arial" panose="020B0604020202020204" pitchFamily="34" charset="0"/>
              </a:rPr>
              <a:t>And your job is to discover how.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D9DD6A4-C05F-B55C-0A43-8EF08FA4737B}"/>
              </a:ext>
            </a:extLst>
          </p:cNvPr>
          <p:cNvSpPr txBox="1"/>
          <p:nvPr/>
        </p:nvSpPr>
        <p:spPr>
          <a:xfrm>
            <a:off x="401494" y="4208156"/>
            <a:ext cx="3736715" cy="400110"/>
          </a:xfrm>
          <a:prstGeom prst="rect">
            <a:avLst/>
          </a:prstGeom>
          <a:solidFill>
            <a:schemeClr val="bg1"/>
          </a:solidFill>
          <a:effectLst>
            <a:outerShdw blurRad="50800" dist="127000" dir="2700000" algn="tl" rotWithShape="0">
              <a:prstClr val="black">
                <a:alpha val="8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Tekton Pro Ext" panose="020F0605020208020904" pitchFamily="34" charset="0"/>
                <a:cs typeface="Arial" panose="020B0604020202020204" pitchFamily="34" charset="0"/>
              </a:rPr>
              <a:t>It is socially constructed.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20E644A-827D-B228-8129-66C015943075}"/>
              </a:ext>
            </a:extLst>
          </p:cNvPr>
          <p:cNvSpPr txBox="1"/>
          <p:nvPr/>
        </p:nvSpPr>
        <p:spPr>
          <a:xfrm>
            <a:off x="401494" y="5887649"/>
            <a:ext cx="4660723" cy="707886"/>
          </a:xfrm>
          <a:prstGeom prst="rect">
            <a:avLst/>
          </a:prstGeom>
          <a:solidFill>
            <a:schemeClr val="bg1"/>
          </a:solidFill>
          <a:effectLst>
            <a:outerShdw blurRad="50800" dist="127000" dir="2700000" algn="tl" rotWithShape="0">
              <a:prstClr val="black">
                <a:alpha val="8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Tekton Pro Ext" panose="020F0605020208020904" pitchFamily="34" charset="0"/>
                <a:cs typeface="Arial" panose="020B0604020202020204" pitchFamily="34" charset="0"/>
              </a:rPr>
              <a:t>And maybe also why.</a:t>
            </a:r>
          </a:p>
          <a:p>
            <a:r>
              <a:rPr lang="en-GB" sz="2000" dirty="0">
                <a:latin typeface="Tekton Pro Ext" panose="020F0605020208020904" pitchFamily="34" charset="0"/>
                <a:cs typeface="Arial" panose="020B0604020202020204" pitchFamily="34" charset="0"/>
              </a:rPr>
              <a:t>(But’s that’s optional for now).</a:t>
            </a:r>
          </a:p>
        </p:txBody>
      </p:sp>
      <p:sp>
        <p:nvSpPr>
          <p:cNvPr id="2" name="Rectangle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96814D0-F0FB-1073-B209-8D373BAAA03D}"/>
              </a:ext>
            </a:extLst>
          </p:cNvPr>
          <p:cNvSpPr/>
          <p:nvPr/>
        </p:nvSpPr>
        <p:spPr>
          <a:xfrm>
            <a:off x="5533069" y="2419513"/>
            <a:ext cx="1210423" cy="16345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909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5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9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9" grpId="0" animBg="1"/>
      <p:bldP spid="20" grpId="0" animBg="1"/>
      <p:bldP spid="21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7B716D-C1B9-A9B7-D015-09BB48AF5E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561788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1F24AF-6AAA-A968-EB91-650A0D6F6F19}"/>
              </a:ext>
            </a:extLst>
          </p:cNvPr>
          <p:cNvSpPr txBox="1"/>
          <p:nvPr/>
        </p:nvSpPr>
        <p:spPr>
          <a:xfrm rot="21321845">
            <a:off x="4418573" y="1167780"/>
            <a:ext cx="726581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solidFill>
                  <a:schemeClr val="bg1"/>
                </a:solidFill>
                <a:latin typeface="Hey August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“The fascination of sociology lies in the fact that its perspective makes us see in a new light the very world in which we have lived all of our lives”.</a:t>
            </a:r>
            <a:endParaRPr lang="en-GB" sz="4800" dirty="0">
              <a:solidFill>
                <a:schemeClr val="bg1"/>
              </a:solidFill>
              <a:latin typeface="Hey August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4FFAC87-13F9-1929-A8AF-DE1052F292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302"/>
          <a:stretch/>
        </p:blipFill>
        <p:spPr>
          <a:xfrm>
            <a:off x="0" y="5965371"/>
            <a:ext cx="12192000" cy="897719"/>
          </a:xfrm>
          <a:prstGeom prst="rect">
            <a:avLst/>
          </a:prstGeom>
        </p:spPr>
      </p:pic>
      <p:pic>
        <p:nvPicPr>
          <p:cNvPr id="8" name="paint pot">
            <a:extLst>
              <a:ext uri="{FF2B5EF4-FFF2-40B4-BE49-F238E27FC236}">
                <a16:creationId xmlns:a16="http://schemas.microsoft.com/office/drawing/2014/main" id="{D7EEFCE6-973E-E83B-D22C-44AE4AEF1C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70290" y="5017128"/>
            <a:ext cx="1565988" cy="17460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7B9CD7-905B-087D-1E4F-D057CE9E0EFC}"/>
              </a:ext>
            </a:extLst>
          </p:cNvPr>
          <p:cNvSpPr txBox="1"/>
          <p:nvPr/>
        </p:nvSpPr>
        <p:spPr>
          <a:xfrm rot="21378625">
            <a:off x="-373767" y="848204"/>
            <a:ext cx="46135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0" dirty="0">
                <a:solidFill>
                  <a:srgbClr val="FFFF00"/>
                </a:solidFill>
                <a:latin typeface="Hey August" pitchFamily="2" charset="0"/>
                <a:cs typeface="Lato Semibold" panose="020F0502020204030203" pitchFamily="34" charset="0"/>
              </a:rPr>
              <a:t>Sociology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4E6598-86B6-EE5F-D731-05BADF843B2C}"/>
              </a:ext>
            </a:extLst>
          </p:cNvPr>
          <p:cNvSpPr txBox="1"/>
          <p:nvPr/>
        </p:nvSpPr>
        <p:spPr>
          <a:xfrm rot="21198851">
            <a:off x="-15435" y="-34923"/>
            <a:ext cx="423474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7500" dirty="0">
                <a:solidFill>
                  <a:schemeClr val="bg1"/>
                </a:solidFill>
                <a:latin typeface="Hey August" pitchFamily="2" charset="0"/>
                <a:cs typeface="Lato Semibold" panose="020F0502020204030203" pitchFamily="34" charset="0"/>
              </a:rPr>
              <a:t>Investigating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3E79BE-451F-3D68-9B66-C1929F67D5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25" b="99121" l="879" r="89844">
                        <a14:foregroundMark x1="24316" y1="3125" x2="13770" y2="94336"/>
                        <a14:foregroundMark x1="28613" y1="4980" x2="18164" y2="9570"/>
                        <a14:foregroundMark x1="18164" y1="9570" x2="17871" y2="10352"/>
                        <a14:foregroundMark x1="18262" y1="26953" x2="4883" y2="44629"/>
                        <a14:foregroundMark x1="4883" y1="44629" x2="4785" y2="45605"/>
                        <a14:foregroundMark x1="1752" y1="37733" x2="879" y2="38184"/>
                        <a14:foregroundMark x1="9375" y1="33789" x2="2337" y2="37430"/>
                        <a14:foregroundMark x1="879" y1="38184" x2="879" y2="38184"/>
                        <a14:foregroundMark x1="27246" y1="43262" x2="27051" y2="94629"/>
                        <a14:foregroundMark x1="27051" y1="94629" x2="26855" y2="95215"/>
                        <a14:foregroundMark x1="33594" y1="79980" x2="33105" y2="99121"/>
                        <a14:foregroundMark x1="44531" y1="83398" x2="40820" y2="97852"/>
                        <a14:foregroundMark x1="47266" y1="78906" x2="46484" y2="83008"/>
                        <a14:foregroundMark x1="10547" y1="49219" x2="12500" y2="92676"/>
                        <a14:foregroundMark x1="12500" y1="92676" x2="13184" y2="93652"/>
                        <a14:foregroundMark x1="42676" y1="65527" x2="43848" y2="81641"/>
                        <a14:foregroundMark x1="46191" y1="73047" x2="45898" y2="75879"/>
                        <a14:backgroundMark x1="46875" y1="6055" x2="63477" y2="62500"/>
                        <a14:backgroundMark x1="50781" y1="49805" x2="52148" y2="61816"/>
                        <a14:backgroundMark x1="52148" y1="61816" x2="54883" y2="62402"/>
                        <a14:backgroundMark x1="34082" y1="30371" x2="41016" y2="29883"/>
                        <a14:backgroundMark x1="41016" y1="29883" x2="48828" y2="30273"/>
                        <a14:backgroundMark x1="3711" y1="29688" x2="781" y2="36035"/>
                        <a14:backgroundMark x1="781" y1="36035" x2="293" y2="36426"/>
                        <a14:backgroundMark x1="8105" y1="28613" x2="1270" y2="34375"/>
                        <a14:backgroundMark x1="50000" y1="64453" x2="51855" y2="71680"/>
                        <a14:backgroundMark x1="48926" y1="76074" x2="48633" y2="77441"/>
                      </a14:backgroundRemoval>
                    </a14:imgEffect>
                  </a14:imgLayer>
                </a14:imgProps>
              </a:ext>
            </a:extLst>
          </a:blip>
          <a:srcRect r="48652"/>
          <a:stretch/>
        </p:blipFill>
        <p:spPr>
          <a:xfrm>
            <a:off x="-635000" y="75218"/>
            <a:ext cx="3521423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F8324A4-EE2A-E58D-D7E1-3048BFE8427A}"/>
              </a:ext>
            </a:extLst>
          </p:cNvPr>
          <p:cNvSpPr txBox="1"/>
          <p:nvPr/>
        </p:nvSpPr>
        <p:spPr>
          <a:xfrm rot="21193447">
            <a:off x="5747985" y="-186784"/>
            <a:ext cx="50350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7200" b="1" dirty="0">
                <a:solidFill>
                  <a:srgbClr val="FFFF00"/>
                </a:solidFill>
                <a:latin typeface="Hey August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Peter Berger</a:t>
            </a:r>
          </a:p>
        </p:txBody>
      </p:sp>
      <p:sp>
        <p:nvSpPr>
          <p:cNvPr id="2" name="Rectangle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946F6B1-FEB0-C604-F65F-395C516AD378}"/>
              </a:ext>
            </a:extLst>
          </p:cNvPr>
          <p:cNvSpPr/>
          <p:nvPr/>
        </p:nvSpPr>
        <p:spPr>
          <a:xfrm rot="5400000">
            <a:off x="8115591" y="2801214"/>
            <a:ext cx="7419788" cy="69378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581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7B716D-C1B9-A9B7-D015-09BB48AF5E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-561788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1F24AF-6AAA-A968-EB91-650A0D6F6F19}"/>
              </a:ext>
            </a:extLst>
          </p:cNvPr>
          <p:cNvSpPr txBox="1"/>
          <p:nvPr/>
        </p:nvSpPr>
        <p:spPr>
          <a:xfrm rot="21423808">
            <a:off x="326652" y="576685"/>
            <a:ext cx="63066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  <a:latin typeface="Hey August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norms exist in your classroom?</a:t>
            </a:r>
            <a:endParaRPr lang="en-GB" sz="5400" dirty="0">
              <a:solidFill>
                <a:schemeClr val="bg1"/>
              </a:solidFill>
              <a:latin typeface="Hey August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4FFAC87-13F9-1929-A8AF-DE1052F292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302"/>
          <a:stretch/>
        </p:blipFill>
        <p:spPr>
          <a:xfrm>
            <a:off x="0" y="5965371"/>
            <a:ext cx="12192000" cy="8977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EEFC949-2D26-76BE-1378-B6D71CF4FF2F}"/>
              </a:ext>
            </a:extLst>
          </p:cNvPr>
          <p:cNvSpPr txBox="1"/>
          <p:nvPr/>
        </p:nvSpPr>
        <p:spPr>
          <a:xfrm rot="21378625">
            <a:off x="8866234" y="848204"/>
            <a:ext cx="46135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0" dirty="0">
                <a:solidFill>
                  <a:srgbClr val="FFFF00"/>
                </a:solidFill>
                <a:latin typeface="Hey August" pitchFamily="2" charset="0"/>
                <a:cs typeface="Lato Semibold" panose="020F0502020204030203" pitchFamily="34" charset="0"/>
              </a:rPr>
              <a:t>Sociology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7C9965-8129-87A6-258C-37ADC3CF9FC3}"/>
              </a:ext>
            </a:extLst>
          </p:cNvPr>
          <p:cNvSpPr txBox="1"/>
          <p:nvPr/>
        </p:nvSpPr>
        <p:spPr>
          <a:xfrm rot="21198851">
            <a:off x="9224566" y="-34923"/>
            <a:ext cx="423474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7500" dirty="0">
                <a:solidFill>
                  <a:schemeClr val="bg1"/>
                </a:solidFill>
                <a:latin typeface="Hey August" pitchFamily="2" charset="0"/>
                <a:cs typeface="Lato Semibold" panose="020F0502020204030203" pitchFamily="34" charset="0"/>
              </a:rPr>
              <a:t>Investigating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96597FD-8B79-2937-548B-C84DD4BE61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25" b="99121" l="879" r="89844">
                        <a14:foregroundMark x1="24316" y1="3125" x2="13770" y2="94336"/>
                        <a14:foregroundMark x1="28613" y1="4980" x2="18164" y2="9570"/>
                        <a14:foregroundMark x1="18164" y1="9570" x2="17871" y2="10352"/>
                        <a14:foregroundMark x1="18262" y1="26953" x2="4883" y2="44629"/>
                        <a14:foregroundMark x1="4883" y1="44629" x2="4785" y2="45605"/>
                        <a14:foregroundMark x1="1752" y1="37733" x2="879" y2="38184"/>
                        <a14:foregroundMark x1="9375" y1="33789" x2="2337" y2="37430"/>
                        <a14:foregroundMark x1="879" y1="38184" x2="879" y2="38184"/>
                        <a14:foregroundMark x1="27246" y1="43262" x2="27051" y2="94629"/>
                        <a14:foregroundMark x1="27051" y1="94629" x2="26855" y2="95215"/>
                        <a14:foregroundMark x1="33594" y1="79980" x2="33105" y2="99121"/>
                        <a14:foregroundMark x1="44531" y1="83398" x2="40820" y2="97852"/>
                        <a14:foregroundMark x1="47266" y1="78906" x2="46484" y2="83008"/>
                        <a14:foregroundMark x1="10547" y1="49219" x2="12500" y2="92676"/>
                        <a14:foregroundMark x1="12500" y1="92676" x2="13184" y2="93652"/>
                        <a14:foregroundMark x1="42676" y1="65527" x2="43848" y2="81641"/>
                        <a14:foregroundMark x1="46191" y1="73047" x2="45898" y2="75879"/>
                        <a14:backgroundMark x1="46875" y1="6055" x2="63477" y2="62500"/>
                        <a14:backgroundMark x1="50781" y1="49805" x2="52148" y2="61816"/>
                        <a14:backgroundMark x1="52148" y1="61816" x2="54883" y2="62402"/>
                        <a14:backgroundMark x1="34082" y1="30371" x2="41016" y2="29883"/>
                        <a14:backgroundMark x1="41016" y1="29883" x2="48828" y2="30273"/>
                        <a14:backgroundMark x1="3711" y1="29688" x2="781" y2="36035"/>
                        <a14:backgroundMark x1="781" y1="36035" x2="293" y2="36426"/>
                        <a14:backgroundMark x1="8105" y1="28613" x2="1270" y2="34375"/>
                        <a14:backgroundMark x1="50000" y1="64453" x2="51855" y2="71680"/>
                        <a14:backgroundMark x1="48926" y1="76074" x2="48633" y2="77441"/>
                      </a14:backgroundRemoval>
                    </a14:imgEffect>
                  </a14:imgLayer>
                </a14:imgProps>
              </a:ext>
            </a:extLst>
          </a:blip>
          <a:srcRect r="48652"/>
          <a:stretch/>
        </p:blipFill>
        <p:spPr>
          <a:xfrm flipH="1">
            <a:off x="9166270" y="1000810"/>
            <a:ext cx="3025730" cy="589263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852ACB2-FE0A-2387-EE1C-558827D6816B}"/>
              </a:ext>
            </a:extLst>
          </p:cNvPr>
          <p:cNvSpPr txBox="1"/>
          <p:nvPr/>
        </p:nvSpPr>
        <p:spPr>
          <a:xfrm rot="21423808">
            <a:off x="326863" y="2525584"/>
            <a:ext cx="59852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latin typeface="Hey August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happens if you break them?</a:t>
            </a:r>
            <a:endParaRPr lang="en-GB" sz="5400" dirty="0">
              <a:latin typeface="Hey August" pitchFamily="2" charset="0"/>
            </a:endParaRPr>
          </a:p>
        </p:txBody>
      </p:sp>
      <p:pic>
        <p:nvPicPr>
          <p:cNvPr id="7" name="Picture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34F4847-92D9-8B5D-78BC-E6C05967E3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730" l="9961" r="89844">
                        <a14:foregroundMark x1="54688" y1="5176" x2="67676" y2="6836"/>
                        <a14:foregroundMark x1="67480" y1="3027" x2="54004" y2="0"/>
                        <a14:foregroundMark x1="23340" y1="86230" x2="19922" y2="93750"/>
                        <a14:foregroundMark x1="41016" y1="96484" x2="61426" y2="98730"/>
                        <a14:foregroundMark x1="24609" y1="67188" x2="21875" y2="75098"/>
                        <a14:foregroundMark x1="24902" y1="68164" x2="22266" y2="75293"/>
                        <a14:backgroundMark x1="65039" y1="31250" x2="66504" y2="39844"/>
                        <a14:backgroundMark x1="68457" y1="23926" x2="66504" y2="27539"/>
                        <a14:backgroundMark x1="67773" y1="23242" x2="67871" y2="22949"/>
                        <a14:backgroundMark x1="39160" y1="64648" x2="36328" y2="71191"/>
                        <a14:backgroundMark x1="36328" y1="71191" x2="34668" y2="72949"/>
                        <a14:backgroundMark x1="44824" y1="9766" x2="39551" y2="9473"/>
                        <a14:backgroundMark x1="79297" y1="31250" x2="77441" y2="33398"/>
                        <a14:backgroundMark x1="78906" y1="33398" x2="77246" y2="30371"/>
                      </a14:backgroundRemoval>
                    </a14:imgEffect>
                  </a14:imgLayer>
                </a14:imgProps>
              </a:ext>
            </a:extLst>
          </a:blip>
          <a:srcRect l="12230" r="16711"/>
          <a:stretch/>
        </p:blipFill>
        <p:spPr>
          <a:xfrm>
            <a:off x="-4533899" y="846149"/>
            <a:ext cx="4019550" cy="604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29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7037E-7 L 0.78789 -0.00093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88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DA761CB-51BD-FFBD-E8D5-75169174A5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942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6EC307-F32F-8D5A-3447-47B9EB4F3A6E}"/>
              </a:ext>
            </a:extLst>
          </p:cNvPr>
          <p:cNvSpPr txBox="1"/>
          <p:nvPr/>
        </p:nvSpPr>
        <p:spPr>
          <a:xfrm rot="21378625">
            <a:off x="-373767" y="848204"/>
            <a:ext cx="46135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0" dirty="0">
                <a:solidFill>
                  <a:srgbClr val="FFFF00"/>
                </a:solidFill>
                <a:latin typeface="Hey August" pitchFamily="2" charset="0"/>
                <a:cs typeface="Lato Semibold" panose="020F0502020204030203" pitchFamily="34" charset="0"/>
              </a:rPr>
              <a:t>Sociology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26D442-8C03-5010-BF39-D7EC22F369C3}"/>
              </a:ext>
            </a:extLst>
          </p:cNvPr>
          <p:cNvSpPr txBox="1"/>
          <p:nvPr/>
        </p:nvSpPr>
        <p:spPr>
          <a:xfrm rot="21198851">
            <a:off x="-15435" y="-34923"/>
            <a:ext cx="423474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7500" dirty="0">
                <a:solidFill>
                  <a:schemeClr val="bg1"/>
                </a:solidFill>
                <a:latin typeface="Hey August" pitchFamily="2" charset="0"/>
                <a:cs typeface="Lato Semibold" panose="020F0502020204030203" pitchFamily="34" charset="0"/>
              </a:rPr>
              <a:t>Investigating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53C3AB-2864-4803-8B90-8018D6E21C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87" b="94531" l="52051" r="84668">
                        <a14:foregroundMark x1="65332" y1="9375" x2="68262" y2="35742"/>
                        <a14:foregroundMark x1="62890" y1="77089" x2="62793" y2="77832"/>
                        <a14:foregroundMark x1="68262" y1="35742" x2="63244" y2="74363"/>
                        <a14:foregroundMark x1="62793" y1="77832" x2="65039" y2="82910"/>
                        <a14:foregroundMark x1="71119" y1="78055" x2="71191" y2="79590"/>
                        <a14:foregroundMark x1="68848" y1="29688" x2="70836" y2="72025"/>
                        <a14:foregroundMark x1="70020" y1="34961" x2="76953" y2="69922"/>
                        <a14:foregroundMark x1="71191" y1="24316" x2="78516" y2="38770"/>
                        <a14:foregroundMark x1="67480" y1="9082" x2="65137" y2="15137"/>
                        <a14:foregroundMark x1="62695" y1="11816" x2="66113" y2="19238"/>
                        <a14:foregroundMark x1="62305" y1="35352" x2="60059" y2="52637"/>
                        <a14:foregroundMark x1="60059" y1="52637" x2="57923" y2="56244"/>
                        <a14:foregroundMark x1="54004" y1="32813" x2="57422" y2="35742"/>
                        <a14:foregroundMark x1="58203" y1="31348" x2="56738" y2="37500"/>
                        <a14:foregroundMark x1="52246" y1="32715" x2="56934" y2="37207"/>
                        <a14:foregroundMark x1="65820" y1="24707" x2="64746" y2="45117"/>
                        <a14:foregroundMark x1="71094" y1="19922" x2="72266" y2="27246"/>
                        <a14:foregroundMark x1="74512" y1="75586" x2="73535" y2="88770"/>
                        <a14:foregroundMark x1="74902" y1="89355" x2="74902" y2="89355"/>
                        <a14:foregroundMark x1="74902" y1="89355" x2="75488" y2="93848"/>
                        <a14:foregroundMark x1="62256" y1="91309" x2="61426" y2="93164"/>
                        <a14:foregroundMark x1="63151" y1="89311" x2="62428" y2="90926"/>
                        <a14:foregroundMark x1="64355" y1="86621" x2="63280" y2="89022"/>
                        <a14:foregroundMark x1="63379" y1="89941" x2="62793" y2="92969"/>
                        <a14:foregroundMark x1="71777" y1="87402" x2="73047" y2="90625"/>
                        <a14:foregroundMark x1="75781" y1="21191" x2="79199" y2="27539"/>
                        <a14:foregroundMark x1="79199" y1="27539" x2="80176" y2="41602"/>
                        <a14:foregroundMark x1="64355" y1="88379" x2="64355" y2="90332"/>
                        <a14:foregroundMark x1="64258" y1="73340" x2="64941" y2="86914"/>
                        <a14:foregroundMark x1="72852" y1="72363" x2="73047" y2="79004"/>
                        <a14:foregroundMark x1="65137" y1="80176" x2="63965" y2="87793"/>
                        <a14:foregroundMark x1="63965" y1="87793" x2="63965" y2="87793"/>
                        <a14:foregroundMark x1="65430" y1="86133" x2="65430" y2="88184"/>
                        <a14:foregroundMark x1="71484" y1="75781" x2="70898" y2="84766"/>
                        <a14:foregroundMark x1="70898" y1="84766" x2="72656" y2="90625"/>
                        <a14:foregroundMark x1="72949" y1="91211" x2="75684" y2="94141"/>
                        <a14:foregroundMark x1="71289" y1="86230" x2="71875" y2="90527"/>
                        <a14:foregroundMark x1="63867" y1="88574" x2="64941" y2="88770"/>
                        <a14:foregroundMark x1="65430" y1="89746" x2="65234" y2="91797"/>
                        <a14:foregroundMark x1="66955" y1="78320" x2="66309" y2="88281"/>
                        <a14:foregroundMark x1="67285" y1="73242" x2="67241" y2="73926"/>
                        <a14:foregroundMark x1="65918" y1="72754" x2="66211" y2="77930"/>
                        <a14:foregroundMark x1="66211" y1="74316" x2="66309" y2="77441"/>
                        <a14:foregroundMark x1="66895" y1="75293" x2="66797" y2="77051"/>
                        <a14:foregroundMark x1="80957" y1="41699" x2="78125" y2="46289"/>
                        <a14:foregroundMark x1="81445" y1="41699" x2="82129" y2="35254"/>
                        <a14:foregroundMark x1="60059" y1="93848" x2="60156" y2="94531"/>
                        <a14:backgroundMark x1="67773" y1="90137" x2="68164" y2="94141"/>
                        <a14:backgroundMark x1="51660" y1="42871" x2="52344" y2="88770"/>
                        <a14:backgroundMark x1="55176" y1="42188" x2="56055" y2="60645"/>
                        <a14:backgroundMark x1="56055" y1="60645" x2="56250" y2="60938"/>
                        <a14:backgroundMark x1="57910" y1="76660" x2="55957" y2="90723"/>
                        <a14:backgroundMark x1="54883" y1="68359" x2="55371" y2="77930"/>
                        <a14:backgroundMark x1="55371" y1="77930" x2="55371" y2="77930"/>
                        <a14:backgroundMark x1="59570" y1="72070" x2="58398" y2="82715"/>
                        <a14:backgroundMark x1="58398" y1="82715" x2="58887" y2="82910"/>
                        <a14:backgroundMark x1="60352" y1="85742" x2="60352" y2="91309"/>
                        <a14:backgroundMark x1="62402" y1="18750" x2="60254" y2="13184"/>
                        <a14:backgroundMark x1="58691" y1="21680" x2="58789" y2="22461"/>
                        <a14:backgroundMark x1="61914" y1="74316" x2="61816" y2="77051"/>
                        <a14:backgroundMark x1="61133" y1="72656" x2="61523" y2="73242"/>
                        <a14:backgroundMark x1="68830" y1="84631" x2="68652" y2="90137"/>
                        <a14:backgroundMark x1="69030" y1="78404" x2="68832" y2="84551"/>
                        <a14:backgroundMark x1="69238" y1="71973" x2="69193" y2="73366"/>
                        <a14:backgroundMark x1="59180" y1="70410" x2="58789" y2="71875"/>
                        <a14:backgroundMark x1="68555" y1="77149" x2="68555" y2="78320"/>
                        <a14:backgroundMark x1="68555" y1="73926" x2="68555" y2="75385"/>
                        <a14:backgroundMark x1="68652" y1="71875" x2="68555" y2="73340"/>
                        <a14:backgroundMark x1="67871" y1="71875" x2="67871" y2="71875"/>
                        <a14:backgroundMark x1="61035" y1="86816" x2="61230" y2="89453"/>
                      </a14:backgroundRemoval>
                    </a14:imgEffect>
                  </a14:imgLayer>
                </a14:imgProps>
              </a:ext>
            </a:extLst>
          </a:blip>
          <a:srcRect l="50000" r="11466"/>
          <a:stretch/>
        </p:blipFill>
        <p:spPr>
          <a:xfrm flipH="1">
            <a:off x="2363483" y="2593582"/>
            <a:ext cx="780039" cy="2024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6BEE00-DEDC-5976-4DD8-36B4746CB98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008" b="99805" l="9961" r="89844">
                        <a14:foregroundMark x1="60254" y1="8105" x2="61035" y2="22363"/>
                        <a14:foregroundMark x1="61035" y1="22363" x2="62305" y2="23047"/>
                        <a14:foregroundMark x1="40820" y1="76563" x2="40430" y2="88281"/>
                        <a14:foregroundMark x1="56738" y1="95508" x2="65430" y2="95410"/>
                        <a14:foregroundMark x1="53711" y1="99805" x2="65820" y2="98828"/>
                        <a14:foregroundMark x1="41699" y1="71484" x2="43750" y2="76660"/>
                        <a14:foregroundMark x1="54492" y1="10352" x2="53027" y2="13574"/>
                        <a14:foregroundMark x1="42188" y1="60059" x2="42578" y2="62402"/>
                        <a14:foregroundMark x1="41699" y1="60352" x2="46484" y2="59961"/>
                        <a14:foregroundMark x1="43164" y1="59375" x2="47461" y2="62500"/>
                        <a14:foregroundMark x1="47461" y1="31445" x2="47168" y2="36816"/>
                        <a14:foregroundMark x1="53711" y1="17188" x2="55859" y2="22852"/>
                        <a14:backgroundMark x1="41895" y1="21289" x2="37012" y2="69238"/>
                        <a14:backgroundMark x1="37012" y1="69238" x2="32422" y2="83203"/>
                        <a14:backgroundMark x1="30273" y1="82520" x2="39160" y2="98438"/>
                        <a14:backgroundMark x1="35449" y1="94434" x2="50879" y2="98438"/>
                        <a14:backgroundMark x1="51172" y1="90625" x2="52344" y2="99805"/>
                        <a14:backgroundMark x1="71777" y1="96094" x2="84863" y2="97168"/>
                        <a14:backgroundMark x1="78516" y1="32031" x2="86719" y2="62402"/>
                        <a14:backgroundMark x1="69824" y1="50977" x2="72070" y2="55566"/>
                        <a14:backgroundMark x1="73145" y1="59961" x2="73438" y2="62793"/>
                        <a14:backgroundMark x1="51953" y1="50879" x2="51465" y2="52637"/>
                        <a14:backgroundMark x1="71777" y1="20313" x2="71094" y2="23828"/>
                      </a14:backgroundRemoval>
                    </a14:imgEffect>
                  </a14:imgLayer>
                </a14:imgProps>
              </a:ext>
            </a:extLst>
          </a:blip>
          <a:srcRect l="32946"/>
          <a:stretch/>
        </p:blipFill>
        <p:spPr>
          <a:xfrm>
            <a:off x="3593456" y="1843191"/>
            <a:ext cx="2377189" cy="35451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3E192A0-064C-64DD-A3E9-CA42A2D943B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008" b="99805" l="9961" r="89844">
                        <a14:foregroundMark x1="60254" y1="8105" x2="61035" y2="22363"/>
                        <a14:foregroundMark x1="61035" y1="22363" x2="62305" y2="23047"/>
                        <a14:foregroundMark x1="40820" y1="76563" x2="40430" y2="88281"/>
                        <a14:foregroundMark x1="56738" y1="95508" x2="65430" y2="95410"/>
                        <a14:foregroundMark x1="53711" y1="99805" x2="65820" y2="98828"/>
                        <a14:foregroundMark x1="41699" y1="71484" x2="43750" y2="76660"/>
                        <a14:foregroundMark x1="54492" y1="10352" x2="53027" y2="13574"/>
                        <a14:foregroundMark x1="42188" y1="60059" x2="42578" y2="62402"/>
                        <a14:foregroundMark x1="41699" y1="60352" x2="46484" y2="59961"/>
                        <a14:foregroundMark x1="43164" y1="59375" x2="47461" y2="62500"/>
                        <a14:foregroundMark x1="47461" y1="31445" x2="47168" y2="36816"/>
                        <a14:foregroundMark x1="53711" y1="17188" x2="55859" y2="22852"/>
                        <a14:backgroundMark x1="41895" y1="21289" x2="37012" y2="69238"/>
                        <a14:backgroundMark x1="37012" y1="69238" x2="32422" y2="83203"/>
                        <a14:backgroundMark x1="30273" y1="82520" x2="39160" y2="98438"/>
                        <a14:backgroundMark x1="35449" y1="94434" x2="50879" y2="98438"/>
                        <a14:backgroundMark x1="51172" y1="90625" x2="52344" y2="99805"/>
                        <a14:backgroundMark x1="71777" y1="96094" x2="84863" y2="97168"/>
                        <a14:backgroundMark x1="78516" y1="32031" x2="86719" y2="62402"/>
                        <a14:backgroundMark x1="69824" y1="50977" x2="72070" y2="55566"/>
                        <a14:backgroundMark x1="73145" y1="59961" x2="73438" y2="62793"/>
                        <a14:backgroundMark x1="51953" y1="50879" x2="51465" y2="52637"/>
                        <a14:backgroundMark x1="71777" y1="20313" x2="71094" y2="23828"/>
                      </a14:backgroundRemoval>
                    </a14:imgEffect>
                  </a14:imgLayer>
                </a14:imgProps>
              </a:ext>
            </a:extLst>
          </a:blip>
          <a:srcRect l="26343"/>
          <a:stretch/>
        </p:blipFill>
        <p:spPr>
          <a:xfrm>
            <a:off x="2699263" y="2535489"/>
            <a:ext cx="1576615" cy="21404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614224-DB95-C668-BF3B-1B0E2FACE46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008" b="99805" l="9961" r="89844">
                        <a14:foregroundMark x1="60254" y1="8105" x2="61035" y2="22363"/>
                        <a14:foregroundMark x1="61035" y1="22363" x2="62305" y2="23047"/>
                        <a14:foregroundMark x1="40820" y1="76563" x2="40430" y2="88281"/>
                        <a14:foregroundMark x1="56738" y1="95508" x2="65430" y2="95410"/>
                        <a14:foregroundMark x1="53711" y1="99805" x2="65820" y2="98828"/>
                        <a14:foregroundMark x1="41699" y1="71484" x2="43750" y2="76660"/>
                        <a14:foregroundMark x1="54492" y1="10352" x2="53027" y2="13574"/>
                        <a14:foregroundMark x1="42188" y1="60059" x2="42578" y2="62402"/>
                        <a14:foregroundMark x1="41699" y1="60352" x2="46484" y2="59961"/>
                        <a14:foregroundMark x1="43164" y1="59375" x2="47461" y2="62500"/>
                        <a14:foregroundMark x1="47461" y1="31445" x2="47168" y2="36816"/>
                        <a14:foregroundMark x1="53711" y1="17188" x2="55859" y2="22852"/>
                        <a14:backgroundMark x1="41895" y1="21289" x2="37012" y2="69238"/>
                        <a14:backgroundMark x1="37012" y1="69238" x2="32422" y2="83203"/>
                        <a14:backgroundMark x1="30273" y1="82520" x2="39160" y2="98438"/>
                        <a14:backgroundMark x1="35449" y1="94434" x2="50879" y2="98438"/>
                        <a14:backgroundMark x1="51172" y1="90625" x2="52344" y2="99805"/>
                        <a14:backgroundMark x1="71777" y1="96094" x2="84863" y2="97168"/>
                        <a14:backgroundMark x1="78516" y1="32031" x2="86719" y2="62402"/>
                        <a14:backgroundMark x1="69824" y1="50977" x2="72070" y2="55566"/>
                        <a14:backgroundMark x1="73145" y1="59961" x2="73438" y2="62793"/>
                        <a14:backgroundMark x1="51953" y1="50879" x2="51465" y2="52637"/>
                        <a14:backgroundMark x1="71777" y1="20313" x2="71094" y2="23828"/>
                      </a14:backgroundRemoval>
                    </a14:imgEffect>
                  </a14:imgLayer>
                </a14:imgProps>
              </a:ext>
            </a:extLst>
          </a:blip>
          <a:srcRect l="31135"/>
          <a:stretch/>
        </p:blipFill>
        <p:spPr>
          <a:xfrm>
            <a:off x="4482840" y="1734343"/>
            <a:ext cx="3503428" cy="50874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E3077D6-CF95-203F-9BB4-D89B0288E2C1}"/>
              </a:ext>
            </a:extLst>
          </p:cNvPr>
          <p:cNvSpPr txBox="1"/>
          <p:nvPr/>
        </p:nvSpPr>
        <p:spPr>
          <a:xfrm>
            <a:off x="6693031" y="588324"/>
            <a:ext cx="5150630" cy="1015663"/>
          </a:xfrm>
          <a:prstGeom prst="rect">
            <a:avLst/>
          </a:prstGeom>
          <a:solidFill>
            <a:schemeClr val="bg1"/>
          </a:solidFill>
          <a:effectLst>
            <a:outerShdw blurRad="50800" dist="127000" dir="2700000" algn="tl" rotWithShape="0">
              <a:prstClr val="black">
                <a:alpha val="8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Tekton Pro Ext" panose="020F0605020208020904" pitchFamily="34" charset="0"/>
                <a:cs typeface="Arial" panose="020B0604020202020204" pitchFamily="34" charset="0"/>
              </a:rPr>
              <a:t>Aside from learning about norms, one outcome of that last exercise is the observation that life has rules.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7CC96D-43CA-8FF2-13EF-F0E1FC19ABEE}"/>
              </a:ext>
            </a:extLst>
          </p:cNvPr>
          <p:cNvSpPr txBox="1"/>
          <p:nvPr/>
        </p:nvSpPr>
        <p:spPr>
          <a:xfrm>
            <a:off x="6533464" y="2380654"/>
            <a:ext cx="5310197" cy="1323439"/>
          </a:xfrm>
          <a:prstGeom prst="rect">
            <a:avLst/>
          </a:prstGeom>
          <a:solidFill>
            <a:schemeClr val="bg1"/>
          </a:solidFill>
          <a:effectLst>
            <a:outerShdw blurRad="50800" dist="127000" dir="2700000" algn="tl" rotWithShape="0">
              <a:prstClr val="black">
                <a:alpha val="8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Tekton Pro Ext" panose="020F0605020208020904" pitchFamily="34" charset="0"/>
                <a:cs typeface="Arial" panose="020B0604020202020204" pitchFamily="34" charset="0"/>
              </a:rPr>
              <a:t>But questions about who makes them?, why? and, a personal favourite,  who benefits from them? are the kind sociologists are good at asking.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225785-F154-2AF5-8158-4A2137B1E682}"/>
              </a:ext>
            </a:extLst>
          </p:cNvPr>
          <p:cNvSpPr txBox="1"/>
          <p:nvPr/>
        </p:nvSpPr>
        <p:spPr>
          <a:xfrm>
            <a:off x="6420579" y="4480760"/>
            <a:ext cx="5423082" cy="707886"/>
          </a:xfrm>
          <a:prstGeom prst="rect">
            <a:avLst/>
          </a:prstGeom>
          <a:solidFill>
            <a:schemeClr val="bg1"/>
          </a:solidFill>
          <a:effectLst>
            <a:outerShdw blurRad="50800" dist="127000" dir="2700000" algn="tl" rotWithShape="0">
              <a:prstClr val="black">
                <a:alpha val="8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Tekton Pro Ext" panose="020F0605020208020904" pitchFamily="34" charset="0"/>
                <a:cs typeface="Arial" panose="020B0604020202020204" pitchFamily="34" charset="0"/>
              </a:rPr>
              <a:t>Although it’s not just a case of “looking and learning” in a haphazard way.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06B7CCB-A258-6F97-8D4F-B567084ECFBE}"/>
              </a:ext>
            </a:extLst>
          </p:cNvPr>
          <p:cNvSpPr txBox="1"/>
          <p:nvPr/>
        </p:nvSpPr>
        <p:spPr>
          <a:xfrm>
            <a:off x="421934" y="5940785"/>
            <a:ext cx="5088740" cy="707886"/>
          </a:xfrm>
          <a:prstGeom prst="rect">
            <a:avLst/>
          </a:prstGeom>
          <a:solidFill>
            <a:schemeClr val="bg1"/>
          </a:solidFill>
          <a:effectLst>
            <a:outerShdw blurRad="50800" dist="127000" dir="2700000" algn="tl" rotWithShape="0">
              <a:prstClr val="black">
                <a:alpha val="8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Tekton Pro Ext" panose="020F0605020208020904" pitchFamily="34" charset="0"/>
                <a:cs typeface="Arial" panose="020B0604020202020204" pitchFamily="34" charset="0"/>
              </a:rPr>
              <a:t>The sociological detective is a lot more organised than that…</a:t>
            </a:r>
          </a:p>
        </p:txBody>
      </p:sp>
      <p:sp>
        <p:nvSpPr>
          <p:cNvPr id="18" name="Rectangle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86D5C67-9B29-D0C5-7C27-B1A4CBE27F2A}"/>
              </a:ext>
            </a:extLst>
          </p:cNvPr>
          <p:cNvSpPr/>
          <p:nvPr/>
        </p:nvSpPr>
        <p:spPr>
          <a:xfrm>
            <a:off x="2363483" y="2220686"/>
            <a:ext cx="1152603" cy="24552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1549047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0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1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8000">
              <a:srgbClr val="00B0F0"/>
            </a:gs>
            <a:gs pos="52000">
              <a:srgbClr val="B1D29B"/>
            </a:gs>
            <a:gs pos="2000">
              <a:schemeClr val="accent1">
                <a:lumMod val="75000"/>
              </a:schemeClr>
            </a:gs>
            <a:gs pos="59000">
              <a:srgbClr val="91C071"/>
            </a:gs>
            <a:gs pos="0">
              <a:srgbClr val="A8C039"/>
            </a:gs>
            <a:gs pos="86000">
              <a:srgbClr val="FFFF00">
                <a:lumMod val="75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16BD8B-1CDB-253B-99F9-2FE8C802603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39088">
            <a:off x="860678" y="586408"/>
            <a:ext cx="9277945" cy="40154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292BFA-5AF8-7D3C-8DA1-BB23C71975A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12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22132">
            <a:off x="4292600" y="2264791"/>
            <a:ext cx="8150217" cy="517538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3B36410-314E-5678-2639-0D5E5A5B6C3F}"/>
              </a:ext>
            </a:extLst>
          </p:cNvPr>
          <p:cNvGrpSpPr/>
          <p:nvPr/>
        </p:nvGrpSpPr>
        <p:grpSpPr>
          <a:xfrm>
            <a:off x="-418203" y="370840"/>
            <a:ext cx="9408160" cy="995680"/>
            <a:chOff x="-418203" y="370840"/>
            <a:chExt cx="9408160" cy="99568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0B7C518-3677-8177-5E47-B1D50A220044}"/>
                </a:ext>
              </a:extLst>
            </p:cNvPr>
            <p:cNvSpPr/>
            <p:nvPr/>
          </p:nvSpPr>
          <p:spPr>
            <a:xfrm rot="21128118">
              <a:off x="-418203" y="370840"/>
              <a:ext cx="9408160" cy="995680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0AC3D20-3545-24E4-9858-A3A28C90C705}"/>
                </a:ext>
              </a:extLst>
            </p:cNvPr>
            <p:cNvSpPr txBox="1"/>
            <p:nvPr/>
          </p:nvSpPr>
          <p:spPr>
            <a:xfrm rot="21120000">
              <a:off x="136281" y="578121"/>
              <a:ext cx="8374600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800" dirty="0">
                  <a:solidFill>
                    <a:schemeClr val="bg1"/>
                  </a:solidFill>
                  <a:latin typeface="Radio Newsman" pitchFamily="2" charset="0"/>
                </a:rPr>
                <a:t>Peter Berger (again)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85C0C6E-017D-30A8-9660-67E1B8EC0107}"/>
              </a:ext>
            </a:extLst>
          </p:cNvPr>
          <p:cNvSpPr txBox="1"/>
          <p:nvPr/>
        </p:nvSpPr>
        <p:spPr>
          <a:xfrm rot="21000000">
            <a:off x="369715" y="2874127"/>
            <a:ext cx="78087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effectLst/>
                <a:latin typeface="Radio Newsman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GB" sz="3600" dirty="0">
                <a:solidFill>
                  <a:srgbClr val="000000"/>
                </a:solidFill>
                <a:latin typeface="Radio Newsman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sociologist is someone concerned with understanding society in a </a:t>
            </a:r>
            <a:r>
              <a:rPr lang="en-GB" sz="3600" i="1" dirty="0">
                <a:solidFill>
                  <a:schemeClr val="bg1"/>
                </a:solidFill>
                <a:latin typeface="Radio Newsman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disciplined</a:t>
            </a:r>
            <a:r>
              <a:rPr lang="en-GB" sz="3600" dirty="0">
                <a:solidFill>
                  <a:srgbClr val="000000"/>
                </a:solidFill>
                <a:latin typeface="Radio Newsman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way. </a:t>
            </a:r>
            <a:r>
              <a:rPr lang="en-GB" sz="3600" dirty="0">
                <a:effectLst/>
                <a:latin typeface="Radio Newsman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GB" sz="3600" i="1" dirty="0">
              <a:latin typeface="Radio Newsman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1B8649-D03D-FEC6-2DF1-E37A06CB6D43}"/>
              </a:ext>
            </a:extLst>
          </p:cNvPr>
          <p:cNvSpPr txBox="1"/>
          <p:nvPr/>
        </p:nvSpPr>
        <p:spPr>
          <a:xfrm rot="20989094">
            <a:off x="-199490" y="1664815"/>
            <a:ext cx="952394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400" i="1" dirty="0">
                <a:solidFill>
                  <a:srgbClr val="FFFF00"/>
                </a:solidFill>
                <a:latin typeface="Radio Newsman" pitchFamily="2" charset="0"/>
              </a:rPr>
              <a:t> Invitation to Sociology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650AA8-449B-4644-17B8-40D481EFB6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40" b="98645" l="0" r="99612">
                        <a14:foregroundMark x1="94175" y1="58133" x2="86602" y2="80572"/>
                        <a14:foregroundMark x1="98252" y1="65663" x2="97087" y2="82982"/>
                        <a14:foregroundMark x1="72621" y1="80873" x2="97087" y2="81777"/>
                        <a14:foregroundMark x1="69126" y1="80271" x2="35340" y2="78916"/>
                        <a14:foregroundMark x1="9320" y1="64157" x2="6214" y2="84036"/>
                        <a14:foregroundMark x1="238" y1="84353" x2="194" y2="84488"/>
                        <a14:foregroundMark x1="874" y1="82380" x2="813" y2="82570"/>
                        <a14:foregroundMark x1="1165" y1="81476" x2="874" y2="82380"/>
                        <a14:foregroundMark x1="6602" y1="93675" x2="38252" y2="94277"/>
                        <a14:foregroundMark x1="38252" y1="94277" x2="95534" y2="93223"/>
                        <a14:foregroundMark x1="5825" y1="97892" x2="43495" y2="97892"/>
                        <a14:foregroundMark x1="43495" y1="97892" x2="59223" y2="96235"/>
                        <a14:foregroundMark x1="59223" y1="96235" x2="99612" y2="96235"/>
                        <a14:foregroundMark x1="95728" y1="98042" x2="37282" y2="98645"/>
                        <a14:backgroundMark x1="194" y1="82380" x2="194" y2="82380"/>
                        <a14:backgroundMark x1="194" y1="82530" x2="0" y2="84337"/>
                        <a14:backgroundMark x1="13981" y1="57078" x2="19612" y2="57530"/>
                        <a14:backgroundMark x1="13204" y1="57530" x2="6019" y2="61747"/>
                        <a14:backgroundMark x1="5049" y1="63253" x2="2136" y2="682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02525" y="1130300"/>
            <a:ext cx="4461613" cy="5752449"/>
          </a:xfrm>
          <a:prstGeom prst="rect">
            <a:avLst/>
          </a:prstGeom>
        </p:spPr>
      </p:pic>
      <p:pic>
        <p:nvPicPr>
          <p:cNvPr id="2" name="guitar-drive-transitions-SBA-300062393">
            <a:hlinkClick r:id="" action="ppaction://media"/>
            <a:extLst>
              <a:ext uri="{FF2B5EF4-FFF2-40B4-BE49-F238E27FC236}">
                <a16:creationId xmlns:a16="http://schemas.microsoft.com/office/drawing/2014/main" id="{CA3C2B73-D726-1FD5-E989-869D044F0B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319.7959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64238" y="5649913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21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13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1F01125D-CE93-C554-EE37-737574F5412B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1" y="0"/>
            <a:ext cx="1291589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6EC307-F32F-8D5A-3447-47B9EB4F3A6E}"/>
              </a:ext>
            </a:extLst>
          </p:cNvPr>
          <p:cNvSpPr txBox="1"/>
          <p:nvPr/>
        </p:nvSpPr>
        <p:spPr>
          <a:xfrm rot="21378625">
            <a:off x="-2427285" y="1289447"/>
            <a:ext cx="113705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6000" dirty="0">
                <a:solidFill>
                  <a:srgbClr val="FFFF00"/>
                </a:solidFill>
                <a:latin typeface="Hey August" pitchFamily="2" charset="0"/>
                <a:cs typeface="Lato Semibold" panose="020F0502020204030203" pitchFamily="34" charset="0"/>
              </a:rPr>
              <a:t>a proper Sociological Detective…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26D442-8C03-5010-BF39-D7EC22F369C3}"/>
              </a:ext>
            </a:extLst>
          </p:cNvPr>
          <p:cNvSpPr txBox="1"/>
          <p:nvPr/>
        </p:nvSpPr>
        <p:spPr>
          <a:xfrm rot="21198851">
            <a:off x="576209" y="624004"/>
            <a:ext cx="50830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solidFill>
                  <a:schemeClr val="bg1"/>
                </a:solidFill>
                <a:latin typeface="Hey August" pitchFamily="2" charset="0"/>
                <a:cs typeface="Lato Semibold" panose="020F0502020204030203" pitchFamily="34" charset="0"/>
              </a:rPr>
              <a:t>How To Be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C97E2A-90FE-8D37-DB37-21030AAB9C61}"/>
              </a:ext>
            </a:extLst>
          </p:cNvPr>
          <p:cNvSpPr txBox="1"/>
          <p:nvPr/>
        </p:nvSpPr>
        <p:spPr>
          <a:xfrm>
            <a:off x="614797" y="2800473"/>
            <a:ext cx="77499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  <a:latin typeface="Hey August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 scientific in your observations.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A6E8E5-0CB7-F184-8E37-CF424DCACB17}"/>
              </a:ext>
            </a:extLst>
          </p:cNvPr>
          <p:cNvSpPr txBox="1"/>
          <p:nvPr/>
        </p:nvSpPr>
        <p:spPr>
          <a:xfrm>
            <a:off x="614797" y="3981374"/>
            <a:ext cx="87151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  <a:latin typeface="Hey August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 objective: control personal preferences </a:t>
            </a:r>
          </a:p>
          <a:p>
            <a:r>
              <a:rPr lang="en-GB" sz="4000" dirty="0">
                <a:solidFill>
                  <a:schemeClr val="bg1"/>
                </a:solidFill>
                <a:latin typeface="Hey August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prejudices.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14A1A1-A6F1-A295-8EE5-0D85751CDC77}"/>
              </a:ext>
            </a:extLst>
          </p:cNvPr>
          <p:cNvSpPr txBox="1"/>
          <p:nvPr/>
        </p:nvSpPr>
        <p:spPr>
          <a:xfrm>
            <a:off x="614797" y="5777827"/>
            <a:ext cx="8593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  <a:latin typeface="Hey August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 interested in understanding for its own sake.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D806C9-C8E7-8DFC-BE1E-BCAE554726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08" b="96973" l="391" r="89844">
                        <a14:foregroundMark x1="37012" y1="8203" x2="26660" y2="96973"/>
                        <a14:foregroundMark x1="19531" y1="30176" x2="4395" y2="61230"/>
                        <a14:foregroundMark x1="4395" y1="61230" x2="3516" y2="65918"/>
                        <a14:foregroundMark x1="39844" y1="35742" x2="52344" y2="77051"/>
                        <a14:foregroundMark x1="52344" y1="77051" x2="52344" y2="77734"/>
                        <a14:foregroundMark x1="42773" y1="37695" x2="52344" y2="63184"/>
                        <a14:foregroundMark x1="52344" y1="63184" x2="52637" y2="65625"/>
                        <a14:foregroundMark x1="42383" y1="36133" x2="49512" y2="41602"/>
                        <a14:foregroundMark x1="44043" y1="36426" x2="43262" y2="35840"/>
                        <a14:foregroundMark x1="45215" y1="35645" x2="46094" y2="36719"/>
                        <a14:foregroundMark x1="46680" y1="38184" x2="47461" y2="39551"/>
                        <a14:foregroundMark x1="47949" y1="38184" x2="48730" y2="42383"/>
                        <a14:foregroundMark x1="6250" y1="37598" x2="391" y2="42676"/>
                        <a14:foregroundMark x1="391" y1="42676" x2="391" y2="42676"/>
                        <a14:foregroundMark x1="39648" y1="18750" x2="45801" y2="19531"/>
                        <a14:foregroundMark x1="4395" y1="76465" x2="29297" y2="75586"/>
                        <a14:foregroundMark x1="29297" y1="75586" x2="29590" y2="75586"/>
                        <a14:foregroundMark x1="38281" y1="95996" x2="39258" y2="84668"/>
                        <a14:backgroundMark x1="62988" y1="45508" x2="77832" y2="74316"/>
                        <a14:backgroundMark x1="77832" y1="74316" x2="62109" y2="41406"/>
                        <a14:backgroundMark x1="14160" y1="13770" x2="195" y2="34668"/>
                        <a14:backgroundMark x1="2539" y1="84863" x2="2539" y2="95313"/>
                        <a14:backgroundMark x1="2539" y1="96191" x2="2051" y2="99121"/>
                      </a14:backgroundRemoval>
                    </a14:imgEffect>
                  </a14:imgLayer>
                </a14:imgProps>
              </a:ext>
            </a:extLst>
          </a:blip>
          <a:srcRect r="39872"/>
          <a:stretch/>
        </p:blipFill>
        <p:spPr>
          <a:xfrm flipH="1">
            <a:off x="8964145" y="-277564"/>
            <a:ext cx="4115018" cy="7135564"/>
          </a:xfrm>
          <a:prstGeom prst="rect">
            <a:avLst/>
          </a:prstGeom>
        </p:spPr>
      </p:pic>
      <p:sp>
        <p:nvSpPr>
          <p:cNvPr id="4" name="Rectangl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11C647C-1BB0-69E4-37CB-A1541E95B0B3}"/>
              </a:ext>
            </a:extLst>
          </p:cNvPr>
          <p:cNvSpPr/>
          <p:nvPr/>
        </p:nvSpPr>
        <p:spPr>
          <a:xfrm>
            <a:off x="0" y="0"/>
            <a:ext cx="794657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5162456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500"/>
                            </p:stCondLst>
                            <p:childTnLst>
                              <p:par>
                                <p:cTn id="22" presetID="2" presetClass="exit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F3FCBE2-CC4D-B06C-CE77-5F5E92CDA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1"/>
            <a:ext cx="12192000" cy="68579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136BA3F-E320-5C28-2C11-3E1ECA9996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92969" l="9961" r="90430">
                        <a14:foregroundMark x1="73926" y1="90625" x2="73926" y2="91577"/>
                        <a14:foregroundMark x1="73828" y1="89941" x2="73828" y2="90137"/>
                        <a14:foregroundMark x1="75724" y1="69623" x2="69434" y2="36035"/>
                        <a14:foregroundMark x1="77349" y1="78298" x2="76479" y2="73656"/>
                        <a14:foregroundMark x1="79492" y1="89746" x2="78145" y2="82555"/>
                        <a14:foregroundMark x1="69434" y1="36035" x2="68066" y2="33105"/>
                        <a14:foregroundMark x1="72070" y1="18262" x2="73145" y2="31641"/>
                        <a14:foregroundMark x1="86230" y1="69531" x2="90430" y2="73926"/>
                        <a14:foregroundMark x1="71289" y1="90723" x2="72168" y2="89453"/>
                        <a14:foregroundMark x1="71875" y1="91895" x2="71875" y2="92383"/>
                        <a14:foregroundMark x1="71875" y1="92480" x2="72754" y2="92969"/>
                        <a14:foregroundMark x1="75098" y1="91992" x2="74219" y2="92090"/>
                        <a14:foregroundMark x1="68945" y1="61230" x2="68945" y2="61230"/>
                        <a14:foregroundMark x1="68848" y1="63477" x2="72461" y2="76660"/>
                        <a14:foregroundMark x1="76172" y1="75879" x2="75977" y2="82324"/>
                        <a14:backgroundMark x1="45215" y1="14453" x2="43848" y2="81348"/>
                        <a14:backgroundMark x1="43848" y1="81348" x2="40820" y2="75293"/>
                        <a14:backgroundMark x1="77246" y1="23828" x2="76270" y2="25195"/>
                        <a14:backgroundMark x1="77148" y1="24902" x2="76563" y2="25586"/>
                        <a14:backgroundMark x1="75879" y1="24512" x2="75879" y2="25586"/>
                        <a14:backgroundMark x1="66016" y1="46582" x2="64453" y2="45508"/>
                        <a14:backgroundMark x1="80273" y1="46582" x2="80566" y2="46191"/>
                        <a14:backgroundMark x1="62305" y1="90039" x2="61133" y2="97559"/>
                        <a14:backgroundMark x1="74805" y1="69531" x2="74232" y2="75265"/>
                        <a14:backgroundMark x1="80859" y1="83984" x2="78809" y2="83691"/>
                        <a14:backgroundMark x1="81250" y1="45117" x2="80664" y2="45508"/>
                        <a14:backgroundMark x1="80957" y1="44238" x2="80762" y2="45703"/>
                        <a14:backgroundMark x1="76758" y1="93945" x2="71777" y2="95313"/>
                        <a14:backgroundMark x1="74805" y1="93359" x2="72168" y2="94531"/>
                        <a14:backgroundMark x1="61426" y1="19824" x2="52832" y2="33887"/>
                        <a14:backgroundMark x1="52832" y1="33887" x2="53027" y2="33301"/>
                        <a14:backgroundMark x1="75391" y1="87109" x2="75195" y2="88184"/>
                        <a14:backgroundMark x1="74316" y1="75977" x2="74316" y2="77637"/>
                      </a14:backgroundRemoval>
                    </a14:imgEffect>
                  </a14:imgLayer>
                </a14:imgProps>
              </a:ext>
            </a:extLst>
          </a:blip>
          <a:srcRect l="55944" t="10271"/>
          <a:stretch/>
        </p:blipFill>
        <p:spPr>
          <a:xfrm>
            <a:off x="5702160" y="3429000"/>
            <a:ext cx="787680" cy="16042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705BDD-DF06-5B5B-E87D-E1C9018CF0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92969" l="9961" r="90430">
                        <a14:foregroundMark x1="73926" y1="90625" x2="73926" y2="91577"/>
                        <a14:foregroundMark x1="73828" y1="89941" x2="73828" y2="90137"/>
                        <a14:foregroundMark x1="75724" y1="69623" x2="69434" y2="36035"/>
                        <a14:foregroundMark x1="77349" y1="78298" x2="76479" y2="73656"/>
                        <a14:foregroundMark x1="79492" y1="89746" x2="78145" y2="82555"/>
                        <a14:foregroundMark x1="69434" y1="36035" x2="68066" y2="33105"/>
                        <a14:foregroundMark x1="72070" y1="18262" x2="73145" y2="31641"/>
                        <a14:foregroundMark x1="86230" y1="69531" x2="90430" y2="73926"/>
                        <a14:foregroundMark x1="71289" y1="90723" x2="72168" y2="89453"/>
                        <a14:foregroundMark x1="71875" y1="91895" x2="71875" y2="92383"/>
                        <a14:foregroundMark x1="71875" y1="92480" x2="72754" y2="92969"/>
                        <a14:foregroundMark x1="75098" y1="91992" x2="74219" y2="92090"/>
                        <a14:foregroundMark x1="68945" y1="61230" x2="68945" y2="61230"/>
                        <a14:foregroundMark x1="68848" y1="63477" x2="72461" y2="76660"/>
                        <a14:foregroundMark x1="76172" y1="75879" x2="75977" y2="82324"/>
                        <a14:backgroundMark x1="45215" y1="14453" x2="43848" y2="81348"/>
                        <a14:backgroundMark x1="43848" y1="81348" x2="40820" y2="75293"/>
                        <a14:backgroundMark x1="77246" y1="23828" x2="76270" y2="25195"/>
                        <a14:backgroundMark x1="77148" y1="24902" x2="76563" y2="25586"/>
                        <a14:backgroundMark x1="75879" y1="24512" x2="75879" y2="25586"/>
                        <a14:backgroundMark x1="66016" y1="46582" x2="64453" y2="45508"/>
                        <a14:backgroundMark x1="80273" y1="46582" x2="80566" y2="46191"/>
                        <a14:backgroundMark x1="62305" y1="90039" x2="61133" y2="97559"/>
                        <a14:backgroundMark x1="74805" y1="69531" x2="74232" y2="75265"/>
                        <a14:backgroundMark x1="80859" y1="83984" x2="78809" y2="83691"/>
                        <a14:backgroundMark x1="81250" y1="45117" x2="80664" y2="45508"/>
                        <a14:backgroundMark x1="80957" y1="44238" x2="80762" y2="45703"/>
                        <a14:backgroundMark x1="76758" y1="93945" x2="71777" y2="95313"/>
                        <a14:backgroundMark x1="74805" y1="93359" x2="72168" y2="94531"/>
                        <a14:backgroundMark x1="61426" y1="19824" x2="52832" y2="33887"/>
                        <a14:backgroundMark x1="52832" y1="33887" x2="53027" y2="33301"/>
                        <a14:backgroundMark x1="75391" y1="87109" x2="75195" y2="88184"/>
                        <a14:backgroundMark x1="74316" y1="75977" x2="74316" y2="77637"/>
                      </a14:backgroundRemoval>
                    </a14:imgEffect>
                  </a14:imgLayer>
                </a14:imgProps>
              </a:ext>
            </a:extLst>
          </a:blip>
          <a:srcRect l="55944" t="10271"/>
          <a:stretch/>
        </p:blipFill>
        <p:spPr>
          <a:xfrm>
            <a:off x="5380617" y="2912527"/>
            <a:ext cx="1315010" cy="26782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5E7D24E-9311-431C-D5F5-2EF71F7A90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92969" l="9961" r="90430">
                        <a14:foregroundMark x1="73926" y1="90625" x2="73926" y2="91577"/>
                        <a14:foregroundMark x1="73828" y1="89941" x2="73828" y2="90137"/>
                        <a14:foregroundMark x1="75724" y1="69623" x2="69434" y2="36035"/>
                        <a14:foregroundMark x1="77349" y1="78298" x2="76479" y2="73656"/>
                        <a14:foregroundMark x1="79492" y1="89746" x2="78145" y2="82555"/>
                        <a14:foregroundMark x1="69434" y1="36035" x2="68066" y2="33105"/>
                        <a14:foregroundMark x1="72070" y1="18262" x2="73145" y2="31641"/>
                        <a14:foregroundMark x1="86230" y1="69531" x2="90430" y2="73926"/>
                        <a14:foregroundMark x1="71289" y1="90723" x2="72168" y2="89453"/>
                        <a14:foregroundMark x1="71875" y1="91895" x2="71875" y2="92383"/>
                        <a14:foregroundMark x1="71875" y1="92480" x2="72754" y2="92969"/>
                        <a14:foregroundMark x1="75098" y1="91992" x2="74219" y2="92090"/>
                        <a14:foregroundMark x1="68945" y1="61230" x2="68945" y2="61230"/>
                        <a14:foregroundMark x1="68848" y1="63477" x2="72461" y2="76660"/>
                        <a14:foregroundMark x1="76172" y1="75879" x2="75977" y2="82324"/>
                        <a14:backgroundMark x1="45215" y1="14453" x2="43848" y2="81348"/>
                        <a14:backgroundMark x1="43848" y1="81348" x2="40820" y2="75293"/>
                        <a14:backgroundMark x1="77246" y1="23828" x2="76270" y2="25195"/>
                        <a14:backgroundMark x1="77148" y1="24902" x2="76563" y2="25586"/>
                        <a14:backgroundMark x1="75879" y1="24512" x2="75879" y2="25586"/>
                        <a14:backgroundMark x1="66016" y1="46582" x2="64453" y2="45508"/>
                        <a14:backgroundMark x1="80273" y1="46582" x2="80566" y2="46191"/>
                        <a14:backgroundMark x1="62305" y1="90039" x2="61133" y2="97559"/>
                        <a14:backgroundMark x1="74805" y1="69531" x2="74232" y2="75265"/>
                        <a14:backgroundMark x1="80859" y1="83984" x2="78809" y2="83691"/>
                        <a14:backgroundMark x1="81250" y1="45117" x2="80664" y2="45508"/>
                        <a14:backgroundMark x1="80957" y1="44238" x2="80762" y2="45703"/>
                        <a14:backgroundMark x1="76758" y1="93945" x2="71777" y2="95313"/>
                        <a14:backgroundMark x1="74805" y1="93359" x2="72168" y2="94531"/>
                        <a14:backgroundMark x1="61426" y1="19824" x2="52832" y2="33887"/>
                        <a14:backgroundMark x1="52832" y1="33887" x2="53027" y2="33301"/>
                        <a14:backgroundMark x1="75391" y1="87109" x2="75195" y2="88184"/>
                        <a14:backgroundMark x1="74316" y1="75977" x2="74316" y2="77637"/>
                      </a14:backgroundRemoval>
                    </a14:imgEffect>
                  </a14:imgLayer>
                </a14:imgProps>
              </a:ext>
            </a:extLst>
          </a:blip>
          <a:srcRect l="55944" t="10271"/>
          <a:stretch/>
        </p:blipFill>
        <p:spPr>
          <a:xfrm>
            <a:off x="5334989" y="1929193"/>
            <a:ext cx="2262595" cy="46082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3E9F92A-05B4-5FEB-4948-D6CC07BBB0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92969" l="9961" r="90430">
                        <a14:foregroundMark x1="73926" y1="90625" x2="73926" y2="91577"/>
                        <a14:foregroundMark x1="73828" y1="89941" x2="73828" y2="90137"/>
                        <a14:foregroundMark x1="75724" y1="69623" x2="69434" y2="36035"/>
                        <a14:foregroundMark x1="77349" y1="78298" x2="76479" y2="73656"/>
                        <a14:foregroundMark x1="79492" y1="89746" x2="78145" y2="82555"/>
                        <a14:foregroundMark x1="69434" y1="36035" x2="68066" y2="33105"/>
                        <a14:foregroundMark x1="72070" y1="18262" x2="73145" y2="31641"/>
                        <a14:foregroundMark x1="86230" y1="69531" x2="90430" y2="73926"/>
                        <a14:foregroundMark x1="71289" y1="90723" x2="72168" y2="89453"/>
                        <a14:foregroundMark x1="71875" y1="91895" x2="71875" y2="92383"/>
                        <a14:foregroundMark x1="71875" y1="92480" x2="72754" y2="92969"/>
                        <a14:foregroundMark x1="75098" y1="91992" x2="74219" y2="92090"/>
                        <a14:foregroundMark x1="68945" y1="61230" x2="68945" y2="61230"/>
                        <a14:foregroundMark x1="68848" y1="63477" x2="72461" y2="76660"/>
                        <a14:foregroundMark x1="76172" y1="75879" x2="75977" y2="82324"/>
                        <a14:backgroundMark x1="45215" y1="14453" x2="43848" y2="81348"/>
                        <a14:backgroundMark x1="43848" y1="81348" x2="40820" y2="75293"/>
                        <a14:backgroundMark x1="77246" y1="23828" x2="76270" y2="25195"/>
                        <a14:backgroundMark x1="77148" y1="24902" x2="76563" y2="25586"/>
                        <a14:backgroundMark x1="75879" y1="24512" x2="75879" y2="25586"/>
                        <a14:backgroundMark x1="66016" y1="46582" x2="64453" y2="45508"/>
                        <a14:backgroundMark x1="80273" y1="46582" x2="80566" y2="46191"/>
                        <a14:backgroundMark x1="62305" y1="90039" x2="61133" y2="97559"/>
                        <a14:backgroundMark x1="74805" y1="69531" x2="74232" y2="75265"/>
                        <a14:backgroundMark x1="80859" y1="83984" x2="78809" y2="83691"/>
                        <a14:backgroundMark x1="81250" y1="45117" x2="80664" y2="45508"/>
                        <a14:backgroundMark x1="80957" y1="44238" x2="80762" y2="45703"/>
                        <a14:backgroundMark x1="76758" y1="93945" x2="71777" y2="95313"/>
                        <a14:backgroundMark x1="74805" y1="93359" x2="72168" y2="94531"/>
                        <a14:backgroundMark x1="61426" y1="19824" x2="52832" y2="33887"/>
                        <a14:backgroundMark x1="52832" y1="33887" x2="53027" y2="33301"/>
                        <a14:backgroundMark x1="75391" y1="87109" x2="75195" y2="88184"/>
                        <a14:backgroundMark x1="74316" y1="75977" x2="74316" y2="77637"/>
                      </a14:backgroundRemoval>
                    </a14:imgEffect>
                  </a14:imgLayer>
                </a14:imgProps>
              </a:ext>
            </a:extLst>
          </a:blip>
          <a:srcRect l="55944" t="10271"/>
          <a:stretch/>
        </p:blipFill>
        <p:spPr>
          <a:xfrm>
            <a:off x="5459456" y="603056"/>
            <a:ext cx="3374299" cy="68724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C54260-8493-2165-84E4-8E4708B8D755}"/>
              </a:ext>
            </a:extLst>
          </p:cNvPr>
          <p:cNvSpPr txBox="1"/>
          <p:nvPr/>
        </p:nvSpPr>
        <p:spPr>
          <a:xfrm rot="21378625">
            <a:off x="-373767" y="848204"/>
            <a:ext cx="46135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0" dirty="0">
                <a:solidFill>
                  <a:srgbClr val="FFFF00"/>
                </a:solidFill>
                <a:latin typeface="Hey August" pitchFamily="2" charset="0"/>
                <a:cs typeface="Lato Semibold" panose="020F0502020204030203" pitchFamily="34" charset="0"/>
              </a:rPr>
              <a:t>Sociology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F22FEF-5815-2B45-FD38-249844DE864E}"/>
              </a:ext>
            </a:extLst>
          </p:cNvPr>
          <p:cNvSpPr txBox="1"/>
          <p:nvPr/>
        </p:nvSpPr>
        <p:spPr>
          <a:xfrm rot="21198851">
            <a:off x="-15435" y="-34923"/>
            <a:ext cx="423474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7500" dirty="0">
                <a:solidFill>
                  <a:schemeClr val="bg1"/>
                </a:solidFill>
                <a:latin typeface="Hey August" pitchFamily="2" charset="0"/>
                <a:cs typeface="Lato Semibold" panose="020F0502020204030203" pitchFamily="34" charset="0"/>
              </a:rPr>
              <a:t>Investigating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3A5727-A0FE-2F5B-A408-A17A41C5FE10}"/>
              </a:ext>
            </a:extLst>
          </p:cNvPr>
          <p:cNvSpPr txBox="1"/>
          <p:nvPr/>
        </p:nvSpPr>
        <p:spPr>
          <a:xfrm>
            <a:off x="168691" y="4231138"/>
            <a:ext cx="4952596" cy="1323439"/>
          </a:xfrm>
          <a:prstGeom prst="rect">
            <a:avLst/>
          </a:prstGeom>
          <a:solidFill>
            <a:schemeClr val="bg1"/>
          </a:solidFill>
          <a:effectLst>
            <a:outerShdw blurRad="50800" dist="127000" dir="2700000" algn="tl" rotWithShape="0">
              <a:prstClr val="black">
                <a:alpha val="8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Tekton Pro Ext" panose="020F0605020208020904" pitchFamily="34" charset="0"/>
                <a:cs typeface="Arial" panose="020B0604020202020204" pitchFamily="34" charset="0"/>
              </a:rPr>
              <a:t>It’s one thing to be organised - to be systematic and objective in the way you investigate - but there’s another dimension to detection.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6BF3D4-7995-75B8-4598-DD88050AE325}"/>
              </a:ext>
            </a:extLst>
          </p:cNvPr>
          <p:cNvSpPr txBox="1"/>
          <p:nvPr/>
        </p:nvSpPr>
        <p:spPr>
          <a:xfrm>
            <a:off x="6066372" y="4231138"/>
            <a:ext cx="5556230" cy="707886"/>
          </a:xfrm>
          <a:prstGeom prst="rect">
            <a:avLst/>
          </a:prstGeom>
          <a:solidFill>
            <a:schemeClr val="bg1"/>
          </a:solidFill>
          <a:effectLst>
            <a:outerShdw blurRad="50800" dist="127000" dir="2700000" algn="tl" rotWithShape="0">
              <a:prstClr val="black">
                <a:alpha val="8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Tekton Pro Ext" panose="020F0605020208020904" pitchFamily="34" charset="0"/>
                <a:cs typeface="Arial" panose="020B0604020202020204" pitchFamily="34" charset="0"/>
              </a:rPr>
              <a:t>It’s an ability not everyone has - but it’s definitely something you can learn.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542966-5A0B-1BE3-1077-055DBF4E483D}"/>
              </a:ext>
            </a:extLst>
          </p:cNvPr>
          <p:cNvSpPr txBox="1"/>
          <p:nvPr/>
        </p:nvSpPr>
        <p:spPr>
          <a:xfrm>
            <a:off x="6096000" y="5483867"/>
            <a:ext cx="4636673" cy="707886"/>
          </a:xfrm>
          <a:prstGeom prst="rect">
            <a:avLst/>
          </a:prstGeom>
          <a:solidFill>
            <a:schemeClr val="bg1"/>
          </a:solidFill>
          <a:effectLst>
            <a:outerShdw blurRad="50800" dist="127000" dir="2700000" algn="tl" rotWithShape="0">
              <a:prstClr val="black">
                <a:alpha val="8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Tekton Pro Ext" panose="020F0605020208020904" pitchFamily="34" charset="0"/>
                <a:cs typeface="Arial" panose="020B0604020202020204" pitchFamily="34" charset="0"/>
              </a:rPr>
              <a:t>And for some sociologists it’s the most valuable skill we have...</a:t>
            </a:r>
          </a:p>
        </p:txBody>
      </p:sp>
      <p:sp>
        <p:nvSpPr>
          <p:cNvPr id="5" name="Rectangle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20057E0-6FAD-24E7-0AF8-612A828C8504}"/>
              </a:ext>
            </a:extLst>
          </p:cNvPr>
          <p:cNvSpPr/>
          <p:nvPr/>
        </p:nvSpPr>
        <p:spPr>
          <a:xfrm>
            <a:off x="1" y="6171561"/>
            <a:ext cx="12191999" cy="69378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001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7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8000">
              <a:srgbClr val="00B0F0"/>
            </a:gs>
            <a:gs pos="52000">
              <a:srgbClr val="B1D29B"/>
            </a:gs>
            <a:gs pos="2000">
              <a:schemeClr val="accent1">
                <a:lumMod val="75000"/>
              </a:schemeClr>
            </a:gs>
            <a:gs pos="59000">
              <a:srgbClr val="91C071"/>
            </a:gs>
            <a:gs pos="0">
              <a:srgbClr val="A8C039"/>
            </a:gs>
            <a:gs pos="86000">
              <a:srgbClr val="FFFF00">
                <a:lumMod val="75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16BD8B-1CDB-253B-99F9-2FE8C802603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39088">
            <a:off x="860678" y="586408"/>
            <a:ext cx="9277945" cy="40154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292BFA-5AF8-7D3C-8DA1-BB23C71975A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2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22132">
            <a:off x="4292600" y="2264791"/>
            <a:ext cx="8150217" cy="517538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3B36410-314E-5678-2639-0D5E5A5B6C3F}"/>
              </a:ext>
            </a:extLst>
          </p:cNvPr>
          <p:cNvGrpSpPr/>
          <p:nvPr/>
        </p:nvGrpSpPr>
        <p:grpSpPr>
          <a:xfrm>
            <a:off x="-418203" y="370840"/>
            <a:ext cx="9850571" cy="995680"/>
            <a:chOff x="-418203" y="370840"/>
            <a:chExt cx="9850571" cy="99568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0B7C518-3677-8177-5E47-B1D50A220044}"/>
                </a:ext>
              </a:extLst>
            </p:cNvPr>
            <p:cNvSpPr/>
            <p:nvPr/>
          </p:nvSpPr>
          <p:spPr>
            <a:xfrm rot="21128118">
              <a:off x="-418203" y="370840"/>
              <a:ext cx="9408160" cy="995680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0AC3D20-3545-24E4-9858-A3A28C90C705}"/>
                </a:ext>
              </a:extLst>
            </p:cNvPr>
            <p:cNvSpPr txBox="1"/>
            <p:nvPr/>
          </p:nvSpPr>
          <p:spPr>
            <a:xfrm rot="21120000">
              <a:off x="169667" y="537671"/>
              <a:ext cx="9262701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400" dirty="0">
                  <a:solidFill>
                    <a:schemeClr val="bg1"/>
                  </a:solidFill>
                  <a:latin typeface="Radio Newsman" pitchFamily="2" charset="0"/>
                </a:rPr>
                <a:t>Michel Foucault (1926 - 1984)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8F7F2CE4-CB4E-1592-662E-3C9F094A6C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9900" l="9946" r="94595">
                        <a14:foregroundMark x1="31351" y1="45800" x2="16216" y2="62400"/>
                        <a14:foregroundMark x1="26162" y1="65100" x2="28649" y2="94100"/>
                        <a14:foregroundMark x1="28649" y1="94100" x2="28649" y2="94100"/>
                        <a14:foregroundMark x1="35027" y1="94900" x2="64324" y2="95400"/>
                        <a14:foregroundMark x1="31351" y1="56700" x2="32649" y2="94400"/>
                        <a14:foregroundMark x1="32649" y1="94400" x2="32324" y2="94900"/>
                        <a14:foregroundMark x1="29405" y1="45000" x2="16108" y2="55800"/>
                        <a14:foregroundMark x1="16108" y1="55800" x2="15676" y2="56500"/>
                        <a14:foregroundMark x1="19568" y1="62400" x2="23892" y2="99800"/>
                        <a14:foregroundMark x1="23892" y1="99800" x2="23892" y2="99800"/>
                        <a14:foregroundMark x1="20108" y1="67900" x2="18703" y2="80400"/>
                        <a14:foregroundMark x1="18162" y1="66400" x2="17946" y2="80900"/>
                        <a14:foregroundMark x1="16865" y1="67900" x2="17405" y2="81700"/>
                        <a14:foregroundMark x1="15892" y1="70000" x2="16757" y2="78900"/>
                        <a14:foregroundMark x1="16757" y1="78900" x2="18486" y2="82500"/>
                        <a14:foregroundMark x1="37081" y1="26100" x2="52108" y2="25900"/>
                        <a14:foregroundMark x1="52108" y1="25900" x2="52757" y2="25400"/>
                        <a14:foregroundMark x1="59135" y1="40700" x2="84000" y2="75900"/>
                        <a14:foregroundMark x1="49730" y1="37000" x2="39568" y2="38500"/>
                        <a14:foregroundMark x1="39568" y1="38500" x2="39568" y2="38500"/>
                        <a14:foregroundMark x1="46811" y1="39100" x2="50811" y2="37200"/>
                        <a14:foregroundMark x1="50270" y1="33900" x2="44649" y2="33100"/>
                        <a14:foregroundMark x1="69081" y1="47600" x2="89081" y2="63700"/>
                        <a14:foregroundMark x1="89081" y1="63700" x2="89189" y2="66900"/>
                        <a14:foregroundMark x1="62378" y1="56200" x2="61514" y2="93400"/>
                        <a14:foregroundMark x1="59568" y1="53100" x2="55676" y2="65100"/>
                        <a14:foregroundMark x1="55676" y1="65100" x2="55135" y2="80600"/>
                        <a14:foregroundMark x1="55135" y1="80600" x2="56432" y2="84800"/>
                        <a14:foregroundMark x1="72432" y1="67700" x2="74162" y2="99800"/>
                        <a14:foregroundMark x1="74162" y1="99800" x2="74162" y2="99800"/>
                        <a14:foregroundMark x1="80757" y1="66900" x2="90703" y2="99900"/>
                        <a14:foregroundMark x1="90703" y1="99900" x2="90703" y2="99900"/>
                        <a14:foregroundMark x1="89838" y1="69800" x2="94595" y2="97600"/>
                        <a14:foregroundMark x1="94595" y1="97600" x2="94595" y2="97600"/>
                        <a14:foregroundMark x1="25081" y1="29000" x2="23892" y2="30200"/>
                        <a14:foregroundMark x1="24108" y1="28900" x2="23243" y2="29100"/>
                        <a14:foregroundMark x1="23351" y1="29800" x2="23568" y2="30200"/>
                        <a14:foregroundMark x1="25081" y1="26500" x2="26270" y2="29000"/>
                        <a14:foregroundMark x1="54703" y1="23600" x2="54162" y2="22900"/>
                        <a14:foregroundMark x1="55892" y1="23600" x2="54486" y2="23600"/>
                        <a14:backgroundMark x1="14162" y1="67000" x2="14162" y2="69300"/>
                        <a14:backgroundMark x1="14378" y1="53600" x2="9081" y2="59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266" y="449021"/>
            <a:ext cx="6036334" cy="640898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85C0C6E-017D-30A8-9660-67E1B8EC0107}"/>
              </a:ext>
            </a:extLst>
          </p:cNvPr>
          <p:cNvSpPr txBox="1"/>
          <p:nvPr/>
        </p:nvSpPr>
        <p:spPr>
          <a:xfrm rot="21161634">
            <a:off x="400340" y="1699832"/>
            <a:ext cx="681013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i="1" dirty="0">
                <a:solidFill>
                  <a:srgbClr val="FFFF00"/>
                </a:solidFill>
                <a:latin typeface="Radio Newsman" pitchFamily="2" charset="0"/>
              </a:rPr>
              <a:t>French academic</a:t>
            </a:r>
            <a:r>
              <a:rPr lang="en-GB" sz="4800" i="1" dirty="0">
                <a:solidFill>
                  <a:schemeClr val="bg1"/>
                </a:solidFill>
                <a:latin typeface="Radio Newsman" pitchFamily="2" charset="0"/>
              </a:rPr>
              <a:t>.</a:t>
            </a:r>
          </a:p>
          <a:p>
            <a:pPr algn="ctr"/>
            <a:r>
              <a:rPr lang="en-GB" sz="4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Radio Newsman" pitchFamily="2" charset="0"/>
              </a:rPr>
              <a:t>And all-round Sociological </a:t>
            </a:r>
            <a:r>
              <a:rPr lang="en-GB" sz="4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Radio Newsman" pitchFamily="2" charset="0"/>
              </a:rPr>
              <a:t>baldass</a:t>
            </a:r>
            <a:endParaRPr lang="en-GB" sz="4800" i="1" dirty="0">
              <a:solidFill>
                <a:schemeClr val="tx1">
                  <a:lumMod val="95000"/>
                  <a:lumOff val="5000"/>
                </a:schemeClr>
              </a:solidFill>
              <a:latin typeface="Radio Newsman" pitchFamily="2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7674ED6-6A2C-7D95-A022-0A0EC0A4B6F6}"/>
              </a:ext>
            </a:extLst>
          </p:cNvPr>
          <p:cNvCxnSpPr>
            <a:cxnSpLocks/>
          </p:cNvCxnSpPr>
          <p:nvPr/>
        </p:nvCxnSpPr>
        <p:spPr>
          <a:xfrm flipV="1">
            <a:off x="3516099" y="4671026"/>
            <a:ext cx="353902" cy="82296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kerrang2">
            <a:hlinkClick r:id="" action="ppaction://media"/>
            <a:extLst>
              <a:ext uri="{FF2B5EF4-FFF2-40B4-BE49-F238E27FC236}">
                <a16:creationId xmlns:a16="http://schemas.microsoft.com/office/drawing/2014/main" id="{CB8FF981-FC34-68AF-9253-045096D172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54017" y="341730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445971"/>
      </p:ext>
    </p:extLst>
  </p:cSld>
  <p:clrMapOvr>
    <a:masterClrMapping/>
  </p:clrMapOvr>
  <p:transition spd="slow" advClick="0" advTm="7000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625A85-F5CA-E407-4775-D051617DBD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89" t="2119" r="22789"/>
          <a:stretch/>
        </p:blipFill>
        <p:spPr>
          <a:xfrm>
            <a:off x="4070048" y="9658"/>
            <a:ext cx="3732228" cy="68483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7FB5E0-620F-CD4F-474A-2C2F2FDA7B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350" t="13019" b="1778"/>
          <a:stretch/>
        </p:blipFill>
        <p:spPr>
          <a:xfrm>
            <a:off x="7802276" y="0"/>
            <a:ext cx="4439702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F2FC29-ED28-70DF-A394-9A6D716292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0"/>
            <a:ext cx="4070048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CD9076-C9FC-0535-9F59-BFF21AE6FAE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41" b="89941" l="9961" r="89941">
                        <a14:foregroundMark x1="56738" y1="2441" x2="60449" y2="12988"/>
                        <a14:foregroundMark x1="60449" y1="12988" x2="60840" y2="12988"/>
                        <a14:foregroundMark x1="55859" y1="69727" x2="57129" y2="82910"/>
                        <a14:foregroundMark x1="55469" y1="78516" x2="54590" y2="82715"/>
                        <a14:foregroundMark x1="70215" y1="43750" x2="73340" y2="45020"/>
                        <a14:foregroundMark x1="43066" y1="43164" x2="41666" y2="47277"/>
                        <a14:foregroundMark x1="61523" y1="6543" x2="62207" y2="6445"/>
                        <a14:foregroundMark x1="52051" y1="14063" x2="51172" y2="14258"/>
                        <a14:foregroundMark x1="44141" y1="33789" x2="44629" y2="33496"/>
                        <a14:foregroundMark x1="46094" y1="24219" x2="45020" y2="24414"/>
                        <a14:backgroundMark x1="32617" y1="53223" x2="40234" y2="79688"/>
                        <a14:backgroundMark x1="40234" y1="79688" x2="39453" y2="79297"/>
                        <a14:backgroundMark x1="63770" y1="75781" x2="84961" y2="80078"/>
                        <a14:backgroundMark x1="76465" y1="44434" x2="83984" y2="57520"/>
                        <a14:backgroundMark x1="83984" y1="57520" x2="85059" y2="58301"/>
                        <a14:backgroundMark x1="67090" y1="42773" x2="68457" y2="46875"/>
                        <a14:backgroundMark x1="45215" y1="48828" x2="46094" y2="45020"/>
                        <a14:backgroundMark x1="65918" y1="14648" x2="68359" y2="23242"/>
                        <a14:backgroundMark x1="68359" y1="23242" x2="69336" y2="24121"/>
                        <a14:backgroundMark x1="42969" y1="30566" x2="40527" y2="43164"/>
                        <a14:backgroundMark x1="40527" y1="43164" x2="38281" y2="44043"/>
                        <a14:backgroundMark x1="49902" y1="31836" x2="49902" y2="32520"/>
                        <a14:backgroundMark x1="42188" y1="47559" x2="41602" y2="48535"/>
                      </a14:backgroundRemoval>
                    </a14:imgEffect>
                  </a14:imgLayer>
                </a14:imgProps>
              </a:ext>
            </a:extLst>
          </a:blip>
          <a:srcRect l="36645" r="12042" b="14184"/>
          <a:stretch/>
        </p:blipFill>
        <p:spPr>
          <a:xfrm flipH="1">
            <a:off x="5053957" y="3084585"/>
            <a:ext cx="1032063" cy="172601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1E78A76-77AC-D09E-CCF8-9F759F7200B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41" b="89941" l="9961" r="89941">
                        <a14:foregroundMark x1="56738" y1="2441" x2="60449" y2="12988"/>
                        <a14:foregroundMark x1="60449" y1="12988" x2="60840" y2="12988"/>
                        <a14:foregroundMark x1="55859" y1="69727" x2="57129" y2="82910"/>
                        <a14:foregroundMark x1="55469" y1="78516" x2="54590" y2="82715"/>
                        <a14:foregroundMark x1="70215" y1="43750" x2="73340" y2="45020"/>
                        <a14:foregroundMark x1="43066" y1="43164" x2="41666" y2="47277"/>
                        <a14:foregroundMark x1="61523" y1="6543" x2="62207" y2="6445"/>
                        <a14:foregroundMark x1="52051" y1="14063" x2="51172" y2="14258"/>
                        <a14:foregroundMark x1="44141" y1="33789" x2="44629" y2="33496"/>
                        <a14:foregroundMark x1="46094" y1="24219" x2="45020" y2="24414"/>
                        <a14:backgroundMark x1="32617" y1="53223" x2="40234" y2="79688"/>
                        <a14:backgroundMark x1="40234" y1="79688" x2="39453" y2="79297"/>
                        <a14:backgroundMark x1="63770" y1="75781" x2="84961" y2="80078"/>
                        <a14:backgroundMark x1="76465" y1="44434" x2="83984" y2="57520"/>
                        <a14:backgroundMark x1="83984" y1="57520" x2="85059" y2="58301"/>
                        <a14:backgroundMark x1="67090" y1="42773" x2="68457" y2="46875"/>
                        <a14:backgroundMark x1="45215" y1="48828" x2="46094" y2="45020"/>
                        <a14:backgroundMark x1="65918" y1="14648" x2="68359" y2="23242"/>
                        <a14:backgroundMark x1="68359" y1="23242" x2="69336" y2="24121"/>
                        <a14:backgroundMark x1="42969" y1="30566" x2="40527" y2="43164"/>
                        <a14:backgroundMark x1="40527" y1="43164" x2="38281" y2="44043"/>
                        <a14:backgroundMark x1="49902" y1="31836" x2="49902" y2="32520"/>
                        <a14:backgroundMark x1="42188" y1="47559" x2="41602" y2="48535"/>
                      </a14:backgroundRemoval>
                    </a14:imgEffect>
                  </a14:imgLayer>
                </a14:imgProps>
              </a:ext>
            </a:extLst>
          </a:blip>
          <a:srcRect l="36645" r="12042" b="14184"/>
          <a:stretch/>
        </p:blipFill>
        <p:spPr>
          <a:xfrm flipH="1">
            <a:off x="3260508" y="1758155"/>
            <a:ext cx="3586897" cy="59987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9834030-C0CB-A4A9-5B4A-536C1A78F53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41" b="89941" l="9961" r="89941">
                        <a14:foregroundMark x1="56738" y1="2441" x2="60449" y2="12988"/>
                        <a14:foregroundMark x1="60449" y1="12988" x2="60840" y2="12988"/>
                        <a14:foregroundMark x1="55859" y1="69727" x2="57129" y2="82910"/>
                        <a14:foregroundMark x1="55469" y1="78516" x2="54590" y2="82715"/>
                        <a14:foregroundMark x1="70215" y1="43750" x2="73340" y2="45020"/>
                        <a14:foregroundMark x1="43066" y1="43164" x2="41666" y2="47277"/>
                        <a14:foregroundMark x1="61523" y1="6543" x2="62207" y2="6445"/>
                        <a14:foregroundMark x1="52051" y1="14063" x2="51172" y2="14258"/>
                        <a14:foregroundMark x1="44141" y1="33789" x2="44629" y2="33496"/>
                        <a14:foregroundMark x1="46094" y1="24219" x2="45020" y2="24414"/>
                        <a14:backgroundMark x1="32617" y1="53223" x2="40234" y2="79688"/>
                        <a14:backgroundMark x1="40234" y1="79688" x2="39453" y2="79297"/>
                        <a14:backgroundMark x1="63770" y1="75781" x2="84961" y2="80078"/>
                        <a14:backgroundMark x1="76465" y1="44434" x2="83984" y2="57520"/>
                        <a14:backgroundMark x1="83984" y1="57520" x2="85059" y2="58301"/>
                        <a14:backgroundMark x1="67090" y1="42773" x2="68457" y2="46875"/>
                        <a14:backgroundMark x1="45215" y1="48828" x2="46094" y2="45020"/>
                        <a14:backgroundMark x1="65918" y1="14648" x2="68359" y2="23242"/>
                        <a14:backgroundMark x1="68359" y1="23242" x2="69336" y2="24121"/>
                        <a14:backgroundMark x1="42969" y1="30566" x2="40527" y2="43164"/>
                        <a14:backgroundMark x1="40527" y1="43164" x2="38281" y2="44043"/>
                        <a14:backgroundMark x1="49902" y1="31836" x2="49902" y2="32520"/>
                        <a14:backgroundMark x1="42188" y1="47559" x2="41602" y2="48535"/>
                      </a14:backgroundRemoval>
                    </a14:imgEffect>
                  </a14:imgLayer>
                </a14:imgProps>
              </a:ext>
            </a:extLst>
          </a:blip>
          <a:srcRect l="36645" r="12042" b="14184"/>
          <a:stretch/>
        </p:blipFill>
        <p:spPr>
          <a:xfrm flipH="1">
            <a:off x="4782784" y="2976603"/>
            <a:ext cx="1485651" cy="24845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BAB44EC-9C62-27AF-E39F-CC42E6506B0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41" b="89941" l="9961" r="89941">
                        <a14:foregroundMark x1="56738" y1="2441" x2="60449" y2="12988"/>
                        <a14:foregroundMark x1="60449" y1="12988" x2="60840" y2="12988"/>
                        <a14:foregroundMark x1="55859" y1="69727" x2="57129" y2="82910"/>
                        <a14:foregroundMark x1="55469" y1="78516" x2="54590" y2="82715"/>
                        <a14:foregroundMark x1="70215" y1="43750" x2="73340" y2="45020"/>
                        <a14:foregroundMark x1="43066" y1="43164" x2="41666" y2="47277"/>
                        <a14:foregroundMark x1="61523" y1="6543" x2="62207" y2="6445"/>
                        <a14:foregroundMark x1="52051" y1="14063" x2="51172" y2="14258"/>
                        <a14:foregroundMark x1="44141" y1="33789" x2="44629" y2="33496"/>
                        <a14:foregroundMark x1="46094" y1="24219" x2="45020" y2="24414"/>
                        <a14:backgroundMark x1="32617" y1="53223" x2="40234" y2="79688"/>
                        <a14:backgroundMark x1="40234" y1="79688" x2="39453" y2="79297"/>
                        <a14:backgroundMark x1="63770" y1="75781" x2="84961" y2="80078"/>
                        <a14:backgroundMark x1="76465" y1="44434" x2="83984" y2="57520"/>
                        <a14:backgroundMark x1="83984" y1="57520" x2="85059" y2="58301"/>
                        <a14:backgroundMark x1="67090" y1="42773" x2="68457" y2="46875"/>
                        <a14:backgroundMark x1="45215" y1="48828" x2="46094" y2="45020"/>
                        <a14:backgroundMark x1="65918" y1="14648" x2="68359" y2="23242"/>
                        <a14:backgroundMark x1="68359" y1="23242" x2="69336" y2="24121"/>
                        <a14:backgroundMark x1="42969" y1="30566" x2="40527" y2="43164"/>
                        <a14:backgroundMark x1="40527" y1="43164" x2="38281" y2="44043"/>
                        <a14:backgroundMark x1="49902" y1="31836" x2="49902" y2="32520"/>
                        <a14:backgroundMark x1="42188" y1="47559" x2="41602" y2="48535"/>
                      </a14:backgroundRemoval>
                    </a14:imgEffect>
                  </a14:imgLayer>
                </a14:imgProps>
              </a:ext>
            </a:extLst>
          </a:blip>
          <a:srcRect l="36645" r="12042" b="14184"/>
          <a:stretch/>
        </p:blipFill>
        <p:spPr>
          <a:xfrm flipH="1">
            <a:off x="5297067" y="3384572"/>
            <a:ext cx="693431" cy="11596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8126608-8439-982E-2C7A-29B8D0DC1BC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41" b="89941" l="9961" r="89941">
                        <a14:foregroundMark x1="56738" y1="2441" x2="60449" y2="12988"/>
                        <a14:foregroundMark x1="60449" y1="12988" x2="60840" y2="12988"/>
                        <a14:foregroundMark x1="55859" y1="69727" x2="57129" y2="82910"/>
                        <a14:foregroundMark x1="55469" y1="78516" x2="54590" y2="82715"/>
                        <a14:foregroundMark x1="70215" y1="43750" x2="73340" y2="45020"/>
                        <a14:foregroundMark x1="43066" y1="43164" x2="41666" y2="47277"/>
                        <a14:foregroundMark x1="61523" y1="6543" x2="62207" y2="6445"/>
                        <a14:foregroundMark x1="52051" y1="14063" x2="51172" y2="14258"/>
                        <a14:foregroundMark x1="44141" y1="33789" x2="44629" y2="33496"/>
                        <a14:foregroundMark x1="46094" y1="24219" x2="45020" y2="24414"/>
                        <a14:backgroundMark x1="32617" y1="53223" x2="40234" y2="79688"/>
                        <a14:backgroundMark x1="40234" y1="79688" x2="39453" y2="79297"/>
                        <a14:backgroundMark x1="63770" y1="75781" x2="84961" y2="80078"/>
                        <a14:backgroundMark x1="76465" y1="44434" x2="83984" y2="57520"/>
                        <a14:backgroundMark x1="83984" y1="57520" x2="85059" y2="58301"/>
                        <a14:backgroundMark x1="67090" y1="42773" x2="68457" y2="46875"/>
                        <a14:backgroundMark x1="45215" y1="48828" x2="46094" y2="45020"/>
                        <a14:backgroundMark x1="65918" y1="14648" x2="68359" y2="23242"/>
                        <a14:backgroundMark x1="68359" y1="23242" x2="69336" y2="24121"/>
                        <a14:backgroundMark x1="42969" y1="30566" x2="40527" y2="43164"/>
                        <a14:backgroundMark x1="40527" y1="43164" x2="38281" y2="44043"/>
                        <a14:backgroundMark x1="49902" y1="31836" x2="49902" y2="32520"/>
                        <a14:backgroundMark x1="42188" y1="47559" x2="41602" y2="48535"/>
                      </a14:backgroundRemoval>
                    </a14:imgEffect>
                  </a14:imgLayer>
                </a14:imgProps>
              </a:ext>
            </a:extLst>
          </a:blip>
          <a:srcRect l="36645" r="12042" b="14184"/>
          <a:stretch/>
        </p:blipFill>
        <p:spPr>
          <a:xfrm flipH="1">
            <a:off x="5467732" y="3605290"/>
            <a:ext cx="409358" cy="6846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2E0063-E052-AD49-D772-EB304E903CF5}"/>
              </a:ext>
            </a:extLst>
          </p:cNvPr>
          <p:cNvSpPr txBox="1"/>
          <p:nvPr/>
        </p:nvSpPr>
        <p:spPr>
          <a:xfrm>
            <a:off x="8046701" y="1013953"/>
            <a:ext cx="3902959" cy="400110"/>
          </a:xfrm>
          <a:prstGeom prst="rect">
            <a:avLst/>
          </a:prstGeom>
          <a:solidFill>
            <a:schemeClr val="bg1"/>
          </a:solidFill>
          <a:effectLst>
            <a:outerShdw blurRad="50800" dist="127000" dir="2700000" algn="tl" rotWithShape="0">
              <a:prstClr val="black">
                <a:alpha val="8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Tekton Pro Ext" panose="020F0605020208020904" pitchFamily="34" charset="0"/>
                <a:cs typeface="Arial" panose="020B0604020202020204" pitchFamily="34" charset="0"/>
              </a:rPr>
              <a:t>“People know </a:t>
            </a:r>
            <a:r>
              <a:rPr lang="en-GB" sz="2000" i="1" dirty="0">
                <a:latin typeface="Tekton Pro Ext" panose="020F0605020208020904" pitchFamily="34" charset="0"/>
                <a:cs typeface="Arial" panose="020B0604020202020204" pitchFamily="34" charset="0"/>
              </a:rPr>
              <a:t>what</a:t>
            </a:r>
            <a:r>
              <a:rPr lang="en-GB" sz="2000" dirty="0">
                <a:latin typeface="Tekton Pro Ext" panose="020F0605020208020904" pitchFamily="34" charset="0"/>
                <a:cs typeface="Arial" panose="020B0604020202020204" pitchFamily="34" charset="0"/>
              </a:rPr>
              <a:t> they do”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CADEF6-20FD-485E-467A-FDEE5CBF7B2D}"/>
              </a:ext>
            </a:extLst>
          </p:cNvPr>
          <p:cNvSpPr txBox="1"/>
          <p:nvPr/>
        </p:nvSpPr>
        <p:spPr>
          <a:xfrm>
            <a:off x="8046701" y="3029266"/>
            <a:ext cx="3902959" cy="707886"/>
          </a:xfrm>
          <a:prstGeom prst="rect">
            <a:avLst/>
          </a:prstGeom>
          <a:solidFill>
            <a:schemeClr val="bg1"/>
          </a:solidFill>
          <a:effectLst>
            <a:outerShdw blurRad="50800" dist="127000" dir="2700000" algn="tl" rotWithShape="0">
              <a:prstClr val="black">
                <a:alpha val="8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Tekton Pro Ext" panose="020F0605020208020904" pitchFamily="34" charset="0"/>
              </a:rPr>
              <a:t>“They frequently know </a:t>
            </a:r>
            <a:r>
              <a:rPr lang="en-GB" sz="2000" i="1" dirty="0">
                <a:latin typeface="Tekton Pro Ext" panose="020F0605020208020904" pitchFamily="34" charset="0"/>
              </a:rPr>
              <a:t>why</a:t>
            </a:r>
            <a:r>
              <a:rPr lang="en-GB" sz="2000" dirty="0">
                <a:latin typeface="Tekton Pro Ext" panose="020F0605020208020904" pitchFamily="34" charset="0"/>
              </a:rPr>
              <a:t> they do what they do”.</a:t>
            </a:r>
            <a:endParaRPr lang="en-GB" sz="2000" dirty="0">
              <a:latin typeface="Tekton Pro Ext" panose="020F06050202080209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AC8132-A66D-4810-6776-F2D6C1FDCD0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520" b="99805" l="4883" r="43848">
                        <a14:foregroundMark x1="27148" y1="32520" x2="26855" y2="44629"/>
                        <a14:foregroundMark x1="30176" y1="35254" x2="23047" y2="49414"/>
                        <a14:foregroundMark x1="23047" y1="49414" x2="23047" y2="50000"/>
                        <a14:foregroundMark x1="42797" y1="89648" x2="43397" y2="90822"/>
                        <a14:foregroundMark x1="41699" y1="87500" x2="42647" y2="89355"/>
                        <a14:foregroundMark x1="23145" y1="92188" x2="24902" y2="99805"/>
                        <a14:foregroundMark x1="40668" y1="89648" x2="40593" y2="89997"/>
                        <a14:foregroundMark x1="40918" y1="88477" x2="40730" y2="89355"/>
                        <a14:foregroundMark x1="40152" y1="89868" x2="40625" y2="85449"/>
                        <a14:foregroundMark x1="41602" y1="93262" x2="41188" y2="93262"/>
                        <a14:foregroundMark x1="40270" y1="89648" x2="40280" y2="89906"/>
                        <a14:foregroundMark x1="40234" y1="88672" x2="40259" y2="89355"/>
                        <a14:foregroundMark x1="32031" y1="39941" x2="32617" y2="40527"/>
                        <a14:foregroundMark x1="35059" y1="48730" x2="29102" y2="46484"/>
                        <a14:backgroundMark x1="13086" y1="88867" x2="13281" y2="91602"/>
                        <a14:backgroundMark x1="12695" y1="66113" x2="12793" y2="67871"/>
                        <a14:backgroundMark x1="44238" y1="91602" x2="44043" y2="90918"/>
                        <a14:backgroundMark x1="44629" y1="90918" x2="43555" y2="92773"/>
                        <a14:backgroundMark x1="41406" y1="90234" x2="41113" y2="91211"/>
                        <a14:backgroundMark x1="41309" y1="89355" x2="41309" y2="89648"/>
                        <a14:backgroundMark x1="41016" y1="92090" x2="40625" y2="92285"/>
                        <a14:backgroundMark x1="13965" y1="89258" x2="14453" y2="90039"/>
                        <a14:backgroundMark x1="43750" y1="91602" x2="44727" y2="92773"/>
                        <a14:backgroundMark x1="43262" y1="91211" x2="45898" y2="92969"/>
                        <a14:backgroundMark x1="41895" y1="94336" x2="40039" y2="94434"/>
                      </a14:backgroundRemoval>
                    </a14:imgEffect>
                  </a14:imgLayer>
                </a14:imgProps>
              </a:ext>
            </a:extLst>
          </a:blip>
          <a:srcRect t="27778" r="51111"/>
          <a:stretch/>
        </p:blipFill>
        <p:spPr>
          <a:xfrm>
            <a:off x="395394" y="1621767"/>
            <a:ext cx="3139270" cy="52216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562830-CF4F-9F67-3C15-25A1EF85A90E}"/>
              </a:ext>
            </a:extLst>
          </p:cNvPr>
          <p:cNvSpPr txBox="1"/>
          <p:nvPr/>
        </p:nvSpPr>
        <p:spPr>
          <a:xfrm>
            <a:off x="8046701" y="5352354"/>
            <a:ext cx="3903206" cy="707886"/>
          </a:xfrm>
          <a:prstGeom prst="rect">
            <a:avLst/>
          </a:prstGeom>
          <a:solidFill>
            <a:schemeClr val="bg1"/>
          </a:solidFill>
          <a:effectLst>
            <a:outerShdw blurRad="50800" dist="127000" dir="2700000" algn="tl" rotWithShape="0">
              <a:prstClr val="black">
                <a:alpha val="8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Tekton Pro Ext" panose="020F0605020208020904" pitchFamily="34" charset="0"/>
              </a:rPr>
              <a:t>“But what they don’t know is what </a:t>
            </a:r>
            <a:r>
              <a:rPr lang="en-GB" sz="2000" dirty="0" err="1">
                <a:latin typeface="Tekton Pro Ext" panose="020F0605020208020904" pitchFamily="34" charset="0"/>
              </a:rPr>
              <a:t>what</a:t>
            </a:r>
            <a:r>
              <a:rPr lang="en-GB" sz="2000" dirty="0">
                <a:latin typeface="Tekton Pro Ext" panose="020F0605020208020904" pitchFamily="34" charset="0"/>
              </a:rPr>
              <a:t> they do </a:t>
            </a:r>
            <a:r>
              <a:rPr lang="en-GB" sz="2000" i="1" dirty="0">
                <a:latin typeface="Tekton Pro Ext" panose="020F0605020208020904" pitchFamily="34" charset="0"/>
              </a:rPr>
              <a:t>does</a:t>
            </a:r>
            <a:r>
              <a:rPr lang="en-GB" sz="2000" dirty="0">
                <a:latin typeface="Tekton Pro Ext" panose="020F0605020208020904" pitchFamily="34" charset="0"/>
              </a:rPr>
              <a:t>”.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B655999-56E3-E729-B42E-14E6A4A2F4AE}"/>
              </a:ext>
            </a:extLst>
          </p:cNvPr>
          <p:cNvCxnSpPr/>
          <p:nvPr/>
        </p:nvCxnSpPr>
        <p:spPr>
          <a:xfrm>
            <a:off x="7802276" y="0"/>
            <a:ext cx="0" cy="6858000"/>
          </a:xfrm>
          <a:prstGeom prst="line">
            <a:avLst/>
          </a:prstGeom>
          <a:ln w="603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8E2341B-2D51-8397-ABE2-24BB5124273A}"/>
              </a:ext>
            </a:extLst>
          </p:cNvPr>
          <p:cNvCxnSpPr/>
          <p:nvPr/>
        </p:nvCxnSpPr>
        <p:spPr>
          <a:xfrm>
            <a:off x="4070048" y="0"/>
            <a:ext cx="0" cy="6858000"/>
          </a:xfrm>
          <a:prstGeom prst="line">
            <a:avLst/>
          </a:prstGeom>
          <a:ln w="603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99D25CD-966B-1553-B50E-495ABBBFCC66}"/>
              </a:ext>
            </a:extLst>
          </p:cNvPr>
          <p:cNvSpPr txBox="1"/>
          <p:nvPr/>
        </p:nvSpPr>
        <p:spPr>
          <a:xfrm>
            <a:off x="225126" y="5506242"/>
            <a:ext cx="5416918" cy="400110"/>
          </a:xfrm>
          <a:prstGeom prst="rect">
            <a:avLst/>
          </a:prstGeom>
          <a:solidFill>
            <a:schemeClr val="bg1"/>
          </a:solidFill>
          <a:effectLst>
            <a:outerShdw blurRad="50800" dist="127000" dir="2700000" algn="tl" rotWithShape="0">
              <a:prstClr val="black">
                <a:alpha val="8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Tekton Pro Ext" panose="020F0605020208020904" pitchFamily="34" charset="0"/>
              </a:rPr>
              <a:t>And this is the idea we should follow…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3EB926-C63D-929F-6210-1EC6AFA3DE30}"/>
              </a:ext>
            </a:extLst>
          </p:cNvPr>
          <p:cNvSpPr txBox="1"/>
          <p:nvPr/>
        </p:nvSpPr>
        <p:spPr>
          <a:xfrm rot="21198851">
            <a:off x="-15435" y="-34923"/>
            <a:ext cx="423474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7500" dirty="0">
                <a:solidFill>
                  <a:schemeClr val="bg1"/>
                </a:solidFill>
                <a:latin typeface="Hey August" pitchFamily="2" charset="0"/>
                <a:cs typeface="Lato Semibold" panose="020F0502020204030203" pitchFamily="34" charset="0"/>
              </a:rPr>
              <a:t>Investigating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ED0492-7E55-08DC-AC27-9D4819B2E903}"/>
              </a:ext>
            </a:extLst>
          </p:cNvPr>
          <p:cNvSpPr txBox="1"/>
          <p:nvPr/>
        </p:nvSpPr>
        <p:spPr>
          <a:xfrm rot="21378625">
            <a:off x="-373767" y="848204"/>
            <a:ext cx="46135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0" dirty="0">
                <a:solidFill>
                  <a:srgbClr val="FFFF00"/>
                </a:solidFill>
                <a:latin typeface="Hey August" pitchFamily="2" charset="0"/>
                <a:cs typeface="Lato Semibold" panose="020F0502020204030203" pitchFamily="34" charset="0"/>
              </a:rPr>
              <a:t>Sociology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0E97778-150E-575D-F49E-EE7CD47409CA}"/>
              </a:ext>
            </a:extLst>
          </p:cNvPr>
          <p:cNvSpPr/>
          <p:nvPr/>
        </p:nvSpPr>
        <p:spPr>
          <a:xfrm>
            <a:off x="5083240" y="3036462"/>
            <a:ext cx="1178341" cy="185591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A7FF0C4-B074-33B3-6849-43627208DDD7}"/>
              </a:ext>
            </a:extLst>
          </p:cNvPr>
          <p:cNvSpPr/>
          <p:nvPr/>
        </p:nvSpPr>
        <p:spPr>
          <a:xfrm>
            <a:off x="5053957" y="3084585"/>
            <a:ext cx="1345821" cy="186764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35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ootsteps Concre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10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4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65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25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13" grpId="0" animBg="1"/>
      <p:bldP spid="12" grpId="0"/>
      <p:bldP spid="8" grpId="0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625A85-F5CA-E407-4775-D051617DBD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89" t="1980" r="22789"/>
          <a:stretch/>
        </p:blipFill>
        <p:spPr>
          <a:xfrm>
            <a:off x="4070048" y="0"/>
            <a:ext cx="3732228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7FB5E0-620F-CD4F-474A-2C2F2FDA7B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350" t="13019" b="1778"/>
          <a:stretch/>
        </p:blipFill>
        <p:spPr>
          <a:xfrm>
            <a:off x="7802276" y="0"/>
            <a:ext cx="4439702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F2FC29-ED28-70DF-A394-9A6D716292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0"/>
            <a:ext cx="4070048" cy="68580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5DAA203-18EA-2528-3CBF-7EE8C7A76363}"/>
              </a:ext>
            </a:extLst>
          </p:cNvPr>
          <p:cNvCxnSpPr/>
          <p:nvPr/>
        </p:nvCxnSpPr>
        <p:spPr>
          <a:xfrm>
            <a:off x="7802276" y="0"/>
            <a:ext cx="0" cy="6858000"/>
          </a:xfrm>
          <a:prstGeom prst="line">
            <a:avLst/>
          </a:prstGeom>
          <a:ln w="603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D5EDF8-2F35-8D9A-FA44-C7020FE59A08}"/>
              </a:ext>
            </a:extLst>
          </p:cNvPr>
          <p:cNvCxnSpPr/>
          <p:nvPr/>
        </p:nvCxnSpPr>
        <p:spPr>
          <a:xfrm>
            <a:off x="4070048" y="0"/>
            <a:ext cx="0" cy="6858000"/>
          </a:xfrm>
          <a:prstGeom prst="line">
            <a:avLst/>
          </a:prstGeom>
          <a:ln w="603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7603D9B-0C30-32B6-AB17-BAA3141388F8}"/>
              </a:ext>
            </a:extLst>
          </p:cNvPr>
          <p:cNvSpPr txBox="1"/>
          <p:nvPr/>
        </p:nvSpPr>
        <p:spPr>
          <a:xfrm>
            <a:off x="5648325" y="1849405"/>
            <a:ext cx="6375181" cy="707886"/>
          </a:xfrm>
          <a:prstGeom prst="rect">
            <a:avLst/>
          </a:prstGeom>
          <a:solidFill>
            <a:schemeClr val="bg1"/>
          </a:solidFill>
          <a:effectLst>
            <a:outerShdw blurRad="50800" dist="127000" dir="2700000" algn="tl" rotWithShape="0">
              <a:prstClr val="black">
                <a:alpha val="8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Tekton Pro Ext" panose="020F0605020208020904" pitchFamily="34" charset="0"/>
                <a:cs typeface="Arial" panose="020B0604020202020204" pitchFamily="34" charset="0"/>
              </a:rPr>
              <a:t>People fail, in other words, to understand how their choices have social consequences…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562830-CF4F-9F67-3C15-25A1EF85A90E}"/>
              </a:ext>
            </a:extLst>
          </p:cNvPr>
          <p:cNvSpPr txBox="1"/>
          <p:nvPr/>
        </p:nvSpPr>
        <p:spPr>
          <a:xfrm>
            <a:off x="4351072" y="851002"/>
            <a:ext cx="7672435" cy="400110"/>
          </a:xfrm>
          <a:prstGeom prst="rect">
            <a:avLst/>
          </a:prstGeom>
          <a:solidFill>
            <a:schemeClr val="bg1"/>
          </a:solidFill>
          <a:effectLst>
            <a:outerShdw blurRad="50800" dist="127000" dir="2700000" algn="tl" rotWithShape="0">
              <a:prstClr val="black">
                <a:alpha val="8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Tekton Pro Ext" panose="020F0605020208020904" pitchFamily="34" charset="0"/>
              </a:rPr>
              <a:t>“But what they don’t know is what </a:t>
            </a:r>
            <a:r>
              <a:rPr lang="en-GB" sz="2000" dirty="0" err="1">
                <a:latin typeface="Tekton Pro Ext" panose="020F0605020208020904" pitchFamily="34" charset="0"/>
              </a:rPr>
              <a:t>what</a:t>
            </a:r>
            <a:r>
              <a:rPr lang="en-GB" sz="2000" dirty="0">
                <a:latin typeface="Tekton Pro Ext" panose="020F0605020208020904" pitchFamily="34" charset="0"/>
              </a:rPr>
              <a:t> they do </a:t>
            </a:r>
            <a:r>
              <a:rPr lang="en-GB" sz="2000" i="1" dirty="0">
                <a:latin typeface="Tekton Pro Ext" panose="020F0605020208020904" pitchFamily="34" charset="0"/>
              </a:rPr>
              <a:t>does</a:t>
            </a:r>
            <a:r>
              <a:rPr lang="en-GB" sz="2000" dirty="0">
                <a:latin typeface="Tekton Pro Ext" panose="020F0605020208020904" pitchFamily="34" charset="0"/>
              </a:rPr>
              <a:t>”.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3EB926-C63D-929F-6210-1EC6AFA3DE30}"/>
              </a:ext>
            </a:extLst>
          </p:cNvPr>
          <p:cNvSpPr txBox="1"/>
          <p:nvPr/>
        </p:nvSpPr>
        <p:spPr>
          <a:xfrm rot="21198851">
            <a:off x="-15435" y="-34923"/>
            <a:ext cx="423474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7500" dirty="0">
                <a:solidFill>
                  <a:schemeClr val="bg1"/>
                </a:solidFill>
                <a:latin typeface="Hey August" pitchFamily="2" charset="0"/>
                <a:cs typeface="Lato Semibold" panose="020F0502020204030203" pitchFamily="34" charset="0"/>
              </a:rPr>
              <a:t>Investigating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ED0492-7E55-08DC-AC27-9D4819B2E903}"/>
              </a:ext>
            </a:extLst>
          </p:cNvPr>
          <p:cNvSpPr txBox="1"/>
          <p:nvPr/>
        </p:nvSpPr>
        <p:spPr>
          <a:xfrm rot="21378625">
            <a:off x="-373767" y="848204"/>
            <a:ext cx="46135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0" dirty="0">
                <a:solidFill>
                  <a:srgbClr val="FFFF00"/>
                </a:solidFill>
                <a:latin typeface="Hey August" pitchFamily="2" charset="0"/>
                <a:cs typeface="Lato Semibold" panose="020F0502020204030203" pitchFamily="34" charset="0"/>
              </a:rPr>
              <a:t>Sociology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67D88C-772F-9391-3213-5AA35089F136}"/>
              </a:ext>
            </a:extLst>
          </p:cNvPr>
          <p:cNvSpPr txBox="1"/>
          <p:nvPr/>
        </p:nvSpPr>
        <p:spPr>
          <a:xfrm>
            <a:off x="938799" y="6006998"/>
            <a:ext cx="10314402" cy="400110"/>
          </a:xfrm>
          <a:prstGeom prst="rect">
            <a:avLst/>
          </a:prstGeom>
          <a:solidFill>
            <a:schemeClr val="bg1"/>
          </a:solidFill>
          <a:effectLst>
            <a:outerShdw blurRad="50800" dist="127000" dir="2700000" algn="tl" rotWithShape="0">
              <a:prstClr val="black">
                <a:alpha val="8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Tekton Pro Ext" panose="020F0605020208020904" pitchFamily="34" charset="0"/>
                <a:cs typeface="Arial" panose="020B0604020202020204" pitchFamily="34" charset="0"/>
              </a:rPr>
              <a:t>And this  encourages us to explain people’s behaviour in </a:t>
            </a:r>
            <a:r>
              <a:rPr lang="en-GB" sz="2000" i="1" dirty="0">
                <a:latin typeface="Tekton Pro Ext" panose="020F0605020208020904" pitchFamily="34" charset="0"/>
                <a:cs typeface="Arial" panose="020B0604020202020204" pitchFamily="34" charset="0"/>
              </a:rPr>
              <a:t>personal</a:t>
            </a:r>
            <a:r>
              <a:rPr lang="en-GB" sz="2000" dirty="0">
                <a:latin typeface="Tekton Pro Ext" panose="020F0605020208020904" pitchFamily="34" charset="0"/>
                <a:cs typeface="Arial" panose="020B0604020202020204" pitchFamily="34" charset="0"/>
              </a:rPr>
              <a:t> terms…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E5ADB9-DD3B-426F-CCE8-BFB2FF03F3CC}"/>
              </a:ext>
            </a:extLst>
          </p:cNvPr>
          <p:cNvSpPr txBox="1"/>
          <p:nvPr/>
        </p:nvSpPr>
        <p:spPr>
          <a:xfrm>
            <a:off x="6877322" y="3155584"/>
            <a:ext cx="5146185" cy="707886"/>
          </a:xfrm>
          <a:prstGeom prst="rect">
            <a:avLst/>
          </a:prstGeom>
          <a:solidFill>
            <a:schemeClr val="bg1"/>
          </a:solidFill>
          <a:effectLst>
            <a:outerShdw blurRad="50800" dist="127000" dir="2700000" algn="tl" rotWithShape="0">
              <a:prstClr val="black">
                <a:alpha val="8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Tekton Pro Ext" panose="020F0605020208020904" pitchFamily="34" charset="0"/>
                <a:cs typeface="Arial" panose="020B0604020202020204" pitchFamily="34" charset="0"/>
              </a:rPr>
              <a:t>That reflect back on us and shape individual ideas and actions.</a:t>
            </a:r>
          </a:p>
        </p:txBody>
      </p:sp>
      <p:sp>
        <p:nvSpPr>
          <p:cNvPr id="2" name="Rectangle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60EDF7-EDFF-97CF-59EC-A18A538C083D}"/>
              </a:ext>
            </a:extLst>
          </p:cNvPr>
          <p:cNvSpPr/>
          <p:nvPr/>
        </p:nvSpPr>
        <p:spPr>
          <a:xfrm>
            <a:off x="5301574" y="3155585"/>
            <a:ext cx="865761" cy="114512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52082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" grpId="0" animBg="1"/>
      <p:bldP spid="13" grpId="0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D55FE0F-D1DD-70F4-D337-14ACAB4A2F4D}"/>
              </a:ext>
            </a:extLst>
          </p:cNvPr>
          <p:cNvSpPr/>
          <p:nvPr/>
        </p:nvSpPr>
        <p:spPr>
          <a:xfrm>
            <a:off x="0" y="0"/>
            <a:ext cx="1231292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11" name="TextBox 10">
            <a:extLst>
              <a:ext uri="{FF2B5EF4-FFF2-40B4-BE49-F238E27FC236}">
                <a16:creationId xmlns:a16="http://schemas.microsoft.com/office/drawing/2014/main" id="{EBF3C0FC-215A-E419-EF17-E476181EF054}"/>
              </a:ext>
            </a:extLst>
          </p:cNvPr>
          <p:cNvSpPr txBox="1"/>
          <p:nvPr/>
        </p:nvSpPr>
        <p:spPr>
          <a:xfrm rot="1701327">
            <a:off x="1092623" y="594547"/>
            <a:ext cx="992670" cy="3290946"/>
          </a:xfrm>
          <a:custGeom>
            <a:avLst/>
            <a:gdLst>
              <a:gd name="connsiteX0" fmla="*/ 513256 w 635184"/>
              <a:gd name="connsiteY0" fmla="*/ 2435822 h 3290946"/>
              <a:gd name="connsiteX1" fmla="*/ 512940 w 635184"/>
              <a:gd name="connsiteY1" fmla="*/ 2437009 h 3290946"/>
              <a:gd name="connsiteX2" fmla="*/ 513014 w 635184"/>
              <a:gd name="connsiteY2" fmla="*/ 2437660 h 3290946"/>
              <a:gd name="connsiteX3" fmla="*/ 14126 w 635184"/>
              <a:gd name="connsiteY3" fmla="*/ 2099086 h 3290946"/>
              <a:gd name="connsiteX4" fmla="*/ 14011 w 635184"/>
              <a:gd name="connsiteY4" fmla="*/ 2102643 h 3290946"/>
              <a:gd name="connsiteX5" fmla="*/ 13720 w 635184"/>
              <a:gd name="connsiteY5" fmla="*/ 2103694 h 3290946"/>
              <a:gd name="connsiteX6" fmla="*/ 96538 w 635184"/>
              <a:gd name="connsiteY6" fmla="*/ 1843646 h 3290946"/>
              <a:gd name="connsiteX7" fmla="*/ 96515 w 635184"/>
              <a:gd name="connsiteY7" fmla="*/ 1844433 h 3290946"/>
              <a:gd name="connsiteX8" fmla="*/ 96478 w 635184"/>
              <a:gd name="connsiteY8" fmla="*/ 1845626 h 3290946"/>
              <a:gd name="connsiteX9" fmla="*/ 96647 w 635184"/>
              <a:gd name="connsiteY9" fmla="*/ 1844679 h 3290946"/>
              <a:gd name="connsiteX10" fmla="*/ 272619 w 635184"/>
              <a:gd name="connsiteY10" fmla="*/ 1794529 h 3290946"/>
              <a:gd name="connsiteX11" fmla="*/ 272596 w 635184"/>
              <a:gd name="connsiteY11" fmla="*/ 1795316 h 3290946"/>
              <a:gd name="connsiteX12" fmla="*/ 272559 w 635184"/>
              <a:gd name="connsiteY12" fmla="*/ 1796509 h 3290946"/>
              <a:gd name="connsiteX13" fmla="*/ 272728 w 635184"/>
              <a:gd name="connsiteY13" fmla="*/ 1795562 h 3290946"/>
              <a:gd name="connsiteX14" fmla="*/ 97240 w 635184"/>
              <a:gd name="connsiteY14" fmla="*/ 1721538 h 3290946"/>
              <a:gd name="connsiteX15" fmla="*/ 95561 w 635184"/>
              <a:gd name="connsiteY15" fmla="*/ 1745797 h 3290946"/>
              <a:gd name="connsiteX16" fmla="*/ 97924 w 635184"/>
              <a:gd name="connsiteY16" fmla="*/ 1757412 h 3290946"/>
              <a:gd name="connsiteX17" fmla="*/ 98506 w 635184"/>
              <a:gd name="connsiteY17" fmla="*/ 1748685 h 3290946"/>
              <a:gd name="connsiteX18" fmla="*/ 99259 w 635184"/>
              <a:gd name="connsiteY18" fmla="*/ 1739724 h 3290946"/>
              <a:gd name="connsiteX19" fmla="*/ 98040 w 635184"/>
              <a:gd name="connsiteY19" fmla="*/ 1734637 h 3290946"/>
              <a:gd name="connsiteX20" fmla="*/ 97240 w 635184"/>
              <a:gd name="connsiteY20" fmla="*/ 1721538 h 3290946"/>
              <a:gd name="connsiteX21" fmla="*/ 273321 w 635184"/>
              <a:gd name="connsiteY21" fmla="*/ 1672421 h 3290946"/>
              <a:gd name="connsiteX22" fmla="*/ 271642 w 635184"/>
              <a:gd name="connsiteY22" fmla="*/ 1696680 h 3290946"/>
              <a:gd name="connsiteX23" fmla="*/ 274005 w 635184"/>
              <a:gd name="connsiteY23" fmla="*/ 1708295 h 3290946"/>
              <a:gd name="connsiteX24" fmla="*/ 274587 w 635184"/>
              <a:gd name="connsiteY24" fmla="*/ 1699568 h 3290946"/>
              <a:gd name="connsiteX25" fmla="*/ 275340 w 635184"/>
              <a:gd name="connsiteY25" fmla="*/ 1690607 h 3290946"/>
              <a:gd name="connsiteX26" fmla="*/ 274121 w 635184"/>
              <a:gd name="connsiteY26" fmla="*/ 1685520 h 3290946"/>
              <a:gd name="connsiteX27" fmla="*/ 273321 w 635184"/>
              <a:gd name="connsiteY27" fmla="*/ 1672421 h 3290946"/>
              <a:gd name="connsiteX28" fmla="*/ 615802 w 635184"/>
              <a:gd name="connsiteY28" fmla="*/ 1055870 h 3290946"/>
              <a:gd name="connsiteX29" fmla="*/ 616258 w 635184"/>
              <a:gd name="connsiteY29" fmla="*/ 1067965 h 3290946"/>
              <a:gd name="connsiteX30" fmla="*/ 612339 w 635184"/>
              <a:gd name="connsiteY30" fmla="*/ 1067965 h 3290946"/>
              <a:gd name="connsiteX31" fmla="*/ 161479 w 635184"/>
              <a:gd name="connsiteY31" fmla="*/ 1052526 h 3290946"/>
              <a:gd name="connsiteX32" fmla="*/ 160758 w 635184"/>
              <a:gd name="connsiteY32" fmla="*/ 1055146 h 3290946"/>
              <a:gd name="connsiteX33" fmla="*/ 160720 w 635184"/>
              <a:gd name="connsiteY33" fmla="*/ 1055727 h 3290946"/>
              <a:gd name="connsiteX34" fmla="*/ 161444 w 635184"/>
              <a:gd name="connsiteY34" fmla="*/ 1054402 h 3290946"/>
              <a:gd name="connsiteX35" fmla="*/ 161479 w 635184"/>
              <a:gd name="connsiteY35" fmla="*/ 1052526 h 3290946"/>
              <a:gd name="connsiteX36" fmla="*/ 337560 w 635184"/>
              <a:gd name="connsiteY36" fmla="*/ 1003409 h 3290946"/>
              <a:gd name="connsiteX37" fmla="*/ 336839 w 635184"/>
              <a:gd name="connsiteY37" fmla="*/ 1006029 h 3290946"/>
              <a:gd name="connsiteX38" fmla="*/ 336801 w 635184"/>
              <a:gd name="connsiteY38" fmla="*/ 1006610 h 3290946"/>
              <a:gd name="connsiteX39" fmla="*/ 337525 w 635184"/>
              <a:gd name="connsiteY39" fmla="*/ 1005285 h 3290946"/>
              <a:gd name="connsiteX40" fmla="*/ 337560 w 635184"/>
              <a:gd name="connsiteY40" fmla="*/ 1003409 h 3290946"/>
              <a:gd name="connsiteX41" fmla="*/ 627675 w 635184"/>
              <a:gd name="connsiteY41" fmla="*/ 961817 h 3290946"/>
              <a:gd name="connsiteX42" fmla="*/ 625223 w 635184"/>
              <a:gd name="connsiteY42" fmla="*/ 970810 h 3290946"/>
              <a:gd name="connsiteX43" fmla="*/ 627615 w 635184"/>
              <a:gd name="connsiteY43" fmla="*/ 970810 h 3290946"/>
              <a:gd name="connsiteX44" fmla="*/ 167359 w 635184"/>
              <a:gd name="connsiteY44" fmla="*/ 888109 h 3290946"/>
              <a:gd name="connsiteX45" fmla="*/ 167321 w 635184"/>
              <a:gd name="connsiteY45" fmla="*/ 889003 h 3290946"/>
              <a:gd name="connsiteX46" fmla="*/ 167662 w 635184"/>
              <a:gd name="connsiteY46" fmla="*/ 898510 h 3290946"/>
              <a:gd name="connsiteX47" fmla="*/ 172554 w 635184"/>
              <a:gd name="connsiteY47" fmla="*/ 915337 h 3290946"/>
              <a:gd name="connsiteX48" fmla="*/ 180373 w 635184"/>
              <a:gd name="connsiteY48" fmla="*/ 915813 h 3290946"/>
              <a:gd name="connsiteX49" fmla="*/ 183046 w 635184"/>
              <a:gd name="connsiteY49" fmla="*/ 900186 h 3290946"/>
              <a:gd name="connsiteX50" fmla="*/ 174182 w 635184"/>
              <a:gd name="connsiteY50" fmla="*/ 888856 h 3290946"/>
              <a:gd name="connsiteX51" fmla="*/ 343440 w 635184"/>
              <a:gd name="connsiteY51" fmla="*/ 838992 h 3290946"/>
              <a:gd name="connsiteX52" fmla="*/ 343402 w 635184"/>
              <a:gd name="connsiteY52" fmla="*/ 839886 h 3290946"/>
              <a:gd name="connsiteX53" fmla="*/ 343743 w 635184"/>
              <a:gd name="connsiteY53" fmla="*/ 849393 h 3290946"/>
              <a:gd name="connsiteX54" fmla="*/ 348635 w 635184"/>
              <a:gd name="connsiteY54" fmla="*/ 866220 h 3290946"/>
              <a:gd name="connsiteX55" fmla="*/ 356454 w 635184"/>
              <a:gd name="connsiteY55" fmla="*/ 866696 h 3290946"/>
              <a:gd name="connsiteX56" fmla="*/ 359127 w 635184"/>
              <a:gd name="connsiteY56" fmla="*/ 851069 h 3290946"/>
              <a:gd name="connsiteX57" fmla="*/ 350263 w 635184"/>
              <a:gd name="connsiteY57" fmla="*/ 839739 h 3290946"/>
              <a:gd name="connsiteX58" fmla="*/ 521461 w 635184"/>
              <a:gd name="connsiteY58" fmla="*/ 529233 h 3290946"/>
              <a:gd name="connsiteX59" fmla="*/ 521917 w 635184"/>
              <a:gd name="connsiteY59" fmla="*/ 541328 h 3290946"/>
              <a:gd name="connsiteX60" fmla="*/ 517998 w 635184"/>
              <a:gd name="connsiteY60" fmla="*/ 541328 h 3290946"/>
              <a:gd name="connsiteX61" fmla="*/ 533334 w 635184"/>
              <a:gd name="connsiteY61" fmla="*/ 435180 h 3290946"/>
              <a:gd name="connsiteX62" fmla="*/ 530882 w 635184"/>
              <a:gd name="connsiteY62" fmla="*/ 444173 h 3290946"/>
              <a:gd name="connsiteX63" fmla="*/ 533274 w 635184"/>
              <a:gd name="connsiteY63" fmla="*/ 444173 h 3290946"/>
              <a:gd name="connsiteX64" fmla="*/ 379808 w 635184"/>
              <a:gd name="connsiteY64" fmla="*/ 527 h 3290946"/>
              <a:gd name="connsiteX65" fmla="*/ 383881 w 635184"/>
              <a:gd name="connsiteY65" fmla="*/ 5427 h 3290946"/>
              <a:gd name="connsiteX66" fmla="*/ 407629 w 635184"/>
              <a:gd name="connsiteY66" fmla="*/ 12869 h 3290946"/>
              <a:gd name="connsiteX67" fmla="*/ 421840 w 635184"/>
              <a:gd name="connsiteY67" fmla="*/ 59392 h 3290946"/>
              <a:gd name="connsiteX68" fmla="*/ 424531 w 635184"/>
              <a:gd name="connsiteY68" fmla="*/ 67565 h 3290946"/>
              <a:gd name="connsiteX69" fmla="*/ 425912 w 635184"/>
              <a:gd name="connsiteY69" fmla="*/ 75609 h 3290946"/>
              <a:gd name="connsiteX70" fmla="*/ 427781 w 635184"/>
              <a:gd name="connsiteY70" fmla="*/ 78770 h 3290946"/>
              <a:gd name="connsiteX71" fmla="*/ 430161 w 635184"/>
              <a:gd name="connsiteY71" fmla="*/ 81389 h 3290946"/>
              <a:gd name="connsiteX72" fmla="*/ 462542 w 635184"/>
              <a:gd name="connsiteY72" fmla="*/ 106452 h 3290946"/>
              <a:gd name="connsiteX73" fmla="*/ 501717 w 635184"/>
              <a:gd name="connsiteY73" fmla="*/ 154196 h 3290946"/>
              <a:gd name="connsiteX74" fmla="*/ 501648 w 635184"/>
              <a:gd name="connsiteY74" fmla="*/ 154514 h 3290946"/>
              <a:gd name="connsiteX75" fmla="*/ 503592 w 635184"/>
              <a:gd name="connsiteY75" fmla="*/ 153723 h 3290946"/>
              <a:gd name="connsiteX76" fmla="*/ 516400 w 635184"/>
              <a:gd name="connsiteY76" fmla="*/ 158423 h 3290946"/>
              <a:gd name="connsiteX77" fmla="*/ 525495 w 635184"/>
              <a:gd name="connsiteY77" fmla="*/ 216466 h 3290946"/>
              <a:gd name="connsiteX78" fmla="*/ 538319 w 635184"/>
              <a:gd name="connsiteY78" fmla="*/ 207298 h 3290946"/>
              <a:gd name="connsiteX79" fmla="*/ 535636 w 635184"/>
              <a:gd name="connsiteY79" fmla="*/ 278259 h 3290946"/>
              <a:gd name="connsiteX80" fmla="*/ 537987 w 635184"/>
              <a:gd name="connsiteY80" fmla="*/ 316180 h 3290946"/>
              <a:gd name="connsiteX81" fmla="*/ 540680 w 635184"/>
              <a:gd name="connsiteY81" fmla="*/ 375295 h 3290946"/>
              <a:gd name="connsiteX82" fmla="*/ 535708 w 635184"/>
              <a:gd name="connsiteY82" fmla="*/ 426473 h 3290946"/>
              <a:gd name="connsiteX83" fmla="*/ 534002 w 635184"/>
              <a:gd name="connsiteY83" fmla="*/ 432729 h 3290946"/>
              <a:gd name="connsiteX84" fmla="*/ 534540 w 635184"/>
              <a:gd name="connsiteY84" fmla="*/ 444292 h 3290946"/>
              <a:gd name="connsiteX85" fmla="*/ 525796 w 635184"/>
              <a:gd name="connsiteY85" fmla="*/ 507693 h 3290946"/>
              <a:gd name="connsiteX86" fmla="*/ 525696 w 635184"/>
              <a:gd name="connsiteY86" fmla="*/ 507693 h 3290946"/>
              <a:gd name="connsiteX87" fmla="*/ 525700 w 635184"/>
              <a:gd name="connsiteY87" fmla="*/ 506290 h 3290946"/>
              <a:gd name="connsiteX88" fmla="*/ 524563 w 635184"/>
              <a:gd name="connsiteY88" fmla="*/ 515186 h 3290946"/>
              <a:gd name="connsiteX89" fmla="*/ 521880 w 635184"/>
              <a:gd name="connsiteY89" fmla="*/ 527768 h 3290946"/>
              <a:gd name="connsiteX90" fmla="*/ 521461 w 635184"/>
              <a:gd name="connsiteY90" fmla="*/ 529233 h 3290946"/>
              <a:gd name="connsiteX91" fmla="*/ 521231 w 635184"/>
              <a:gd name="connsiteY91" fmla="*/ 523154 h 3290946"/>
              <a:gd name="connsiteX92" fmla="*/ 510943 w 635184"/>
              <a:gd name="connsiteY92" fmla="*/ 494149 h 3290946"/>
              <a:gd name="connsiteX93" fmla="*/ 502712 w 635184"/>
              <a:gd name="connsiteY93" fmla="*/ 507328 h 3290946"/>
              <a:gd name="connsiteX94" fmla="*/ 501051 w 635184"/>
              <a:gd name="connsiteY94" fmla="*/ 539218 h 3290946"/>
              <a:gd name="connsiteX95" fmla="*/ 501970 w 635184"/>
              <a:gd name="connsiteY95" fmla="*/ 539506 h 3290946"/>
              <a:gd name="connsiteX96" fmla="*/ 510003 w 635184"/>
              <a:gd name="connsiteY96" fmla="*/ 565805 h 3290946"/>
              <a:gd name="connsiteX97" fmla="*/ 516390 w 635184"/>
              <a:gd name="connsiteY97" fmla="*/ 569486 h 3290946"/>
              <a:gd name="connsiteX98" fmla="*/ 520229 w 635184"/>
              <a:gd name="connsiteY98" fmla="*/ 587167 h 3290946"/>
              <a:gd name="connsiteX99" fmla="*/ 519429 w 635184"/>
              <a:gd name="connsiteY99" fmla="*/ 597447 h 3290946"/>
              <a:gd name="connsiteX100" fmla="*/ 520253 w 635184"/>
              <a:gd name="connsiteY100" fmla="*/ 602246 h 3290946"/>
              <a:gd name="connsiteX101" fmla="*/ 522122 w 635184"/>
              <a:gd name="connsiteY101" fmla="*/ 605407 h 3290946"/>
              <a:gd name="connsiteX102" fmla="*/ 524502 w 635184"/>
              <a:gd name="connsiteY102" fmla="*/ 608026 h 3290946"/>
              <a:gd name="connsiteX103" fmla="*/ 556883 w 635184"/>
              <a:gd name="connsiteY103" fmla="*/ 633089 h 3290946"/>
              <a:gd name="connsiteX104" fmla="*/ 596058 w 635184"/>
              <a:gd name="connsiteY104" fmla="*/ 680833 h 3290946"/>
              <a:gd name="connsiteX105" fmla="*/ 595989 w 635184"/>
              <a:gd name="connsiteY105" fmla="*/ 681151 h 3290946"/>
              <a:gd name="connsiteX106" fmla="*/ 597933 w 635184"/>
              <a:gd name="connsiteY106" fmla="*/ 680360 h 3290946"/>
              <a:gd name="connsiteX107" fmla="*/ 610741 w 635184"/>
              <a:gd name="connsiteY107" fmla="*/ 685060 h 3290946"/>
              <a:gd name="connsiteX108" fmla="*/ 619836 w 635184"/>
              <a:gd name="connsiteY108" fmla="*/ 743103 h 3290946"/>
              <a:gd name="connsiteX109" fmla="*/ 632660 w 635184"/>
              <a:gd name="connsiteY109" fmla="*/ 733935 h 3290946"/>
              <a:gd name="connsiteX110" fmla="*/ 629977 w 635184"/>
              <a:gd name="connsiteY110" fmla="*/ 804896 h 3290946"/>
              <a:gd name="connsiteX111" fmla="*/ 632328 w 635184"/>
              <a:gd name="connsiteY111" fmla="*/ 842817 h 3290946"/>
              <a:gd name="connsiteX112" fmla="*/ 635021 w 635184"/>
              <a:gd name="connsiteY112" fmla="*/ 901932 h 3290946"/>
              <a:gd name="connsiteX113" fmla="*/ 630049 w 635184"/>
              <a:gd name="connsiteY113" fmla="*/ 953110 h 3290946"/>
              <a:gd name="connsiteX114" fmla="*/ 628343 w 635184"/>
              <a:gd name="connsiteY114" fmla="*/ 959366 h 3290946"/>
              <a:gd name="connsiteX115" fmla="*/ 628881 w 635184"/>
              <a:gd name="connsiteY115" fmla="*/ 970929 h 3290946"/>
              <a:gd name="connsiteX116" fmla="*/ 620137 w 635184"/>
              <a:gd name="connsiteY116" fmla="*/ 1034330 h 3290946"/>
              <a:gd name="connsiteX117" fmla="*/ 620037 w 635184"/>
              <a:gd name="connsiteY117" fmla="*/ 1034330 h 3290946"/>
              <a:gd name="connsiteX118" fmla="*/ 620041 w 635184"/>
              <a:gd name="connsiteY118" fmla="*/ 1032927 h 3290946"/>
              <a:gd name="connsiteX119" fmla="*/ 618904 w 635184"/>
              <a:gd name="connsiteY119" fmla="*/ 1041823 h 3290946"/>
              <a:gd name="connsiteX120" fmla="*/ 616221 w 635184"/>
              <a:gd name="connsiteY120" fmla="*/ 1054405 h 3290946"/>
              <a:gd name="connsiteX121" fmla="*/ 615802 w 635184"/>
              <a:gd name="connsiteY121" fmla="*/ 1055870 h 3290946"/>
              <a:gd name="connsiteX122" fmla="*/ 615572 w 635184"/>
              <a:gd name="connsiteY122" fmla="*/ 1049791 h 3290946"/>
              <a:gd name="connsiteX123" fmla="*/ 605284 w 635184"/>
              <a:gd name="connsiteY123" fmla="*/ 1020786 h 3290946"/>
              <a:gd name="connsiteX124" fmla="*/ 594309 w 635184"/>
              <a:gd name="connsiteY124" fmla="*/ 1086658 h 3290946"/>
              <a:gd name="connsiteX125" fmla="*/ 614570 w 635184"/>
              <a:gd name="connsiteY125" fmla="*/ 1113804 h 3290946"/>
              <a:gd name="connsiteX126" fmla="*/ 611213 w 635184"/>
              <a:gd name="connsiteY126" fmla="*/ 1156964 h 3290946"/>
              <a:gd name="connsiteX127" fmla="*/ 609746 w 635184"/>
              <a:gd name="connsiteY127" fmla="*/ 1206405 h 3290946"/>
              <a:gd name="connsiteX128" fmla="*/ 605967 w 635184"/>
              <a:gd name="connsiteY128" fmla="*/ 1265192 h 3290946"/>
              <a:gd name="connsiteX129" fmla="*/ 603646 w 635184"/>
              <a:gd name="connsiteY129" fmla="*/ 1297517 h 3290946"/>
              <a:gd name="connsiteX130" fmla="*/ 601123 w 635184"/>
              <a:gd name="connsiteY130" fmla="*/ 1275967 h 3290946"/>
              <a:gd name="connsiteX131" fmla="*/ 598942 w 635184"/>
              <a:gd name="connsiteY131" fmla="*/ 1340737 h 3290946"/>
              <a:gd name="connsiteX132" fmla="*/ 596058 w 635184"/>
              <a:gd name="connsiteY132" fmla="*/ 1400566 h 3290946"/>
              <a:gd name="connsiteX133" fmla="*/ 593535 w 635184"/>
              <a:gd name="connsiteY133" fmla="*/ 1439410 h 3290946"/>
              <a:gd name="connsiteX134" fmla="*/ 591012 w 635184"/>
              <a:gd name="connsiteY134" fmla="*/ 1422354 h 3290946"/>
              <a:gd name="connsiteX135" fmla="*/ 586771 w 635184"/>
              <a:gd name="connsiteY135" fmla="*/ 1486470 h 3290946"/>
              <a:gd name="connsiteX136" fmla="*/ 580520 w 635184"/>
              <a:gd name="connsiteY136" fmla="*/ 1528141 h 3290946"/>
              <a:gd name="connsiteX137" fmla="*/ 580923 w 635184"/>
              <a:gd name="connsiteY137" fmla="*/ 1559991 h 3290946"/>
              <a:gd name="connsiteX138" fmla="*/ 579174 w 635184"/>
              <a:gd name="connsiteY138" fmla="*/ 1643572 h 3290946"/>
              <a:gd name="connsiteX139" fmla="*/ 575158 w 635184"/>
              <a:gd name="connsiteY139" fmla="*/ 1643572 h 3290946"/>
              <a:gd name="connsiteX140" fmla="*/ 573807 w 635184"/>
              <a:gd name="connsiteY140" fmla="*/ 1656163 h 3290946"/>
              <a:gd name="connsiteX141" fmla="*/ 570832 w 635184"/>
              <a:gd name="connsiteY141" fmla="*/ 1672147 h 3290946"/>
              <a:gd name="connsiteX142" fmla="*/ 572089 w 635184"/>
              <a:gd name="connsiteY142" fmla="*/ 1707152 h 3290946"/>
              <a:gd name="connsiteX143" fmla="*/ 563415 w 635184"/>
              <a:gd name="connsiteY143" fmla="*/ 1770672 h 3290946"/>
              <a:gd name="connsiteX144" fmla="*/ 561687 w 635184"/>
              <a:gd name="connsiteY144" fmla="*/ 1770672 h 3290946"/>
              <a:gd name="connsiteX145" fmla="*/ 561043 w 635184"/>
              <a:gd name="connsiteY145" fmla="*/ 1798532 h 3290946"/>
              <a:gd name="connsiteX146" fmla="*/ 558209 w 635184"/>
              <a:gd name="connsiteY146" fmla="*/ 1849253 h 3290946"/>
              <a:gd name="connsiteX147" fmla="*/ 554421 w 635184"/>
              <a:gd name="connsiteY147" fmla="*/ 1879733 h 3290946"/>
              <a:gd name="connsiteX148" fmla="*/ 552921 w 635184"/>
              <a:gd name="connsiteY148" fmla="*/ 1880444 h 3290946"/>
              <a:gd name="connsiteX149" fmla="*/ 552868 w 635184"/>
              <a:gd name="connsiteY149" fmla="*/ 1880321 h 3290946"/>
              <a:gd name="connsiteX150" fmla="*/ 552747 w 635184"/>
              <a:gd name="connsiteY150" fmla="*/ 1885068 h 3290946"/>
              <a:gd name="connsiteX151" fmla="*/ 551496 w 635184"/>
              <a:gd name="connsiteY151" fmla="*/ 1897086 h 3290946"/>
              <a:gd name="connsiteX152" fmla="*/ 548561 w 635184"/>
              <a:gd name="connsiteY152" fmla="*/ 1925572 h 3290946"/>
              <a:gd name="connsiteX153" fmla="*/ 550009 w 635184"/>
              <a:gd name="connsiteY153" fmla="*/ 1955010 h 3290946"/>
              <a:gd name="connsiteX154" fmla="*/ 541888 w 635184"/>
              <a:gd name="connsiteY154" fmla="*/ 2017310 h 3290946"/>
              <a:gd name="connsiteX155" fmla="*/ 541526 w 635184"/>
              <a:gd name="connsiteY155" fmla="*/ 2017310 h 3290946"/>
              <a:gd name="connsiteX156" fmla="*/ 542441 w 635184"/>
              <a:gd name="connsiteY156" fmla="*/ 2032788 h 3290946"/>
              <a:gd name="connsiteX157" fmla="*/ 538009 w 635184"/>
              <a:gd name="connsiteY157" fmla="*/ 2094164 h 3290946"/>
              <a:gd name="connsiteX158" fmla="*/ 531577 w 635184"/>
              <a:gd name="connsiteY158" fmla="*/ 2126252 h 3290946"/>
              <a:gd name="connsiteX159" fmla="*/ 533064 w 635184"/>
              <a:gd name="connsiteY159" fmla="*/ 2121608 h 3290946"/>
              <a:gd name="connsiteX160" fmla="*/ 526421 w 635184"/>
              <a:gd name="connsiteY160" fmla="*/ 2257429 h 3290946"/>
              <a:gd name="connsiteX161" fmla="*/ 517909 w 635184"/>
              <a:gd name="connsiteY161" fmla="*/ 2421170 h 3290946"/>
              <a:gd name="connsiteX162" fmla="*/ 515387 w 635184"/>
              <a:gd name="connsiteY162" fmla="*/ 2428764 h 3290946"/>
              <a:gd name="connsiteX163" fmla="*/ 514267 w 635184"/>
              <a:gd name="connsiteY163" fmla="*/ 2432332 h 3290946"/>
              <a:gd name="connsiteX164" fmla="*/ 514663 w 635184"/>
              <a:gd name="connsiteY164" fmla="*/ 2450161 h 3290946"/>
              <a:gd name="connsiteX165" fmla="*/ 510110 w 635184"/>
              <a:gd name="connsiteY165" fmla="*/ 2492488 h 3290946"/>
              <a:gd name="connsiteX166" fmla="*/ 510251 w 635184"/>
              <a:gd name="connsiteY166" fmla="*/ 2498590 h 3290946"/>
              <a:gd name="connsiteX167" fmla="*/ 508784 w 635184"/>
              <a:gd name="connsiteY167" fmla="*/ 2547495 h 3290946"/>
              <a:gd name="connsiteX168" fmla="*/ 504402 w 635184"/>
              <a:gd name="connsiteY168" fmla="*/ 2581041 h 3290946"/>
              <a:gd name="connsiteX169" fmla="*/ 502575 w 635184"/>
              <a:gd name="connsiteY169" fmla="*/ 2581456 h 3290946"/>
              <a:gd name="connsiteX170" fmla="*/ 502492 w 635184"/>
              <a:gd name="connsiteY170" fmla="*/ 2581260 h 3290946"/>
              <a:gd name="connsiteX171" fmla="*/ 502309 w 635184"/>
              <a:gd name="connsiteY171" fmla="*/ 2595239 h 3290946"/>
              <a:gd name="connsiteX172" fmla="*/ 501216 w 635184"/>
              <a:gd name="connsiteY172" fmla="*/ 2620361 h 3290946"/>
              <a:gd name="connsiteX173" fmla="*/ 497427 w 635184"/>
              <a:gd name="connsiteY173" fmla="*/ 2681738 h 3290946"/>
              <a:gd name="connsiteX174" fmla="*/ 494472 w 635184"/>
              <a:gd name="connsiteY174" fmla="*/ 2720016 h 3290946"/>
              <a:gd name="connsiteX175" fmla="*/ 491317 w 635184"/>
              <a:gd name="connsiteY175" fmla="*/ 2693108 h 3290946"/>
              <a:gd name="connsiteX176" fmla="*/ 489899 w 635184"/>
              <a:gd name="connsiteY176" fmla="*/ 2753056 h 3290946"/>
              <a:gd name="connsiteX177" fmla="*/ 485689 w 635184"/>
              <a:gd name="connsiteY177" fmla="*/ 2815743 h 3290946"/>
              <a:gd name="connsiteX178" fmla="*/ 474664 w 635184"/>
              <a:gd name="connsiteY178" fmla="*/ 3033627 h 3290946"/>
              <a:gd name="connsiteX179" fmla="*/ 466614 w 635184"/>
              <a:gd name="connsiteY179" fmla="*/ 3268299 h 3290946"/>
              <a:gd name="connsiteX180" fmla="*/ 438584 w 635184"/>
              <a:gd name="connsiteY180" fmla="*/ 3287855 h 3290946"/>
              <a:gd name="connsiteX181" fmla="*/ 428086 w 635184"/>
              <a:gd name="connsiteY181" fmla="*/ 3270549 h 3290946"/>
              <a:gd name="connsiteX182" fmla="*/ 426655 w 635184"/>
              <a:gd name="connsiteY182" fmla="*/ 3266887 h 3290946"/>
              <a:gd name="connsiteX183" fmla="*/ 426374 w 635184"/>
              <a:gd name="connsiteY183" fmla="*/ 3269430 h 3290946"/>
              <a:gd name="connsiteX184" fmla="*/ 408424 w 635184"/>
              <a:gd name="connsiteY184" fmla="*/ 3265710 h 3290946"/>
              <a:gd name="connsiteX185" fmla="*/ 388224 w 635184"/>
              <a:gd name="connsiteY185" fmla="*/ 3254488 h 3290946"/>
              <a:gd name="connsiteX186" fmla="*/ 371058 w 635184"/>
              <a:gd name="connsiteY186" fmla="*/ 3230914 h 3290946"/>
              <a:gd name="connsiteX187" fmla="*/ 370261 w 635184"/>
              <a:gd name="connsiteY187" fmla="*/ 3220752 h 3290946"/>
              <a:gd name="connsiteX188" fmla="*/ 366416 w 635184"/>
              <a:gd name="connsiteY188" fmla="*/ 3218274 h 3290946"/>
              <a:gd name="connsiteX189" fmla="*/ 365391 w 635184"/>
              <a:gd name="connsiteY189" fmla="*/ 3216603 h 3290946"/>
              <a:gd name="connsiteX190" fmla="*/ 361488 w 635184"/>
              <a:gd name="connsiteY190" fmla="*/ 3217692 h 3290946"/>
              <a:gd name="connsiteX191" fmla="*/ 356204 w 635184"/>
              <a:gd name="connsiteY191" fmla="*/ 3214810 h 3290946"/>
              <a:gd name="connsiteX192" fmla="*/ 341803 w 635184"/>
              <a:gd name="connsiteY192" fmla="*/ 3186682 h 3290946"/>
              <a:gd name="connsiteX193" fmla="*/ 340265 w 635184"/>
              <a:gd name="connsiteY193" fmla="*/ 3172484 h 3290946"/>
              <a:gd name="connsiteX194" fmla="*/ 340850 w 635184"/>
              <a:gd name="connsiteY194" fmla="*/ 3167630 h 3290946"/>
              <a:gd name="connsiteX195" fmla="*/ 337321 w 635184"/>
              <a:gd name="connsiteY195" fmla="*/ 3166099 h 3290946"/>
              <a:gd name="connsiteX196" fmla="*/ 329753 w 635184"/>
              <a:gd name="connsiteY196" fmla="*/ 3155904 h 3290946"/>
              <a:gd name="connsiteX197" fmla="*/ 325502 w 635184"/>
              <a:gd name="connsiteY197" fmla="*/ 3161054 h 3290946"/>
              <a:gd name="connsiteX198" fmla="*/ 291443 w 635184"/>
              <a:gd name="connsiteY198" fmla="*/ 3141557 h 3290946"/>
              <a:gd name="connsiteX199" fmla="*/ 276850 w 635184"/>
              <a:gd name="connsiteY199" fmla="*/ 3105005 h 3290946"/>
              <a:gd name="connsiteX200" fmla="*/ 270458 w 635184"/>
              <a:gd name="connsiteY200" fmla="*/ 2880915 h 3290946"/>
              <a:gd name="connsiteX201" fmla="*/ 274618 w 635184"/>
              <a:gd name="connsiteY201" fmla="*/ 2693276 h 3290946"/>
              <a:gd name="connsiteX202" fmla="*/ 272075 w 635184"/>
              <a:gd name="connsiteY202" fmla="*/ 2691637 h 3290946"/>
              <a:gd name="connsiteX203" fmla="*/ 271050 w 635184"/>
              <a:gd name="connsiteY203" fmla="*/ 2689966 h 3290946"/>
              <a:gd name="connsiteX204" fmla="*/ 267147 w 635184"/>
              <a:gd name="connsiteY204" fmla="*/ 2691055 h 3290946"/>
              <a:gd name="connsiteX205" fmla="*/ 261863 w 635184"/>
              <a:gd name="connsiteY205" fmla="*/ 2688173 h 3290946"/>
              <a:gd name="connsiteX206" fmla="*/ 247462 w 635184"/>
              <a:gd name="connsiteY206" fmla="*/ 2660045 h 3290946"/>
              <a:gd name="connsiteX207" fmla="*/ 245924 w 635184"/>
              <a:gd name="connsiteY207" fmla="*/ 2645847 h 3290946"/>
              <a:gd name="connsiteX208" fmla="*/ 246509 w 635184"/>
              <a:gd name="connsiteY208" fmla="*/ 2640993 h 3290946"/>
              <a:gd name="connsiteX209" fmla="*/ 242980 w 635184"/>
              <a:gd name="connsiteY209" fmla="*/ 2639462 h 3290946"/>
              <a:gd name="connsiteX210" fmla="*/ 235412 w 635184"/>
              <a:gd name="connsiteY210" fmla="*/ 2629267 h 3290946"/>
              <a:gd name="connsiteX211" fmla="*/ 231161 w 635184"/>
              <a:gd name="connsiteY211" fmla="*/ 2634417 h 3290946"/>
              <a:gd name="connsiteX212" fmla="*/ 219938 w 635184"/>
              <a:gd name="connsiteY212" fmla="*/ 2635154 h 3290946"/>
              <a:gd name="connsiteX213" fmla="*/ 202073 w 635184"/>
              <a:gd name="connsiteY213" fmla="*/ 2619325 h 3290946"/>
              <a:gd name="connsiteX214" fmla="*/ 196192 w 635184"/>
              <a:gd name="connsiteY214" fmla="*/ 2790779 h 3290946"/>
              <a:gd name="connsiteX215" fmla="*/ 168162 w 635184"/>
              <a:gd name="connsiteY215" fmla="*/ 2810335 h 3290946"/>
              <a:gd name="connsiteX216" fmla="*/ 157664 w 635184"/>
              <a:gd name="connsiteY216" fmla="*/ 2793029 h 3290946"/>
              <a:gd name="connsiteX217" fmla="*/ 156233 w 635184"/>
              <a:gd name="connsiteY217" fmla="*/ 2789367 h 3290946"/>
              <a:gd name="connsiteX218" fmla="*/ 155952 w 635184"/>
              <a:gd name="connsiteY218" fmla="*/ 2791910 h 3290946"/>
              <a:gd name="connsiteX219" fmla="*/ 138002 w 635184"/>
              <a:gd name="connsiteY219" fmla="*/ 2788190 h 3290946"/>
              <a:gd name="connsiteX220" fmla="*/ 117802 w 635184"/>
              <a:gd name="connsiteY220" fmla="*/ 2776968 h 3290946"/>
              <a:gd name="connsiteX221" fmla="*/ 100636 w 635184"/>
              <a:gd name="connsiteY221" fmla="*/ 2753394 h 3290946"/>
              <a:gd name="connsiteX222" fmla="*/ 99839 w 635184"/>
              <a:gd name="connsiteY222" fmla="*/ 2743232 h 3290946"/>
              <a:gd name="connsiteX223" fmla="*/ 95994 w 635184"/>
              <a:gd name="connsiteY223" fmla="*/ 2740754 h 3290946"/>
              <a:gd name="connsiteX224" fmla="*/ 94969 w 635184"/>
              <a:gd name="connsiteY224" fmla="*/ 2739083 h 3290946"/>
              <a:gd name="connsiteX225" fmla="*/ 91066 w 635184"/>
              <a:gd name="connsiteY225" fmla="*/ 2740172 h 3290946"/>
              <a:gd name="connsiteX226" fmla="*/ 85782 w 635184"/>
              <a:gd name="connsiteY226" fmla="*/ 2737290 h 3290946"/>
              <a:gd name="connsiteX227" fmla="*/ 71381 w 635184"/>
              <a:gd name="connsiteY227" fmla="*/ 2709162 h 3290946"/>
              <a:gd name="connsiteX228" fmla="*/ 69843 w 635184"/>
              <a:gd name="connsiteY228" fmla="*/ 2694964 h 3290946"/>
              <a:gd name="connsiteX229" fmla="*/ 70428 w 635184"/>
              <a:gd name="connsiteY229" fmla="*/ 2690110 h 3290946"/>
              <a:gd name="connsiteX230" fmla="*/ 66899 w 635184"/>
              <a:gd name="connsiteY230" fmla="*/ 2688579 h 3290946"/>
              <a:gd name="connsiteX231" fmla="*/ 59331 w 635184"/>
              <a:gd name="connsiteY231" fmla="*/ 2678384 h 3290946"/>
              <a:gd name="connsiteX232" fmla="*/ 55080 w 635184"/>
              <a:gd name="connsiteY232" fmla="*/ 2683534 h 3290946"/>
              <a:gd name="connsiteX233" fmla="*/ 21021 w 635184"/>
              <a:gd name="connsiteY233" fmla="*/ 2664037 h 3290946"/>
              <a:gd name="connsiteX234" fmla="*/ 6428 w 635184"/>
              <a:gd name="connsiteY234" fmla="*/ 2627485 h 3290946"/>
              <a:gd name="connsiteX235" fmla="*/ 4659 w 635184"/>
              <a:gd name="connsiteY235" fmla="*/ 2194871 h 3290946"/>
              <a:gd name="connsiteX236" fmla="*/ 4619 w 635184"/>
              <a:gd name="connsiteY236" fmla="*/ 2180227 h 3290946"/>
              <a:gd name="connsiteX237" fmla="*/ 4719 w 635184"/>
              <a:gd name="connsiteY237" fmla="*/ 2145103 h 3290946"/>
              <a:gd name="connsiteX238" fmla="*/ 10770 w 635184"/>
              <a:gd name="connsiteY238" fmla="*/ 2113314 h 3290946"/>
              <a:gd name="connsiteX239" fmla="*/ 12781 w 635184"/>
              <a:gd name="connsiteY239" fmla="*/ 2107089 h 3290946"/>
              <a:gd name="connsiteX240" fmla="*/ 13720 w 635184"/>
              <a:gd name="connsiteY240" fmla="*/ 2103694 h 3290946"/>
              <a:gd name="connsiteX241" fmla="*/ 12854 w 635184"/>
              <a:gd name="connsiteY241" fmla="*/ 2113509 h 3290946"/>
              <a:gd name="connsiteX242" fmla="*/ 17483 w 635184"/>
              <a:gd name="connsiteY242" fmla="*/ 2099741 h 3290946"/>
              <a:gd name="connsiteX243" fmla="*/ 20005 w 635184"/>
              <a:gd name="connsiteY243" fmla="*/ 2073963 h 3290946"/>
              <a:gd name="connsiteX244" fmla="*/ 9664 w 635184"/>
              <a:gd name="connsiteY244" fmla="*/ 2081048 h 3290946"/>
              <a:gd name="connsiteX245" fmla="*/ 9031 w 635184"/>
              <a:gd name="connsiteY245" fmla="*/ 2051669 h 3290946"/>
              <a:gd name="connsiteX246" fmla="*/ 9664 w 635184"/>
              <a:gd name="connsiteY246" fmla="*/ 2015861 h 3290946"/>
              <a:gd name="connsiteX247" fmla="*/ 13453 w 635184"/>
              <a:gd name="connsiteY247" fmla="*/ 1972849 h 3290946"/>
              <a:gd name="connsiteX248" fmla="*/ 17865 w 635184"/>
              <a:gd name="connsiteY248" fmla="*/ 1872212 h 3290946"/>
              <a:gd name="connsiteX249" fmla="*/ 21654 w 635184"/>
              <a:gd name="connsiteY249" fmla="*/ 1784939 h 3290946"/>
              <a:gd name="connsiteX250" fmla="*/ 25744 w 635184"/>
              <a:gd name="connsiteY250" fmla="*/ 1704334 h 3290946"/>
              <a:gd name="connsiteX251" fmla="*/ 43522 w 635184"/>
              <a:gd name="connsiteY251" fmla="*/ 1437723 h 3290946"/>
              <a:gd name="connsiteX252" fmla="*/ 62869 w 635184"/>
              <a:gd name="connsiteY252" fmla="*/ 1132477 h 3290946"/>
              <a:gd name="connsiteX253" fmla="*/ 72557 w 635184"/>
              <a:gd name="connsiteY253" fmla="*/ 982101 h 3290946"/>
              <a:gd name="connsiteX254" fmla="*/ 82868 w 635184"/>
              <a:gd name="connsiteY254" fmla="*/ 844881 h 3290946"/>
              <a:gd name="connsiteX255" fmla="*/ 90788 w 635184"/>
              <a:gd name="connsiteY255" fmla="*/ 771241 h 3290946"/>
              <a:gd name="connsiteX256" fmla="*/ 98204 w 635184"/>
              <a:gd name="connsiteY256" fmla="*/ 705995 h 3290946"/>
              <a:gd name="connsiteX257" fmla="*/ 103682 w 635184"/>
              <a:gd name="connsiteY257" fmla="*/ 646553 h 3290946"/>
              <a:gd name="connsiteX258" fmla="*/ 108254 w 635184"/>
              <a:gd name="connsiteY258" fmla="*/ 582110 h 3290946"/>
              <a:gd name="connsiteX259" fmla="*/ 113792 w 635184"/>
              <a:gd name="connsiteY259" fmla="*/ 543207 h 3290946"/>
              <a:gd name="connsiteX260" fmla="*/ 119209 w 635184"/>
              <a:gd name="connsiteY260" fmla="*/ 504958 h 3290946"/>
              <a:gd name="connsiteX261" fmla="*/ 128716 w 635184"/>
              <a:gd name="connsiteY261" fmla="*/ 424293 h 3290946"/>
              <a:gd name="connsiteX262" fmla="*/ 139389 w 635184"/>
              <a:gd name="connsiteY262" fmla="*/ 329103 h 3290946"/>
              <a:gd name="connsiteX263" fmla="*/ 144977 w 635184"/>
              <a:gd name="connsiteY263" fmla="*/ 299367 h 3290946"/>
              <a:gd name="connsiteX264" fmla="*/ 144695 w 635184"/>
              <a:gd name="connsiteY264" fmla="*/ 324340 h 3290946"/>
              <a:gd name="connsiteX265" fmla="*/ 148605 w 635184"/>
              <a:gd name="connsiteY265" fmla="*/ 271863 h 3290946"/>
              <a:gd name="connsiteX266" fmla="*/ 158163 w 635184"/>
              <a:gd name="connsiteY266" fmla="*/ 222839 h 3290946"/>
              <a:gd name="connsiteX267" fmla="*/ 160404 w 635184"/>
              <a:gd name="connsiteY267" fmla="*/ 198580 h 3290946"/>
              <a:gd name="connsiteX268" fmla="*/ 167549 w 635184"/>
              <a:gd name="connsiteY268" fmla="*/ 147889 h 3290946"/>
              <a:gd name="connsiteX269" fmla="*/ 170492 w 635184"/>
              <a:gd name="connsiteY269" fmla="*/ 134958 h 3290946"/>
              <a:gd name="connsiteX270" fmla="*/ 171783 w 635184"/>
              <a:gd name="connsiteY270" fmla="*/ 129584 h 3290946"/>
              <a:gd name="connsiteX271" fmla="*/ 171821 w 635184"/>
              <a:gd name="connsiteY271" fmla="*/ 128713 h 3290946"/>
              <a:gd name="connsiteX272" fmla="*/ 173720 w 635184"/>
              <a:gd name="connsiteY272" fmla="*/ 121249 h 3290946"/>
              <a:gd name="connsiteX273" fmla="*/ 174067 w 635184"/>
              <a:gd name="connsiteY273" fmla="*/ 120889 h 3290946"/>
              <a:gd name="connsiteX274" fmla="*/ 174594 w 635184"/>
              <a:gd name="connsiteY274" fmla="*/ 119940 h 3290946"/>
              <a:gd name="connsiteX275" fmla="*/ 174551 w 635184"/>
              <a:gd name="connsiteY275" fmla="*/ 120386 h 3290946"/>
              <a:gd name="connsiteX276" fmla="*/ 175059 w 635184"/>
              <a:gd name="connsiteY276" fmla="*/ 119858 h 3290946"/>
              <a:gd name="connsiteX277" fmla="*/ 175743 w 635184"/>
              <a:gd name="connsiteY277" fmla="*/ 97541 h 3290946"/>
              <a:gd name="connsiteX278" fmla="*/ 187087 w 635184"/>
              <a:gd name="connsiteY278" fmla="*/ 65796 h 3290946"/>
              <a:gd name="connsiteX279" fmla="*/ 203727 w 635184"/>
              <a:gd name="connsiteY279" fmla="*/ 49644 h 3290946"/>
              <a:gd name="connsiteX280" fmla="*/ 207800 w 635184"/>
              <a:gd name="connsiteY280" fmla="*/ 54544 h 3290946"/>
              <a:gd name="connsiteX281" fmla="*/ 231548 w 635184"/>
              <a:gd name="connsiteY281" fmla="*/ 61986 h 3290946"/>
              <a:gd name="connsiteX282" fmla="*/ 245759 w 635184"/>
              <a:gd name="connsiteY282" fmla="*/ 108509 h 3290946"/>
              <a:gd name="connsiteX283" fmla="*/ 248450 w 635184"/>
              <a:gd name="connsiteY283" fmla="*/ 116682 h 3290946"/>
              <a:gd name="connsiteX284" fmla="*/ 249831 w 635184"/>
              <a:gd name="connsiteY284" fmla="*/ 124726 h 3290946"/>
              <a:gd name="connsiteX285" fmla="*/ 251700 w 635184"/>
              <a:gd name="connsiteY285" fmla="*/ 127887 h 3290946"/>
              <a:gd name="connsiteX286" fmla="*/ 254080 w 635184"/>
              <a:gd name="connsiteY286" fmla="*/ 130506 h 3290946"/>
              <a:gd name="connsiteX287" fmla="*/ 286461 w 635184"/>
              <a:gd name="connsiteY287" fmla="*/ 155569 h 3290946"/>
              <a:gd name="connsiteX288" fmla="*/ 325636 w 635184"/>
              <a:gd name="connsiteY288" fmla="*/ 203313 h 3290946"/>
              <a:gd name="connsiteX289" fmla="*/ 325567 w 635184"/>
              <a:gd name="connsiteY289" fmla="*/ 203631 h 3290946"/>
              <a:gd name="connsiteX290" fmla="*/ 327511 w 635184"/>
              <a:gd name="connsiteY290" fmla="*/ 202840 h 3290946"/>
              <a:gd name="connsiteX291" fmla="*/ 328497 w 635184"/>
              <a:gd name="connsiteY291" fmla="*/ 203202 h 3290946"/>
              <a:gd name="connsiteX292" fmla="*/ 334244 w 635184"/>
              <a:gd name="connsiteY292" fmla="*/ 173722 h 3290946"/>
              <a:gd name="connsiteX293" fmla="*/ 336485 w 635184"/>
              <a:gd name="connsiteY293" fmla="*/ 149463 h 3290946"/>
              <a:gd name="connsiteX294" fmla="*/ 343630 w 635184"/>
              <a:gd name="connsiteY294" fmla="*/ 98772 h 3290946"/>
              <a:gd name="connsiteX295" fmla="*/ 346573 w 635184"/>
              <a:gd name="connsiteY295" fmla="*/ 85841 h 3290946"/>
              <a:gd name="connsiteX296" fmla="*/ 347864 w 635184"/>
              <a:gd name="connsiteY296" fmla="*/ 80467 h 3290946"/>
              <a:gd name="connsiteX297" fmla="*/ 347902 w 635184"/>
              <a:gd name="connsiteY297" fmla="*/ 79596 h 3290946"/>
              <a:gd name="connsiteX298" fmla="*/ 349801 w 635184"/>
              <a:gd name="connsiteY298" fmla="*/ 72132 h 3290946"/>
              <a:gd name="connsiteX299" fmla="*/ 350148 w 635184"/>
              <a:gd name="connsiteY299" fmla="*/ 71772 h 3290946"/>
              <a:gd name="connsiteX300" fmla="*/ 350675 w 635184"/>
              <a:gd name="connsiteY300" fmla="*/ 70823 h 3290946"/>
              <a:gd name="connsiteX301" fmla="*/ 350632 w 635184"/>
              <a:gd name="connsiteY301" fmla="*/ 71269 h 3290946"/>
              <a:gd name="connsiteX302" fmla="*/ 351140 w 635184"/>
              <a:gd name="connsiteY302" fmla="*/ 70741 h 3290946"/>
              <a:gd name="connsiteX303" fmla="*/ 351824 w 635184"/>
              <a:gd name="connsiteY303" fmla="*/ 48424 h 3290946"/>
              <a:gd name="connsiteX304" fmla="*/ 363168 w 635184"/>
              <a:gd name="connsiteY304" fmla="*/ 16679 h 3290946"/>
              <a:gd name="connsiteX305" fmla="*/ 379808 w 635184"/>
              <a:gd name="connsiteY305" fmla="*/ 527 h 3290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</a:cxnLst>
            <a:rect l="l" t="t" r="r" b="b"/>
            <a:pathLst>
              <a:path w="635184" h="3290946">
                <a:moveTo>
                  <a:pt x="513256" y="2435822"/>
                </a:moveTo>
                <a:lnTo>
                  <a:pt x="512940" y="2437009"/>
                </a:lnTo>
                <a:cubicBezTo>
                  <a:pt x="512821" y="2437611"/>
                  <a:pt x="512845" y="2437828"/>
                  <a:pt x="513014" y="2437660"/>
                </a:cubicBezTo>
                <a:close/>
                <a:moveTo>
                  <a:pt x="14126" y="2099086"/>
                </a:moveTo>
                <a:cubicBezTo>
                  <a:pt x="14608" y="2099086"/>
                  <a:pt x="14570" y="2100271"/>
                  <a:pt x="14011" y="2102643"/>
                </a:cubicBezTo>
                <a:lnTo>
                  <a:pt x="13720" y="2103694"/>
                </a:lnTo>
                <a:close/>
                <a:moveTo>
                  <a:pt x="96538" y="1843646"/>
                </a:moveTo>
                <a:lnTo>
                  <a:pt x="96515" y="1844433"/>
                </a:lnTo>
                <a:lnTo>
                  <a:pt x="96478" y="1845626"/>
                </a:lnTo>
                <a:lnTo>
                  <a:pt x="96647" y="1844679"/>
                </a:lnTo>
                <a:close/>
                <a:moveTo>
                  <a:pt x="272619" y="1794529"/>
                </a:moveTo>
                <a:lnTo>
                  <a:pt x="272596" y="1795316"/>
                </a:lnTo>
                <a:lnTo>
                  <a:pt x="272559" y="1796509"/>
                </a:lnTo>
                <a:lnTo>
                  <a:pt x="272728" y="1795562"/>
                </a:lnTo>
                <a:close/>
                <a:moveTo>
                  <a:pt x="97240" y="1721538"/>
                </a:moveTo>
                <a:cubicBezTo>
                  <a:pt x="90808" y="1719038"/>
                  <a:pt x="90248" y="1727124"/>
                  <a:pt x="95561" y="1745797"/>
                </a:cubicBezTo>
                <a:lnTo>
                  <a:pt x="97924" y="1757412"/>
                </a:lnTo>
                <a:lnTo>
                  <a:pt x="98506" y="1748685"/>
                </a:lnTo>
                <a:lnTo>
                  <a:pt x="99259" y="1739724"/>
                </a:lnTo>
                <a:lnTo>
                  <a:pt x="98040" y="1734637"/>
                </a:lnTo>
                <a:cubicBezTo>
                  <a:pt x="97657" y="1731411"/>
                  <a:pt x="97390" y="1727045"/>
                  <a:pt x="97240" y="1721538"/>
                </a:cubicBezTo>
                <a:close/>
                <a:moveTo>
                  <a:pt x="273321" y="1672421"/>
                </a:moveTo>
                <a:cubicBezTo>
                  <a:pt x="266889" y="1669921"/>
                  <a:pt x="266329" y="1678007"/>
                  <a:pt x="271642" y="1696680"/>
                </a:cubicBezTo>
                <a:lnTo>
                  <a:pt x="274005" y="1708295"/>
                </a:lnTo>
                <a:lnTo>
                  <a:pt x="274587" y="1699568"/>
                </a:lnTo>
                <a:lnTo>
                  <a:pt x="275340" y="1690607"/>
                </a:lnTo>
                <a:lnTo>
                  <a:pt x="274121" y="1685520"/>
                </a:lnTo>
                <a:cubicBezTo>
                  <a:pt x="273738" y="1682294"/>
                  <a:pt x="273471" y="1677928"/>
                  <a:pt x="273321" y="1672421"/>
                </a:cubicBezTo>
                <a:close/>
                <a:moveTo>
                  <a:pt x="615802" y="1055870"/>
                </a:moveTo>
                <a:lnTo>
                  <a:pt x="616258" y="1067965"/>
                </a:lnTo>
                <a:lnTo>
                  <a:pt x="612339" y="1067965"/>
                </a:lnTo>
                <a:close/>
                <a:moveTo>
                  <a:pt x="161479" y="1052526"/>
                </a:moveTo>
                <a:cubicBezTo>
                  <a:pt x="161204" y="1052526"/>
                  <a:pt x="160964" y="1053400"/>
                  <a:pt x="160758" y="1055146"/>
                </a:cubicBezTo>
                <a:lnTo>
                  <a:pt x="160720" y="1055727"/>
                </a:lnTo>
                <a:lnTo>
                  <a:pt x="161444" y="1054402"/>
                </a:lnTo>
                <a:cubicBezTo>
                  <a:pt x="162017" y="1053151"/>
                  <a:pt x="162028" y="1052526"/>
                  <a:pt x="161479" y="1052526"/>
                </a:cubicBezTo>
                <a:close/>
                <a:moveTo>
                  <a:pt x="337560" y="1003409"/>
                </a:moveTo>
                <a:cubicBezTo>
                  <a:pt x="337285" y="1003409"/>
                  <a:pt x="337045" y="1004283"/>
                  <a:pt x="336839" y="1006029"/>
                </a:cubicBezTo>
                <a:lnTo>
                  <a:pt x="336801" y="1006610"/>
                </a:lnTo>
                <a:lnTo>
                  <a:pt x="337525" y="1005285"/>
                </a:lnTo>
                <a:cubicBezTo>
                  <a:pt x="338098" y="1004034"/>
                  <a:pt x="338109" y="1003409"/>
                  <a:pt x="337560" y="1003409"/>
                </a:cubicBezTo>
                <a:close/>
                <a:moveTo>
                  <a:pt x="627675" y="961817"/>
                </a:moveTo>
                <a:lnTo>
                  <a:pt x="625223" y="970810"/>
                </a:lnTo>
                <a:lnTo>
                  <a:pt x="627615" y="970810"/>
                </a:lnTo>
                <a:close/>
                <a:moveTo>
                  <a:pt x="167359" y="888109"/>
                </a:moveTo>
                <a:lnTo>
                  <a:pt x="167321" y="889003"/>
                </a:lnTo>
                <a:lnTo>
                  <a:pt x="167662" y="898510"/>
                </a:lnTo>
                <a:cubicBezTo>
                  <a:pt x="168351" y="907718"/>
                  <a:pt x="169982" y="913327"/>
                  <a:pt x="172554" y="915337"/>
                </a:cubicBezTo>
                <a:cubicBezTo>
                  <a:pt x="175985" y="918016"/>
                  <a:pt x="178591" y="918174"/>
                  <a:pt x="180373" y="915813"/>
                </a:cubicBezTo>
                <a:cubicBezTo>
                  <a:pt x="182155" y="913451"/>
                  <a:pt x="183046" y="908242"/>
                  <a:pt x="183046" y="900186"/>
                </a:cubicBezTo>
                <a:cubicBezTo>
                  <a:pt x="183046" y="894143"/>
                  <a:pt x="180092" y="890367"/>
                  <a:pt x="174182" y="888856"/>
                </a:cubicBezTo>
                <a:close/>
                <a:moveTo>
                  <a:pt x="343440" y="838992"/>
                </a:moveTo>
                <a:lnTo>
                  <a:pt x="343402" y="839886"/>
                </a:lnTo>
                <a:lnTo>
                  <a:pt x="343743" y="849393"/>
                </a:lnTo>
                <a:cubicBezTo>
                  <a:pt x="344432" y="858601"/>
                  <a:pt x="346063" y="864210"/>
                  <a:pt x="348635" y="866220"/>
                </a:cubicBezTo>
                <a:cubicBezTo>
                  <a:pt x="352066" y="868899"/>
                  <a:pt x="354672" y="869057"/>
                  <a:pt x="356454" y="866696"/>
                </a:cubicBezTo>
                <a:cubicBezTo>
                  <a:pt x="358236" y="864334"/>
                  <a:pt x="359127" y="859125"/>
                  <a:pt x="359127" y="851069"/>
                </a:cubicBezTo>
                <a:cubicBezTo>
                  <a:pt x="359127" y="845026"/>
                  <a:pt x="356173" y="841250"/>
                  <a:pt x="350263" y="839739"/>
                </a:cubicBezTo>
                <a:close/>
                <a:moveTo>
                  <a:pt x="521461" y="529233"/>
                </a:moveTo>
                <a:lnTo>
                  <a:pt x="521917" y="541328"/>
                </a:lnTo>
                <a:lnTo>
                  <a:pt x="517998" y="541328"/>
                </a:lnTo>
                <a:close/>
                <a:moveTo>
                  <a:pt x="533334" y="435180"/>
                </a:moveTo>
                <a:lnTo>
                  <a:pt x="530882" y="444173"/>
                </a:lnTo>
                <a:lnTo>
                  <a:pt x="533274" y="444173"/>
                </a:lnTo>
                <a:close/>
                <a:moveTo>
                  <a:pt x="379808" y="527"/>
                </a:moveTo>
                <a:cubicBezTo>
                  <a:pt x="381289" y="1304"/>
                  <a:pt x="382646" y="2937"/>
                  <a:pt x="383881" y="5427"/>
                </a:cubicBezTo>
                <a:cubicBezTo>
                  <a:pt x="388819" y="15389"/>
                  <a:pt x="396734" y="17869"/>
                  <a:pt x="407629" y="12869"/>
                </a:cubicBezTo>
                <a:cubicBezTo>
                  <a:pt x="412640" y="32911"/>
                  <a:pt x="417377" y="48419"/>
                  <a:pt x="421840" y="59392"/>
                </a:cubicBezTo>
                <a:cubicBezTo>
                  <a:pt x="422955" y="62136"/>
                  <a:pt x="423852" y="64860"/>
                  <a:pt x="424531" y="67565"/>
                </a:cubicBezTo>
                <a:lnTo>
                  <a:pt x="425912" y="75609"/>
                </a:lnTo>
                <a:lnTo>
                  <a:pt x="427781" y="78770"/>
                </a:lnTo>
                <a:cubicBezTo>
                  <a:pt x="428765" y="80199"/>
                  <a:pt x="429558" y="81072"/>
                  <a:pt x="430161" y="81389"/>
                </a:cubicBezTo>
                <a:cubicBezTo>
                  <a:pt x="439527" y="83890"/>
                  <a:pt x="450321" y="92244"/>
                  <a:pt x="462542" y="106452"/>
                </a:cubicBezTo>
                <a:cubicBezTo>
                  <a:pt x="474763" y="120660"/>
                  <a:pt x="487821" y="136575"/>
                  <a:pt x="501717" y="154196"/>
                </a:cubicBezTo>
                <a:lnTo>
                  <a:pt x="501648" y="154514"/>
                </a:lnTo>
                <a:lnTo>
                  <a:pt x="503592" y="153723"/>
                </a:lnTo>
                <a:cubicBezTo>
                  <a:pt x="506849" y="153225"/>
                  <a:pt x="511119" y="154791"/>
                  <a:pt x="516400" y="158423"/>
                </a:cubicBezTo>
                <a:cubicBezTo>
                  <a:pt x="523441" y="163264"/>
                  <a:pt x="526473" y="182612"/>
                  <a:pt x="525495" y="216466"/>
                </a:cubicBezTo>
                <a:cubicBezTo>
                  <a:pt x="524798" y="210354"/>
                  <a:pt x="529073" y="207298"/>
                  <a:pt x="538319" y="207298"/>
                </a:cubicBezTo>
                <a:cubicBezTo>
                  <a:pt x="535800" y="246628"/>
                  <a:pt x="534905" y="270282"/>
                  <a:pt x="535636" y="278259"/>
                </a:cubicBezTo>
                <a:cubicBezTo>
                  <a:pt x="536366" y="286236"/>
                  <a:pt x="537149" y="298877"/>
                  <a:pt x="537987" y="316180"/>
                </a:cubicBezTo>
                <a:cubicBezTo>
                  <a:pt x="538824" y="333484"/>
                  <a:pt x="539722" y="353189"/>
                  <a:pt x="540680" y="375295"/>
                </a:cubicBezTo>
                <a:cubicBezTo>
                  <a:pt x="541399" y="391875"/>
                  <a:pt x="539742" y="408934"/>
                  <a:pt x="535708" y="426473"/>
                </a:cubicBezTo>
                <a:lnTo>
                  <a:pt x="534002" y="432729"/>
                </a:lnTo>
                <a:lnTo>
                  <a:pt x="534540" y="444292"/>
                </a:lnTo>
                <a:cubicBezTo>
                  <a:pt x="535384" y="465445"/>
                  <a:pt x="532470" y="486579"/>
                  <a:pt x="525796" y="507693"/>
                </a:cubicBezTo>
                <a:lnTo>
                  <a:pt x="525696" y="507693"/>
                </a:lnTo>
                <a:lnTo>
                  <a:pt x="525700" y="506290"/>
                </a:lnTo>
                <a:lnTo>
                  <a:pt x="524563" y="515186"/>
                </a:lnTo>
                <a:cubicBezTo>
                  <a:pt x="523869" y="519217"/>
                  <a:pt x="522974" y="523411"/>
                  <a:pt x="521880" y="527768"/>
                </a:cubicBezTo>
                <a:lnTo>
                  <a:pt x="521461" y="529233"/>
                </a:lnTo>
                <a:lnTo>
                  <a:pt x="521231" y="523154"/>
                </a:lnTo>
                <a:cubicBezTo>
                  <a:pt x="519859" y="507107"/>
                  <a:pt x="516430" y="497439"/>
                  <a:pt x="510943" y="494149"/>
                </a:cubicBezTo>
                <a:cubicBezTo>
                  <a:pt x="507284" y="491957"/>
                  <a:pt x="504541" y="496350"/>
                  <a:pt x="502712" y="507328"/>
                </a:cubicBezTo>
                <a:lnTo>
                  <a:pt x="501051" y="539218"/>
                </a:lnTo>
                <a:lnTo>
                  <a:pt x="501970" y="539506"/>
                </a:lnTo>
                <a:lnTo>
                  <a:pt x="510003" y="565805"/>
                </a:lnTo>
                <a:lnTo>
                  <a:pt x="516390" y="569486"/>
                </a:lnTo>
                <a:cubicBezTo>
                  <a:pt x="519767" y="574010"/>
                  <a:pt x="521046" y="579904"/>
                  <a:pt x="520229" y="587167"/>
                </a:cubicBezTo>
                <a:lnTo>
                  <a:pt x="519429" y="597447"/>
                </a:lnTo>
                <a:lnTo>
                  <a:pt x="520253" y="602246"/>
                </a:lnTo>
                <a:lnTo>
                  <a:pt x="522122" y="605407"/>
                </a:lnTo>
                <a:cubicBezTo>
                  <a:pt x="523106" y="606836"/>
                  <a:pt x="523899" y="607709"/>
                  <a:pt x="524502" y="608026"/>
                </a:cubicBezTo>
                <a:cubicBezTo>
                  <a:pt x="533868" y="610527"/>
                  <a:pt x="544662" y="618881"/>
                  <a:pt x="556883" y="633089"/>
                </a:cubicBezTo>
                <a:cubicBezTo>
                  <a:pt x="569104" y="647297"/>
                  <a:pt x="582162" y="663212"/>
                  <a:pt x="596058" y="680833"/>
                </a:cubicBezTo>
                <a:lnTo>
                  <a:pt x="595989" y="681151"/>
                </a:lnTo>
                <a:lnTo>
                  <a:pt x="597933" y="680360"/>
                </a:lnTo>
                <a:cubicBezTo>
                  <a:pt x="601190" y="679862"/>
                  <a:pt x="605460" y="681428"/>
                  <a:pt x="610741" y="685060"/>
                </a:cubicBezTo>
                <a:cubicBezTo>
                  <a:pt x="617782" y="689901"/>
                  <a:pt x="620814" y="709249"/>
                  <a:pt x="619836" y="743103"/>
                </a:cubicBezTo>
                <a:cubicBezTo>
                  <a:pt x="619139" y="736991"/>
                  <a:pt x="623414" y="733935"/>
                  <a:pt x="632660" y="733935"/>
                </a:cubicBezTo>
                <a:cubicBezTo>
                  <a:pt x="630141" y="773265"/>
                  <a:pt x="629246" y="796919"/>
                  <a:pt x="629977" y="804896"/>
                </a:cubicBezTo>
                <a:cubicBezTo>
                  <a:pt x="630707" y="812873"/>
                  <a:pt x="631490" y="825514"/>
                  <a:pt x="632328" y="842817"/>
                </a:cubicBezTo>
                <a:cubicBezTo>
                  <a:pt x="633165" y="860121"/>
                  <a:pt x="634063" y="879826"/>
                  <a:pt x="635021" y="901932"/>
                </a:cubicBezTo>
                <a:cubicBezTo>
                  <a:pt x="635740" y="918512"/>
                  <a:pt x="634083" y="935571"/>
                  <a:pt x="630049" y="953110"/>
                </a:cubicBezTo>
                <a:lnTo>
                  <a:pt x="628343" y="959366"/>
                </a:lnTo>
                <a:lnTo>
                  <a:pt x="628881" y="970929"/>
                </a:lnTo>
                <a:cubicBezTo>
                  <a:pt x="629725" y="992082"/>
                  <a:pt x="626811" y="1013216"/>
                  <a:pt x="620137" y="1034330"/>
                </a:cubicBezTo>
                <a:lnTo>
                  <a:pt x="620037" y="1034330"/>
                </a:lnTo>
                <a:lnTo>
                  <a:pt x="620041" y="1032927"/>
                </a:lnTo>
                <a:lnTo>
                  <a:pt x="618904" y="1041823"/>
                </a:lnTo>
                <a:cubicBezTo>
                  <a:pt x="618210" y="1045854"/>
                  <a:pt x="617315" y="1050048"/>
                  <a:pt x="616221" y="1054405"/>
                </a:cubicBezTo>
                <a:lnTo>
                  <a:pt x="615802" y="1055870"/>
                </a:lnTo>
                <a:lnTo>
                  <a:pt x="615572" y="1049791"/>
                </a:lnTo>
                <a:cubicBezTo>
                  <a:pt x="614200" y="1033744"/>
                  <a:pt x="610771" y="1024076"/>
                  <a:pt x="605284" y="1020786"/>
                </a:cubicBezTo>
                <a:cubicBezTo>
                  <a:pt x="597967" y="1016401"/>
                  <a:pt x="594309" y="1038358"/>
                  <a:pt x="594309" y="1086658"/>
                </a:cubicBezTo>
                <a:cubicBezTo>
                  <a:pt x="609451" y="1090229"/>
                  <a:pt x="616205" y="1099278"/>
                  <a:pt x="614570" y="1113804"/>
                </a:cubicBezTo>
                <a:cubicBezTo>
                  <a:pt x="612935" y="1128329"/>
                  <a:pt x="611816" y="1142716"/>
                  <a:pt x="611213" y="1156964"/>
                </a:cubicBezTo>
                <a:cubicBezTo>
                  <a:pt x="611213" y="1175577"/>
                  <a:pt x="610724" y="1192058"/>
                  <a:pt x="609746" y="1206405"/>
                </a:cubicBezTo>
                <a:cubicBezTo>
                  <a:pt x="608767" y="1220752"/>
                  <a:pt x="607508" y="1240347"/>
                  <a:pt x="605967" y="1265192"/>
                </a:cubicBezTo>
                <a:cubicBezTo>
                  <a:pt x="606101" y="1285512"/>
                  <a:pt x="605327" y="1296287"/>
                  <a:pt x="603646" y="1297517"/>
                </a:cubicBezTo>
                <a:cubicBezTo>
                  <a:pt x="601964" y="1298748"/>
                  <a:pt x="601123" y="1291564"/>
                  <a:pt x="601123" y="1275967"/>
                </a:cubicBezTo>
                <a:cubicBezTo>
                  <a:pt x="600051" y="1304225"/>
                  <a:pt x="599324" y="1325814"/>
                  <a:pt x="598942" y="1340737"/>
                </a:cubicBezTo>
                <a:cubicBezTo>
                  <a:pt x="598560" y="1355659"/>
                  <a:pt x="597599" y="1375602"/>
                  <a:pt x="596058" y="1400566"/>
                </a:cubicBezTo>
                <a:cubicBezTo>
                  <a:pt x="596058" y="1425212"/>
                  <a:pt x="595217" y="1438160"/>
                  <a:pt x="593535" y="1439410"/>
                </a:cubicBezTo>
                <a:cubicBezTo>
                  <a:pt x="591854" y="1440660"/>
                  <a:pt x="591012" y="1434975"/>
                  <a:pt x="591012" y="1422354"/>
                </a:cubicBezTo>
                <a:cubicBezTo>
                  <a:pt x="591012" y="1452517"/>
                  <a:pt x="589599" y="1473888"/>
                  <a:pt x="586771" y="1486470"/>
                </a:cubicBezTo>
                <a:cubicBezTo>
                  <a:pt x="583944" y="1499050"/>
                  <a:pt x="581860" y="1512941"/>
                  <a:pt x="580520" y="1528141"/>
                </a:cubicBezTo>
                <a:cubicBezTo>
                  <a:pt x="579944" y="1535682"/>
                  <a:pt x="580078" y="1546298"/>
                  <a:pt x="580923" y="1559991"/>
                </a:cubicBezTo>
                <a:cubicBezTo>
                  <a:pt x="581767" y="1573683"/>
                  <a:pt x="581184" y="1601543"/>
                  <a:pt x="579174" y="1643572"/>
                </a:cubicBezTo>
                <a:lnTo>
                  <a:pt x="575158" y="1643572"/>
                </a:lnTo>
                <a:lnTo>
                  <a:pt x="573807" y="1656163"/>
                </a:lnTo>
                <a:cubicBezTo>
                  <a:pt x="572427" y="1662295"/>
                  <a:pt x="571435" y="1667623"/>
                  <a:pt x="570832" y="1672147"/>
                </a:cubicBezTo>
                <a:cubicBezTo>
                  <a:pt x="570832" y="1674410"/>
                  <a:pt x="571251" y="1686078"/>
                  <a:pt x="572089" y="1707152"/>
                </a:cubicBezTo>
                <a:cubicBezTo>
                  <a:pt x="572926" y="1728226"/>
                  <a:pt x="570035" y="1749399"/>
                  <a:pt x="563415" y="1770672"/>
                </a:cubicBezTo>
                <a:lnTo>
                  <a:pt x="561687" y="1770672"/>
                </a:lnTo>
                <a:cubicBezTo>
                  <a:pt x="561673" y="1770751"/>
                  <a:pt x="561459" y="1780038"/>
                  <a:pt x="561043" y="1798532"/>
                </a:cubicBezTo>
                <a:cubicBezTo>
                  <a:pt x="560628" y="1817027"/>
                  <a:pt x="559683" y="1833933"/>
                  <a:pt x="558209" y="1849253"/>
                </a:cubicBezTo>
                <a:cubicBezTo>
                  <a:pt x="558209" y="1867073"/>
                  <a:pt x="556947" y="1877233"/>
                  <a:pt x="554421" y="1879733"/>
                </a:cubicBezTo>
                <a:cubicBezTo>
                  <a:pt x="553789" y="1880358"/>
                  <a:pt x="553289" y="1880595"/>
                  <a:pt x="552921" y="1880444"/>
                </a:cubicBezTo>
                <a:lnTo>
                  <a:pt x="552868" y="1880321"/>
                </a:lnTo>
                <a:lnTo>
                  <a:pt x="552747" y="1885068"/>
                </a:lnTo>
                <a:cubicBezTo>
                  <a:pt x="552469" y="1889816"/>
                  <a:pt x="552052" y="1893822"/>
                  <a:pt x="551496" y="1897086"/>
                </a:cubicBezTo>
                <a:cubicBezTo>
                  <a:pt x="550384" y="1903615"/>
                  <a:pt x="549406" y="1913110"/>
                  <a:pt x="548561" y="1925572"/>
                </a:cubicBezTo>
                <a:cubicBezTo>
                  <a:pt x="548267" y="1925254"/>
                  <a:pt x="548749" y="1935067"/>
                  <a:pt x="550009" y="1955010"/>
                </a:cubicBezTo>
                <a:cubicBezTo>
                  <a:pt x="551268" y="1974953"/>
                  <a:pt x="548561" y="1995720"/>
                  <a:pt x="541888" y="2017310"/>
                </a:cubicBezTo>
                <a:lnTo>
                  <a:pt x="541526" y="2017310"/>
                </a:lnTo>
                <a:cubicBezTo>
                  <a:pt x="541714" y="2014611"/>
                  <a:pt x="542019" y="2019770"/>
                  <a:pt x="542441" y="2032788"/>
                </a:cubicBezTo>
                <a:cubicBezTo>
                  <a:pt x="542863" y="2045805"/>
                  <a:pt x="541386" y="2066264"/>
                  <a:pt x="538009" y="2094164"/>
                </a:cubicBezTo>
                <a:cubicBezTo>
                  <a:pt x="538009" y="2102935"/>
                  <a:pt x="535865" y="2113631"/>
                  <a:pt x="531577" y="2126252"/>
                </a:cubicBezTo>
                <a:lnTo>
                  <a:pt x="533064" y="2121608"/>
                </a:lnTo>
                <a:cubicBezTo>
                  <a:pt x="530317" y="2162328"/>
                  <a:pt x="528103" y="2207601"/>
                  <a:pt x="526421" y="2257429"/>
                </a:cubicBezTo>
                <a:cubicBezTo>
                  <a:pt x="524740" y="2307256"/>
                  <a:pt x="521902" y="2361837"/>
                  <a:pt x="517909" y="2421170"/>
                </a:cubicBezTo>
                <a:cubicBezTo>
                  <a:pt x="516924" y="2424087"/>
                  <a:pt x="516083" y="2426618"/>
                  <a:pt x="515387" y="2428764"/>
                </a:cubicBezTo>
                <a:lnTo>
                  <a:pt x="514267" y="2432332"/>
                </a:lnTo>
                <a:lnTo>
                  <a:pt x="514663" y="2450161"/>
                </a:lnTo>
                <a:cubicBezTo>
                  <a:pt x="515085" y="2467505"/>
                  <a:pt x="513567" y="2481614"/>
                  <a:pt x="510110" y="2492488"/>
                </a:cubicBezTo>
                <a:cubicBezTo>
                  <a:pt x="509360" y="2492091"/>
                  <a:pt x="509407" y="2494125"/>
                  <a:pt x="510251" y="2498590"/>
                </a:cubicBezTo>
                <a:cubicBezTo>
                  <a:pt x="511095" y="2503055"/>
                  <a:pt x="510606" y="2519356"/>
                  <a:pt x="508784" y="2547495"/>
                </a:cubicBezTo>
                <a:cubicBezTo>
                  <a:pt x="508918" y="2567616"/>
                  <a:pt x="507457" y="2578798"/>
                  <a:pt x="504402" y="2581041"/>
                </a:cubicBezTo>
                <a:cubicBezTo>
                  <a:pt x="503638" y="2581601"/>
                  <a:pt x="503029" y="2581740"/>
                  <a:pt x="502575" y="2581456"/>
                </a:cubicBezTo>
                <a:lnTo>
                  <a:pt x="502492" y="2581260"/>
                </a:lnTo>
                <a:lnTo>
                  <a:pt x="502309" y="2595239"/>
                </a:lnTo>
                <a:cubicBezTo>
                  <a:pt x="502066" y="2604050"/>
                  <a:pt x="501702" y="2612424"/>
                  <a:pt x="501216" y="2620361"/>
                </a:cubicBezTo>
                <a:cubicBezTo>
                  <a:pt x="500244" y="2636236"/>
                  <a:pt x="498982" y="2656695"/>
                  <a:pt x="497427" y="2681738"/>
                </a:cubicBezTo>
                <a:cubicBezTo>
                  <a:pt x="497561" y="2707257"/>
                  <a:pt x="496576" y="2720016"/>
                  <a:pt x="494472" y="2720016"/>
                </a:cubicBezTo>
                <a:cubicBezTo>
                  <a:pt x="492369" y="2720016"/>
                  <a:pt x="491317" y="2711047"/>
                  <a:pt x="491317" y="2693108"/>
                </a:cubicBezTo>
                <a:cubicBezTo>
                  <a:pt x="491317" y="2710571"/>
                  <a:pt x="490844" y="2730554"/>
                  <a:pt x="489899" y="2753056"/>
                </a:cubicBezTo>
                <a:cubicBezTo>
                  <a:pt x="488955" y="2775559"/>
                  <a:pt x="487551" y="2796454"/>
                  <a:pt x="485689" y="2815743"/>
                </a:cubicBezTo>
                <a:cubicBezTo>
                  <a:pt x="481736" y="2874202"/>
                  <a:pt x="478061" y="2946830"/>
                  <a:pt x="474664" y="3033627"/>
                </a:cubicBezTo>
                <a:cubicBezTo>
                  <a:pt x="471267" y="3120424"/>
                  <a:pt x="468584" y="3198648"/>
                  <a:pt x="466614" y="3268299"/>
                </a:cubicBezTo>
                <a:cubicBezTo>
                  <a:pt x="453817" y="3288976"/>
                  <a:pt x="444474" y="3295495"/>
                  <a:pt x="438584" y="3287855"/>
                </a:cubicBezTo>
                <a:cubicBezTo>
                  <a:pt x="434167" y="3282125"/>
                  <a:pt x="430668" y="3276356"/>
                  <a:pt x="428086" y="3270549"/>
                </a:cubicBezTo>
                <a:lnTo>
                  <a:pt x="426655" y="3266887"/>
                </a:lnTo>
                <a:lnTo>
                  <a:pt x="426374" y="3269430"/>
                </a:lnTo>
                <a:cubicBezTo>
                  <a:pt x="417664" y="3259469"/>
                  <a:pt x="411681" y="3258229"/>
                  <a:pt x="408424" y="3265710"/>
                </a:cubicBezTo>
                <a:cubicBezTo>
                  <a:pt x="405168" y="3273191"/>
                  <a:pt x="398434" y="3269450"/>
                  <a:pt x="388224" y="3254488"/>
                </a:cubicBezTo>
                <a:cubicBezTo>
                  <a:pt x="378535" y="3256988"/>
                  <a:pt x="372814" y="3249130"/>
                  <a:pt x="371058" y="3230914"/>
                </a:cubicBezTo>
                <a:lnTo>
                  <a:pt x="370261" y="3220752"/>
                </a:lnTo>
                <a:lnTo>
                  <a:pt x="366416" y="3218274"/>
                </a:lnTo>
                <a:lnTo>
                  <a:pt x="365391" y="3216603"/>
                </a:lnTo>
                <a:lnTo>
                  <a:pt x="361488" y="3217692"/>
                </a:lnTo>
                <a:cubicBezTo>
                  <a:pt x="359922" y="3217403"/>
                  <a:pt x="358161" y="3216443"/>
                  <a:pt x="356204" y="3214810"/>
                </a:cubicBezTo>
                <a:cubicBezTo>
                  <a:pt x="348379" y="3208282"/>
                  <a:pt x="343579" y="3198905"/>
                  <a:pt x="341803" y="3186682"/>
                </a:cubicBezTo>
                <a:cubicBezTo>
                  <a:pt x="340915" y="3180570"/>
                  <a:pt x="340403" y="3175837"/>
                  <a:pt x="340265" y="3172484"/>
                </a:cubicBezTo>
                <a:lnTo>
                  <a:pt x="340850" y="3167630"/>
                </a:lnTo>
                <a:lnTo>
                  <a:pt x="337321" y="3166099"/>
                </a:lnTo>
                <a:cubicBezTo>
                  <a:pt x="334899" y="3163896"/>
                  <a:pt x="332376" y="3160498"/>
                  <a:pt x="329753" y="3155904"/>
                </a:cubicBezTo>
                <a:cubicBezTo>
                  <a:pt x="330530" y="3151856"/>
                  <a:pt x="329113" y="3153573"/>
                  <a:pt x="325502" y="3161054"/>
                </a:cubicBezTo>
                <a:cubicBezTo>
                  <a:pt x="321891" y="3168535"/>
                  <a:pt x="310537" y="3162036"/>
                  <a:pt x="291443" y="3141557"/>
                </a:cubicBezTo>
                <a:cubicBezTo>
                  <a:pt x="291443" y="3114689"/>
                  <a:pt x="286578" y="3102505"/>
                  <a:pt x="276850" y="3105005"/>
                </a:cubicBezTo>
                <a:cubicBezTo>
                  <a:pt x="272884" y="3027714"/>
                  <a:pt x="270753" y="2953017"/>
                  <a:pt x="270458" y="2880915"/>
                </a:cubicBezTo>
                <a:lnTo>
                  <a:pt x="274618" y="2693276"/>
                </a:lnTo>
                <a:lnTo>
                  <a:pt x="272075" y="2691637"/>
                </a:lnTo>
                <a:lnTo>
                  <a:pt x="271050" y="2689966"/>
                </a:lnTo>
                <a:lnTo>
                  <a:pt x="267147" y="2691055"/>
                </a:lnTo>
                <a:cubicBezTo>
                  <a:pt x="265581" y="2690766"/>
                  <a:pt x="263820" y="2689806"/>
                  <a:pt x="261863" y="2688173"/>
                </a:cubicBezTo>
                <a:cubicBezTo>
                  <a:pt x="254038" y="2681645"/>
                  <a:pt x="249238" y="2672268"/>
                  <a:pt x="247462" y="2660045"/>
                </a:cubicBezTo>
                <a:cubicBezTo>
                  <a:pt x="246574" y="2653933"/>
                  <a:pt x="246062" y="2649200"/>
                  <a:pt x="245924" y="2645847"/>
                </a:cubicBezTo>
                <a:lnTo>
                  <a:pt x="246509" y="2640993"/>
                </a:lnTo>
                <a:lnTo>
                  <a:pt x="242980" y="2639462"/>
                </a:lnTo>
                <a:cubicBezTo>
                  <a:pt x="240558" y="2637259"/>
                  <a:pt x="238035" y="2633861"/>
                  <a:pt x="235412" y="2629267"/>
                </a:cubicBezTo>
                <a:cubicBezTo>
                  <a:pt x="236189" y="2625219"/>
                  <a:pt x="234772" y="2626936"/>
                  <a:pt x="231161" y="2634417"/>
                </a:cubicBezTo>
                <a:cubicBezTo>
                  <a:pt x="229355" y="2638158"/>
                  <a:pt x="225614" y="2638403"/>
                  <a:pt x="219938" y="2635154"/>
                </a:cubicBezTo>
                <a:lnTo>
                  <a:pt x="202073" y="2619325"/>
                </a:lnTo>
                <a:lnTo>
                  <a:pt x="196192" y="2790779"/>
                </a:lnTo>
                <a:cubicBezTo>
                  <a:pt x="183395" y="2811456"/>
                  <a:pt x="174052" y="2817975"/>
                  <a:pt x="168162" y="2810335"/>
                </a:cubicBezTo>
                <a:cubicBezTo>
                  <a:pt x="163745" y="2804605"/>
                  <a:pt x="160246" y="2798836"/>
                  <a:pt x="157664" y="2793029"/>
                </a:cubicBezTo>
                <a:lnTo>
                  <a:pt x="156233" y="2789367"/>
                </a:lnTo>
                <a:lnTo>
                  <a:pt x="155952" y="2791910"/>
                </a:lnTo>
                <a:cubicBezTo>
                  <a:pt x="147242" y="2781949"/>
                  <a:pt x="141259" y="2780709"/>
                  <a:pt x="138002" y="2788190"/>
                </a:cubicBezTo>
                <a:cubicBezTo>
                  <a:pt x="134746" y="2795671"/>
                  <a:pt x="128012" y="2791930"/>
                  <a:pt x="117802" y="2776968"/>
                </a:cubicBezTo>
                <a:cubicBezTo>
                  <a:pt x="108113" y="2779468"/>
                  <a:pt x="102392" y="2771610"/>
                  <a:pt x="100636" y="2753394"/>
                </a:cubicBezTo>
                <a:lnTo>
                  <a:pt x="99839" y="2743232"/>
                </a:lnTo>
                <a:lnTo>
                  <a:pt x="95994" y="2740754"/>
                </a:lnTo>
                <a:lnTo>
                  <a:pt x="94969" y="2739083"/>
                </a:lnTo>
                <a:lnTo>
                  <a:pt x="91066" y="2740172"/>
                </a:lnTo>
                <a:cubicBezTo>
                  <a:pt x="89500" y="2739883"/>
                  <a:pt x="87739" y="2738923"/>
                  <a:pt x="85782" y="2737290"/>
                </a:cubicBezTo>
                <a:cubicBezTo>
                  <a:pt x="77957" y="2730762"/>
                  <a:pt x="73157" y="2721385"/>
                  <a:pt x="71381" y="2709162"/>
                </a:cubicBezTo>
                <a:cubicBezTo>
                  <a:pt x="70493" y="2703050"/>
                  <a:pt x="69981" y="2698317"/>
                  <a:pt x="69843" y="2694964"/>
                </a:cubicBezTo>
                <a:lnTo>
                  <a:pt x="70428" y="2690110"/>
                </a:lnTo>
                <a:lnTo>
                  <a:pt x="66899" y="2688579"/>
                </a:lnTo>
                <a:cubicBezTo>
                  <a:pt x="64477" y="2686376"/>
                  <a:pt x="61954" y="2682978"/>
                  <a:pt x="59331" y="2678384"/>
                </a:cubicBezTo>
                <a:cubicBezTo>
                  <a:pt x="60108" y="2674336"/>
                  <a:pt x="58691" y="2676053"/>
                  <a:pt x="55080" y="2683534"/>
                </a:cubicBezTo>
                <a:cubicBezTo>
                  <a:pt x="51469" y="2691015"/>
                  <a:pt x="40115" y="2684516"/>
                  <a:pt x="21021" y="2664037"/>
                </a:cubicBezTo>
                <a:cubicBezTo>
                  <a:pt x="21021" y="2637169"/>
                  <a:pt x="16156" y="2624985"/>
                  <a:pt x="6428" y="2627485"/>
                </a:cubicBezTo>
                <a:cubicBezTo>
                  <a:pt x="-1505" y="2472902"/>
                  <a:pt x="-2095" y="2328698"/>
                  <a:pt x="4659" y="2194871"/>
                </a:cubicBezTo>
                <a:cubicBezTo>
                  <a:pt x="5476" y="2191815"/>
                  <a:pt x="5463" y="2186934"/>
                  <a:pt x="4619" y="2180227"/>
                </a:cubicBezTo>
                <a:cubicBezTo>
                  <a:pt x="3775" y="2173520"/>
                  <a:pt x="3808" y="2161812"/>
                  <a:pt x="4719" y="2145103"/>
                </a:cubicBezTo>
                <a:cubicBezTo>
                  <a:pt x="4652" y="2135777"/>
                  <a:pt x="6669" y="2125180"/>
                  <a:pt x="10770" y="2113314"/>
                </a:cubicBezTo>
                <a:cubicBezTo>
                  <a:pt x="11570" y="2110942"/>
                  <a:pt x="12241" y="2108867"/>
                  <a:pt x="12781" y="2107089"/>
                </a:cubicBezTo>
                <a:lnTo>
                  <a:pt x="13720" y="2103694"/>
                </a:lnTo>
                <a:lnTo>
                  <a:pt x="12854" y="2113509"/>
                </a:lnTo>
                <a:lnTo>
                  <a:pt x="17483" y="2099741"/>
                </a:lnTo>
                <a:cubicBezTo>
                  <a:pt x="26059" y="2079301"/>
                  <a:pt x="26899" y="2070709"/>
                  <a:pt x="20005" y="2073963"/>
                </a:cubicBezTo>
                <a:cubicBezTo>
                  <a:pt x="13111" y="2077218"/>
                  <a:pt x="9664" y="2079579"/>
                  <a:pt x="9664" y="2081048"/>
                </a:cubicBezTo>
                <a:cubicBezTo>
                  <a:pt x="9664" y="2076364"/>
                  <a:pt x="9453" y="2066572"/>
                  <a:pt x="9031" y="2051669"/>
                </a:cubicBezTo>
                <a:cubicBezTo>
                  <a:pt x="8609" y="2036766"/>
                  <a:pt x="8820" y="2024830"/>
                  <a:pt x="9664" y="2015861"/>
                </a:cubicBezTo>
                <a:cubicBezTo>
                  <a:pt x="10508" y="2023679"/>
                  <a:pt x="11771" y="2009342"/>
                  <a:pt x="13453" y="1972849"/>
                </a:cubicBezTo>
                <a:cubicBezTo>
                  <a:pt x="15135" y="1936357"/>
                  <a:pt x="16605" y="1902811"/>
                  <a:pt x="17865" y="1872212"/>
                </a:cubicBezTo>
                <a:cubicBezTo>
                  <a:pt x="19124" y="1841613"/>
                  <a:pt x="20387" y="1812522"/>
                  <a:pt x="21654" y="1784939"/>
                </a:cubicBezTo>
                <a:cubicBezTo>
                  <a:pt x="22920" y="1757356"/>
                  <a:pt x="24283" y="1730488"/>
                  <a:pt x="25744" y="1704334"/>
                </a:cubicBezTo>
                <a:cubicBezTo>
                  <a:pt x="31010" y="1641389"/>
                  <a:pt x="36936" y="1552519"/>
                  <a:pt x="43522" y="1437723"/>
                </a:cubicBezTo>
                <a:cubicBezTo>
                  <a:pt x="50108" y="1322927"/>
                  <a:pt x="56557" y="1221178"/>
                  <a:pt x="62869" y="1132477"/>
                </a:cubicBezTo>
                <a:cubicBezTo>
                  <a:pt x="66473" y="1079296"/>
                  <a:pt x="69702" y="1029170"/>
                  <a:pt x="72557" y="982101"/>
                </a:cubicBezTo>
                <a:cubicBezTo>
                  <a:pt x="75411" y="935032"/>
                  <a:pt x="78848" y="889292"/>
                  <a:pt x="82868" y="844881"/>
                </a:cubicBezTo>
                <a:cubicBezTo>
                  <a:pt x="84784" y="818211"/>
                  <a:pt x="87424" y="793665"/>
                  <a:pt x="90788" y="771241"/>
                </a:cubicBezTo>
                <a:cubicBezTo>
                  <a:pt x="94151" y="748818"/>
                  <a:pt x="96623" y="727069"/>
                  <a:pt x="98204" y="705995"/>
                </a:cubicBezTo>
                <a:cubicBezTo>
                  <a:pt x="100590" y="687461"/>
                  <a:pt x="102415" y="667647"/>
                  <a:pt x="103682" y="646553"/>
                </a:cubicBezTo>
                <a:cubicBezTo>
                  <a:pt x="104948" y="625459"/>
                  <a:pt x="106472" y="603978"/>
                  <a:pt x="108254" y="582110"/>
                </a:cubicBezTo>
                <a:cubicBezTo>
                  <a:pt x="110090" y="568617"/>
                  <a:pt x="111936" y="555649"/>
                  <a:pt x="113792" y="543207"/>
                </a:cubicBezTo>
                <a:cubicBezTo>
                  <a:pt x="115648" y="530765"/>
                  <a:pt x="117454" y="518015"/>
                  <a:pt x="119209" y="504958"/>
                </a:cubicBezTo>
                <a:cubicBezTo>
                  <a:pt x="123028" y="482217"/>
                  <a:pt x="126197" y="455329"/>
                  <a:pt x="128716" y="424293"/>
                </a:cubicBezTo>
                <a:cubicBezTo>
                  <a:pt x="131235" y="393257"/>
                  <a:pt x="134793" y="361527"/>
                  <a:pt x="139389" y="329103"/>
                </a:cubicBezTo>
                <a:cubicBezTo>
                  <a:pt x="143302" y="308029"/>
                  <a:pt x="145164" y="298116"/>
                  <a:pt x="144977" y="299367"/>
                </a:cubicBezTo>
                <a:cubicBezTo>
                  <a:pt x="144789" y="300617"/>
                  <a:pt x="144695" y="308941"/>
                  <a:pt x="144695" y="324340"/>
                </a:cubicBezTo>
                <a:cubicBezTo>
                  <a:pt x="145607" y="302710"/>
                  <a:pt x="146910" y="285218"/>
                  <a:pt x="148605" y="271863"/>
                </a:cubicBezTo>
                <a:cubicBezTo>
                  <a:pt x="150300" y="258508"/>
                  <a:pt x="153486" y="242167"/>
                  <a:pt x="158163" y="222839"/>
                </a:cubicBezTo>
                <a:cubicBezTo>
                  <a:pt x="158846" y="219863"/>
                  <a:pt x="159593" y="211776"/>
                  <a:pt x="160404" y="198580"/>
                </a:cubicBezTo>
                <a:cubicBezTo>
                  <a:pt x="161214" y="185384"/>
                  <a:pt x="163596" y="168487"/>
                  <a:pt x="167549" y="147889"/>
                </a:cubicBezTo>
                <a:cubicBezTo>
                  <a:pt x="168661" y="142919"/>
                  <a:pt x="169643" y="138608"/>
                  <a:pt x="170492" y="134958"/>
                </a:cubicBezTo>
                <a:lnTo>
                  <a:pt x="171783" y="129584"/>
                </a:lnTo>
                <a:lnTo>
                  <a:pt x="171821" y="128713"/>
                </a:lnTo>
                <a:cubicBezTo>
                  <a:pt x="172243" y="124997"/>
                  <a:pt x="172876" y="122509"/>
                  <a:pt x="173720" y="121249"/>
                </a:cubicBezTo>
                <a:lnTo>
                  <a:pt x="174067" y="120889"/>
                </a:lnTo>
                <a:lnTo>
                  <a:pt x="174594" y="119940"/>
                </a:lnTo>
                <a:lnTo>
                  <a:pt x="174551" y="120386"/>
                </a:lnTo>
                <a:lnTo>
                  <a:pt x="175059" y="119858"/>
                </a:lnTo>
                <a:lnTo>
                  <a:pt x="175743" y="97541"/>
                </a:lnTo>
                <a:cubicBezTo>
                  <a:pt x="177255" y="76377"/>
                  <a:pt x="181036" y="65796"/>
                  <a:pt x="187087" y="65796"/>
                </a:cubicBezTo>
                <a:cubicBezTo>
                  <a:pt x="193740" y="52699"/>
                  <a:pt x="199286" y="47315"/>
                  <a:pt x="203727" y="49644"/>
                </a:cubicBezTo>
                <a:cubicBezTo>
                  <a:pt x="205208" y="50421"/>
                  <a:pt x="206565" y="52054"/>
                  <a:pt x="207800" y="54544"/>
                </a:cubicBezTo>
                <a:cubicBezTo>
                  <a:pt x="212738" y="64506"/>
                  <a:pt x="220653" y="66986"/>
                  <a:pt x="231548" y="61986"/>
                </a:cubicBezTo>
                <a:cubicBezTo>
                  <a:pt x="236559" y="82028"/>
                  <a:pt x="241296" y="97536"/>
                  <a:pt x="245759" y="108509"/>
                </a:cubicBezTo>
                <a:cubicBezTo>
                  <a:pt x="246874" y="111253"/>
                  <a:pt x="247771" y="113977"/>
                  <a:pt x="248450" y="116682"/>
                </a:cubicBezTo>
                <a:lnTo>
                  <a:pt x="249831" y="124726"/>
                </a:lnTo>
                <a:lnTo>
                  <a:pt x="251700" y="127887"/>
                </a:lnTo>
                <a:cubicBezTo>
                  <a:pt x="252684" y="129316"/>
                  <a:pt x="253477" y="130189"/>
                  <a:pt x="254080" y="130506"/>
                </a:cubicBezTo>
                <a:cubicBezTo>
                  <a:pt x="263446" y="133007"/>
                  <a:pt x="274240" y="141361"/>
                  <a:pt x="286461" y="155569"/>
                </a:cubicBezTo>
                <a:cubicBezTo>
                  <a:pt x="298682" y="169777"/>
                  <a:pt x="311740" y="185692"/>
                  <a:pt x="325636" y="203313"/>
                </a:cubicBezTo>
                <a:lnTo>
                  <a:pt x="325567" y="203631"/>
                </a:lnTo>
                <a:lnTo>
                  <a:pt x="327511" y="202840"/>
                </a:lnTo>
                <a:lnTo>
                  <a:pt x="328497" y="203202"/>
                </a:lnTo>
                <a:lnTo>
                  <a:pt x="334244" y="173722"/>
                </a:lnTo>
                <a:cubicBezTo>
                  <a:pt x="334927" y="170746"/>
                  <a:pt x="335674" y="162659"/>
                  <a:pt x="336485" y="149463"/>
                </a:cubicBezTo>
                <a:cubicBezTo>
                  <a:pt x="337295" y="136267"/>
                  <a:pt x="339677" y="119370"/>
                  <a:pt x="343630" y="98772"/>
                </a:cubicBezTo>
                <a:cubicBezTo>
                  <a:pt x="344742" y="93802"/>
                  <a:pt x="345724" y="89491"/>
                  <a:pt x="346573" y="85841"/>
                </a:cubicBezTo>
                <a:lnTo>
                  <a:pt x="347864" y="80467"/>
                </a:lnTo>
                <a:lnTo>
                  <a:pt x="347902" y="79596"/>
                </a:lnTo>
                <a:cubicBezTo>
                  <a:pt x="348324" y="75880"/>
                  <a:pt x="348957" y="73392"/>
                  <a:pt x="349801" y="72132"/>
                </a:cubicBezTo>
                <a:lnTo>
                  <a:pt x="350148" y="71772"/>
                </a:lnTo>
                <a:lnTo>
                  <a:pt x="350675" y="70823"/>
                </a:lnTo>
                <a:lnTo>
                  <a:pt x="350632" y="71269"/>
                </a:lnTo>
                <a:lnTo>
                  <a:pt x="351140" y="70741"/>
                </a:lnTo>
                <a:lnTo>
                  <a:pt x="351824" y="48424"/>
                </a:lnTo>
                <a:cubicBezTo>
                  <a:pt x="353336" y="27260"/>
                  <a:pt x="357117" y="16679"/>
                  <a:pt x="363168" y="16679"/>
                </a:cubicBezTo>
                <a:cubicBezTo>
                  <a:pt x="369821" y="3582"/>
                  <a:pt x="375367" y="-1802"/>
                  <a:pt x="379808" y="527"/>
                </a:cubicBezTo>
                <a:close/>
              </a:path>
            </a:pathLst>
          </a:custGeom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GB" sz="30000" b="1" dirty="0">
              <a:latin typeface="Hey August" pitchFamily="2" charset="0"/>
            </a:endParaRPr>
          </a:p>
        </p:txBody>
      </p:sp>
      <p:sp useBgFill="1">
        <p:nvSpPr>
          <p:cNvPr id="24" name="TextBox 23">
            <a:extLst>
              <a:ext uri="{FF2B5EF4-FFF2-40B4-BE49-F238E27FC236}">
                <a16:creationId xmlns:a16="http://schemas.microsoft.com/office/drawing/2014/main" id="{85A65B12-ED47-73B8-D4CB-0409838E5168}"/>
              </a:ext>
            </a:extLst>
          </p:cNvPr>
          <p:cNvSpPr txBox="1"/>
          <p:nvPr/>
        </p:nvSpPr>
        <p:spPr>
          <a:xfrm rot="1701327">
            <a:off x="1176400" y="972649"/>
            <a:ext cx="1255995" cy="3290946"/>
          </a:xfrm>
          <a:custGeom>
            <a:avLst/>
            <a:gdLst>
              <a:gd name="connsiteX0" fmla="*/ 513256 w 635184"/>
              <a:gd name="connsiteY0" fmla="*/ 2435822 h 3290946"/>
              <a:gd name="connsiteX1" fmla="*/ 512940 w 635184"/>
              <a:gd name="connsiteY1" fmla="*/ 2437009 h 3290946"/>
              <a:gd name="connsiteX2" fmla="*/ 513014 w 635184"/>
              <a:gd name="connsiteY2" fmla="*/ 2437660 h 3290946"/>
              <a:gd name="connsiteX3" fmla="*/ 14126 w 635184"/>
              <a:gd name="connsiteY3" fmla="*/ 2099086 h 3290946"/>
              <a:gd name="connsiteX4" fmla="*/ 14011 w 635184"/>
              <a:gd name="connsiteY4" fmla="*/ 2102643 h 3290946"/>
              <a:gd name="connsiteX5" fmla="*/ 13720 w 635184"/>
              <a:gd name="connsiteY5" fmla="*/ 2103694 h 3290946"/>
              <a:gd name="connsiteX6" fmla="*/ 96538 w 635184"/>
              <a:gd name="connsiteY6" fmla="*/ 1843646 h 3290946"/>
              <a:gd name="connsiteX7" fmla="*/ 96515 w 635184"/>
              <a:gd name="connsiteY7" fmla="*/ 1844433 h 3290946"/>
              <a:gd name="connsiteX8" fmla="*/ 96478 w 635184"/>
              <a:gd name="connsiteY8" fmla="*/ 1845626 h 3290946"/>
              <a:gd name="connsiteX9" fmla="*/ 96647 w 635184"/>
              <a:gd name="connsiteY9" fmla="*/ 1844679 h 3290946"/>
              <a:gd name="connsiteX10" fmla="*/ 272619 w 635184"/>
              <a:gd name="connsiteY10" fmla="*/ 1794529 h 3290946"/>
              <a:gd name="connsiteX11" fmla="*/ 272596 w 635184"/>
              <a:gd name="connsiteY11" fmla="*/ 1795316 h 3290946"/>
              <a:gd name="connsiteX12" fmla="*/ 272559 w 635184"/>
              <a:gd name="connsiteY12" fmla="*/ 1796509 h 3290946"/>
              <a:gd name="connsiteX13" fmla="*/ 272728 w 635184"/>
              <a:gd name="connsiteY13" fmla="*/ 1795562 h 3290946"/>
              <a:gd name="connsiteX14" fmla="*/ 97240 w 635184"/>
              <a:gd name="connsiteY14" fmla="*/ 1721538 h 3290946"/>
              <a:gd name="connsiteX15" fmla="*/ 95561 w 635184"/>
              <a:gd name="connsiteY15" fmla="*/ 1745797 h 3290946"/>
              <a:gd name="connsiteX16" fmla="*/ 97924 w 635184"/>
              <a:gd name="connsiteY16" fmla="*/ 1757412 h 3290946"/>
              <a:gd name="connsiteX17" fmla="*/ 98506 w 635184"/>
              <a:gd name="connsiteY17" fmla="*/ 1748685 h 3290946"/>
              <a:gd name="connsiteX18" fmla="*/ 99259 w 635184"/>
              <a:gd name="connsiteY18" fmla="*/ 1739724 h 3290946"/>
              <a:gd name="connsiteX19" fmla="*/ 98040 w 635184"/>
              <a:gd name="connsiteY19" fmla="*/ 1734637 h 3290946"/>
              <a:gd name="connsiteX20" fmla="*/ 97240 w 635184"/>
              <a:gd name="connsiteY20" fmla="*/ 1721538 h 3290946"/>
              <a:gd name="connsiteX21" fmla="*/ 273321 w 635184"/>
              <a:gd name="connsiteY21" fmla="*/ 1672421 h 3290946"/>
              <a:gd name="connsiteX22" fmla="*/ 271642 w 635184"/>
              <a:gd name="connsiteY22" fmla="*/ 1696680 h 3290946"/>
              <a:gd name="connsiteX23" fmla="*/ 274005 w 635184"/>
              <a:gd name="connsiteY23" fmla="*/ 1708295 h 3290946"/>
              <a:gd name="connsiteX24" fmla="*/ 274587 w 635184"/>
              <a:gd name="connsiteY24" fmla="*/ 1699568 h 3290946"/>
              <a:gd name="connsiteX25" fmla="*/ 275340 w 635184"/>
              <a:gd name="connsiteY25" fmla="*/ 1690607 h 3290946"/>
              <a:gd name="connsiteX26" fmla="*/ 274121 w 635184"/>
              <a:gd name="connsiteY26" fmla="*/ 1685520 h 3290946"/>
              <a:gd name="connsiteX27" fmla="*/ 273321 w 635184"/>
              <a:gd name="connsiteY27" fmla="*/ 1672421 h 3290946"/>
              <a:gd name="connsiteX28" fmla="*/ 615802 w 635184"/>
              <a:gd name="connsiteY28" fmla="*/ 1055870 h 3290946"/>
              <a:gd name="connsiteX29" fmla="*/ 616258 w 635184"/>
              <a:gd name="connsiteY29" fmla="*/ 1067965 h 3290946"/>
              <a:gd name="connsiteX30" fmla="*/ 612339 w 635184"/>
              <a:gd name="connsiteY30" fmla="*/ 1067965 h 3290946"/>
              <a:gd name="connsiteX31" fmla="*/ 161479 w 635184"/>
              <a:gd name="connsiteY31" fmla="*/ 1052526 h 3290946"/>
              <a:gd name="connsiteX32" fmla="*/ 160758 w 635184"/>
              <a:gd name="connsiteY32" fmla="*/ 1055146 h 3290946"/>
              <a:gd name="connsiteX33" fmla="*/ 160720 w 635184"/>
              <a:gd name="connsiteY33" fmla="*/ 1055727 h 3290946"/>
              <a:gd name="connsiteX34" fmla="*/ 161444 w 635184"/>
              <a:gd name="connsiteY34" fmla="*/ 1054402 h 3290946"/>
              <a:gd name="connsiteX35" fmla="*/ 161479 w 635184"/>
              <a:gd name="connsiteY35" fmla="*/ 1052526 h 3290946"/>
              <a:gd name="connsiteX36" fmla="*/ 337560 w 635184"/>
              <a:gd name="connsiteY36" fmla="*/ 1003409 h 3290946"/>
              <a:gd name="connsiteX37" fmla="*/ 336839 w 635184"/>
              <a:gd name="connsiteY37" fmla="*/ 1006029 h 3290946"/>
              <a:gd name="connsiteX38" fmla="*/ 336801 w 635184"/>
              <a:gd name="connsiteY38" fmla="*/ 1006610 h 3290946"/>
              <a:gd name="connsiteX39" fmla="*/ 337525 w 635184"/>
              <a:gd name="connsiteY39" fmla="*/ 1005285 h 3290946"/>
              <a:gd name="connsiteX40" fmla="*/ 337560 w 635184"/>
              <a:gd name="connsiteY40" fmla="*/ 1003409 h 3290946"/>
              <a:gd name="connsiteX41" fmla="*/ 627675 w 635184"/>
              <a:gd name="connsiteY41" fmla="*/ 961817 h 3290946"/>
              <a:gd name="connsiteX42" fmla="*/ 625223 w 635184"/>
              <a:gd name="connsiteY42" fmla="*/ 970810 h 3290946"/>
              <a:gd name="connsiteX43" fmla="*/ 627615 w 635184"/>
              <a:gd name="connsiteY43" fmla="*/ 970810 h 3290946"/>
              <a:gd name="connsiteX44" fmla="*/ 167359 w 635184"/>
              <a:gd name="connsiteY44" fmla="*/ 888109 h 3290946"/>
              <a:gd name="connsiteX45" fmla="*/ 167321 w 635184"/>
              <a:gd name="connsiteY45" fmla="*/ 889003 h 3290946"/>
              <a:gd name="connsiteX46" fmla="*/ 167662 w 635184"/>
              <a:gd name="connsiteY46" fmla="*/ 898510 h 3290946"/>
              <a:gd name="connsiteX47" fmla="*/ 172554 w 635184"/>
              <a:gd name="connsiteY47" fmla="*/ 915337 h 3290946"/>
              <a:gd name="connsiteX48" fmla="*/ 180373 w 635184"/>
              <a:gd name="connsiteY48" fmla="*/ 915813 h 3290946"/>
              <a:gd name="connsiteX49" fmla="*/ 183046 w 635184"/>
              <a:gd name="connsiteY49" fmla="*/ 900186 h 3290946"/>
              <a:gd name="connsiteX50" fmla="*/ 174182 w 635184"/>
              <a:gd name="connsiteY50" fmla="*/ 888856 h 3290946"/>
              <a:gd name="connsiteX51" fmla="*/ 343440 w 635184"/>
              <a:gd name="connsiteY51" fmla="*/ 838992 h 3290946"/>
              <a:gd name="connsiteX52" fmla="*/ 343402 w 635184"/>
              <a:gd name="connsiteY52" fmla="*/ 839886 h 3290946"/>
              <a:gd name="connsiteX53" fmla="*/ 343743 w 635184"/>
              <a:gd name="connsiteY53" fmla="*/ 849393 h 3290946"/>
              <a:gd name="connsiteX54" fmla="*/ 348635 w 635184"/>
              <a:gd name="connsiteY54" fmla="*/ 866220 h 3290946"/>
              <a:gd name="connsiteX55" fmla="*/ 356454 w 635184"/>
              <a:gd name="connsiteY55" fmla="*/ 866696 h 3290946"/>
              <a:gd name="connsiteX56" fmla="*/ 359127 w 635184"/>
              <a:gd name="connsiteY56" fmla="*/ 851069 h 3290946"/>
              <a:gd name="connsiteX57" fmla="*/ 350263 w 635184"/>
              <a:gd name="connsiteY57" fmla="*/ 839739 h 3290946"/>
              <a:gd name="connsiteX58" fmla="*/ 521461 w 635184"/>
              <a:gd name="connsiteY58" fmla="*/ 529233 h 3290946"/>
              <a:gd name="connsiteX59" fmla="*/ 521917 w 635184"/>
              <a:gd name="connsiteY59" fmla="*/ 541328 h 3290946"/>
              <a:gd name="connsiteX60" fmla="*/ 517998 w 635184"/>
              <a:gd name="connsiteY60" fmla="*/ 541328 h 3290946"/>
              <a:gd name="connsiteX61" fmla="*/ 533334 w 635184"/>
              <a:gd name="connsiteY61" fmla="*/ 435180 h 3290946"/>
              <a:gd name="connsiteX62" fmla="*/ 530882 w 635184"/>
              <a:gd name="connsiteY62" fmla="*/ 444173 h 3290946"/>
              <a:gd name="connsiteX63" fmla="*/ 533274 w 635184"/>
              <a:gd name="connsiteY63" fmla="*/ 444173 h 3290946"/>
              <a:gd name="connsiteX64" fmla="*/ 379808 w 635184"/>
              <a:gd name="connsiteY64" fmla="*/ 527 h 3290946"/>
              <a:gd name="connsiteX65" fmla="*/ 383881 w 635184"/>
              <a:gd name="connsiteY65" fmla="*/ 5427 h 3290946"/>
              <a:gd name="connsiteX66" fmla="*/ 407629 w 635184"/>
              <a:gd name="connsiteY66" fmla="*/ 12869 h 3290946"/>
              <a:gd name="connsiteX67" fmla="*/ 421840 w 635184"/>
              <a:gd name="connsiteY67" fmla="*/ 59392 h 3290946"/>
              <a:gd name="connsiteX68" fmla="*/ 424531 w 635184"/>
              <a:gd name="connsiteY68" fmla="*/ 67565 h 3290946"/>
              <a:gd name="connsiteX69" fmla="*/ 425912 w 635184"/>
              <a:gd name="connsiteY69" fmla="*/ 75609 h 3290946"/>
              <a:gd name="connsiteX70" fmla="*/ 427781 w 635184"/>
              <a:gd name="connsiteY70" fmla="*/ 78770 h 3290946"/>
              <a:gd name="connsiteX71" fmla="*/ 430161 w 635184"/>
              <a:gd name="connsiteY71" fmla="*/ 81389 h 3290946"/>
              <a:gd name="connsiteX72" fmla="*/ 462542 w 635184"/>
              <a:gd name="connsiteY72" fmla="*/ 106452 h 3290946"/>
              <a:gd name="connsiteX73" fmla="*/ 501717 w 635184"/>
              <a:gd name="connsiteY73" fmla="*/ 154196 h 3290946"/>
              <a:gd name="connsiteX74" fmla="*/ 501648 w 635184"/>
              <a:gd name="connsiteY74" fmla="*/ 154514 h 3290946"/>
              <a:gd name="connsiteX75" fmla="*/ 503592 w 635184"/>
              <a:gd name="connsiteY75" fmla="*/ 153723 h 3290946"/>
              <a:gd name="connsiteX76" fmla="*/ 516400 w 635184"/>
              <a:gd name="connsiteY76" fmla="*/ 158423 h 3290946"/>
              <a:gd name="connsiteX77" fmla="*/ 525495 w 635184"/>
              <a:gd name="connsiteY77" fmla="*/ 216466 h 3290946"/>
              <a:gd name="connsiteX78" fmla="*/ 538319 w 635184"/>
              <a:gd name="connsiteY78" fmla="*/ 207298 h 3290946"/>
              <a:gd name="connsiteX79" fmla="*/ 535636 w 635184"/>
              <a:gd name="connsiteY79" fmla="*/ 278259 h 3290946"/>
              <a:gd name="connsiteX80" fmla="*/ 537987 w 635184"/>
              <a:gd name="connsiteY80" fmla="*/ 316180 h 3290946"/>
              <a:gd name="connsiteX81" fmla="*/ 540680 w 635184"/>
              <a:gd name="connsiteY81" fmla="*/ 375295 h 3290946"/>
              <a:gd name="connsiteX82" fmla="*/ 535708 w 635184"/>
              <a:gd name="connsiteY82" fmla="*/ 426473 h 3290946"/>
              <a:gd name="connsiteX83" fmla="*/ 534002 w 635184"/>
              <a:gd name="connsiteY83" fmla="*/ 432729 h 3290946"/>
              <a:gd name="connsiteX84" fmla="*/ 534540 w 635184"/>
              <a:gd name="connsiteY84" fmla="*/ 444292 h 3290946"/>
              <a:gd name="connsiteX85" fmla="*/ 525796 w 635184"/>
              <a:gd name="connsiteY85" fmla="*/ 507693 h 3290946"/>
              <a:gd name="connsiteX86" fmla="*/ 525696 w 635184"/>
              <a:gd name="connsiteY86" fmla="*/ 507693 h 3290946"/>
              <a:gd name="connsiteX87" fmla="*/ 525700 w 635184"/>
              <a:gd name="connsiteY87" fmla="*/ 506290 h 3290946"/>
              <a:gd name="connsiteX88" fmla="*/ 524563 w 635184"/>
              <a:gd name="connsiteY88" fmla="*/ 515186 h 3290946"/>
              <a:gd name="connsiteX89" fmla="*/ 521880 w 635184"/>
              <a:gd name="connsiteY89" fmla="*/ 527768 h 3290946"/>
              <a:gd name="connsiteX90" fmla="*/ 521461 w 635184"/>
              <a:gd name="connsiteY90" fmla="*/ 529233 h 3290946"/>
              <a:gd name="connsiteX91" fmla="*/ 521231 w 635184"/>
              <a:gd name="connsiteY91" fmla="*/ 523154 h 3290946"/>
              <a:gd name="connsiteX92" fmla="*/ 510943 w 635184"/>
              <a:gd name="connsiteY92" fmla="*/ 494149 h 3290946"/>
              <a:gd name="connsiteX93" fmla="*/ 502712 w 635184"/>
              <a:gd name="connsiteY93" fmla="*/ 507328 h 3290946"/>
              <a:gd name="connsiteX94" fmla="*/ 501051 w 635184"/>
              <a:gd name="connsiteY94" fmla="*/ 539218 h 3290946"/>
              <a:gd name="connsiteX95" fmla="*/ 501970 w 635184"/>
              <a:gd name="connsiteY95" fmla="*/ 539506 h 3290946"/>
              <a:gd name="connsiteX96" fmla="*/ 510003 w 635184"/>
              <a:gd name="connsiteY96" fmla="*/ 565805 h 3290946"/>
              <a:gd name="connsiteX97" fmla="*/ 516390 w 635184"/>
              <a:gd name="connsiteY97" fmla="*/ 569486 h 3290946"/>
              <a:gd name="connsiteX98" fmla="*/ 520229 w 635184"/>
              <a:gd name="connsiteY98" fmla="*/ 587167 h 3290946"/>
              <a:gd name="connsiteX99" fmla="*/ 519429 w 635184"/>
              <a:gd name="connsiteY99" fmla="*/ 597447 h 3290946"/>
              <a:gd name="connsiteX100" fmla="*/ 520253 w 635184"/>
              <a:gd name="connsiteY100" fmla="*/ 602246 h 3290946"/>
              <a:gd name="connsiteX101" fmla="*/ 522122 w 635184"/>
              <a:gd name="connsiteY101" fmla="*/ 605407 h 3290946"/>
              <a:gd name="connsiteX102" fmla="*/ 524502 w 635184"/>
              <a:gd name="connsiteY102" fmla="*/ 608026 h 3290946"/>
              <a:gd name="connsiteX103" fmla="*/ 556883 w 635184"/>
              <a:gd name="connsiteY103" fmla="*/ 633089 h 3290946"/>
              <a:gd name="connsiteX104" fmla="*/ 596058 w 635184"/>
              <a:gd name="connsiteY104" fmla="*/ 680833 h 3290946"/>
              <a:gd name="connsiteX105" fmla="*/ 595989 w 635184"/>
              <a:gd name="connsiteY105" fmla="*/ 681151 h 3290946"/>
              <a:gd name="connsiteX106" fmla="*/ 597933 w 635184"/>
              <a:gd name="connsiteY106" fmla="*/ 680360 h 3290946"/>
              <a:gd name="connsiteX107" fmla="*/ 610741 w 635184"/>
              <a:gd name="connsiteY107" fmla="*/ 685060 h 3290946"/>
              <a:gd name="connsiteX108" fmla="*/ 619836 w 635184"/>
              <a:gd name="connsiteY108" fmla="*/ 743103 h 3290946"/>
              <a:gd name="connsiteX109" fmla="*/ 632660 w 635184"/>
              <a:gd name="connsiteY109" fmla="*/ 733935 h 3290946"/>
              <a:gd name="connsiteX110" fmla="*/ 629977 w 635184"/>
              <a:gd name="connsiteY110" fmla="*/ 804896 h 3290946"/>
              <a:gd name="connsiteX111" fmla="*/ 632328 w 635184"/>
              <a:gd name="connsiteY111" fmla="*/ 842817 h 3290946"/>
              <a:gd name="connsiteX112" fmla="*/ 635021 w 635184"/>
              <a:gd name="connsiteY112" fmla="*/ 901932 h 3290946"/>
              <a:gd name="connsiteX113" fmla="*/ 630049 w 635184"/>
              <a:gd name="connsiteY113" fmla="*/ 953110 h 3290946"/>
              <a:gd name="connsiteX114" fmla="*/ 628343 w 635184"/>
              <a:gd name="connsiteY114" fmla="*/ 959366 h 3290946"/>
              <a:gd name="connsiteX115" fmla="*/ 628881 w 635184"/>
              <a:gd name="connsiteY115" fmla="*/ 970929 h 3290946"/>
              <a:gd name="connsiteX116" fmla="*/ 620137 w 635184"/>
              <a:gd name="connsiteY116" fmla="*/ 1034330 h 3290946"/>
              <a:gd name="connsiteX117" fmla="*/ 620037 w 635184"/>
              <a:gd name="connsiteY117" fmla="*/ 1034330 h 3290946"/>
              <a:gd name="connsiteX118" fmla="*/ 620041 w 635184"/>
              <a:gd name="connsiteY118" fmla="*/ 1032927 h 3290946"/>
              <a:gd name="connsiteX119" fmla="*/ 618904 w 635184"/>
              <a:gd name="connsiteY119" fmla="*/ 1041823 h 3290946"/>
              <a:gd name="connsiteX120" fmla="*/ 616221 w 635184"/>
              <a:gd name="connsiteY120" fmla="*/ 1054405 h 3290946"/>
              <a:gd name="connsiteX121" fmla="*/ 615802 w 635184"/>
              <a:gd name="connsiteY121" fmla="*/ 1055870 h 3290946"/>
              <a:gd name="connsiteX122" fmla="*/ 615572 w 635184"/>
              <a:gd name="connsiteY122" fmla="*/ 1049791 h 3290946"/>
              <a:gd name="connsiteX123" fmla="*/ 605284 w 635184"/>
              <a:gd name="connsiteY123" fmla="*/ 1020786 h 3290946"/>
              <a:gd name="connsiteX124" fmla="*/ 594309 w 635184"/>
              <a:gd name="connsiteY124" fmla="*/ 1086658 h 3290946"/>
              <a:gd name="connsiteX125" fmla="*/ 614570 w 635184"/>
              <a:gd name="connsiteY125" fmla="*/ 1113804 h 3290946"/>
              <a:gd name="connsiteX126" fmla="*/ 611213 w 635184"/>
              <a:gd name="connsiteY126" fmla="*/ 1156964 h 3290946"/>
              <a:gd name="connsiteX127" fmla="*/ 609746 w 635184"/>
              <a:gd name="connsiteY127" fmla="*/ 1206405 h 3290946"/>
              <a:gd name="connsiteX128" fmla="*/ 605967 w 635184"/>
              <a:gd name="connsiteY128" fmla="*/ 1265192 h 3290946"/>
              <a:gd name="connsiteX129" fmla="*/ 603646 w 635184"/>
              <a:gd name="connsiteY129" fmla="*/ 1297517 h 3290946"/>
              <a:gd name="connsiteX130" fmla="*/ 601123 w 635184"/>
              <a:gd name="connsiteY130" fmla="*/ 1275967 h 3290946"/>
              <a:gd name="connsiteX131" fmla="*/ 598942 w 635184"/>
              <a:gd name="connsiteY131" fmla="*/ 1340737 h 3290946"/>
              <a:gd name="connsiteX132" fmla="*/ 596058 w 635184"/>
              <a:gd name="connsiteY132" fmla="*/ 1400566 h 3290946"/>
              <a:gd name="connsiteX133" fmla="*/ 593535 w 635184"/>
              <a:gd name="connsiteY133" fmla="*/ 1439410 h 3290946"/>
              <a:gd name="connsiteX134" fmla="*/ 591012 w 635184"/>
              <a:gd name="connsiteY134" fmla="*/ 1422354 h 3290946"/>
              <a:gd name="connsiteX135" fmla="*/ 586771 w 635184"/>
              <a:gd name="connsiteY135" fmla="*/ 1486470 h 3290946"/>
              <a:gd name="connsiteX136" fmla="*/ 580520 w 635184"/>
              <a:gd name="connsiteY136" fmla="*/ 1528141 h 3290946"/>
              <a:gd name="connsiteX137" fmla="*/ 580923 w 635184"/>
              <a:gd name="connsiteY137" fmla="*/ 1559991 h 3290946"/>
              <a:gd name="connsiteX138" fmla="*/ 579174 w 635184"/>
              <a:gd name="connsiteY138" fmla="*/ 1643572 h 3290946"/>
              <a:gd name="connsiteX139" fmla="*/ 575158 w 635184"/>
              <a:gd name="connsiteY139" fmla="*/ 1643572 h 3290946"/>
              <a:gd name="connsiteX140" fmla="*/ 573807 w 635184"/>
              <a:gd name="connsiteY140" fmla="*/ 1656163 h 3290946"/>
              <a:gd name="connsiteX141" fmla="*/ 570832 w 635184"/>
              <a:gd name="connsiteY141" fmla="*/ 1672147 h 3290946"/>
              <a:gd name="connsiteX142" fmla="*/ 572089 w 635184"/>
              <a:gd name="connsiteY142" fmla="*/ 1707152 h 3290946"/>
              <a:gd name="connsiteX143" fmla="*/ 563415 w 635184"/>
              <a:gd name="connsiteY143" fmla="*/ 1770672 h 3290946"/>
              <a:gd name="connsiteX144" fmla="*/ 561687 w 635184"/>
              <a:gd name="connsiteY144" fmla="*/ 1770672 h 3290946"/>
              <a:gd name="connsiteX145" fmla="*/ 561043 w 635184"/>
              <a:gd name="connsiteY145" fmla="*/ 1798532 h 3290946"/>
              <a:gd name="connsiteX146" fmla="*/ 558209 w 635184"/>
              <a:gd name="connsiteY146" fmla="*/ 1849253 h 3290946"/>
              <a:gd name="connsiteX147" fmla="*/ 554421 w 635184"/>
              <a:gd name="connsiteY147" fmla="*/ 1879733 h 3290946"/>
              <a:gd name="connsiteX148" fmla="*/ 552921 w 635184"/>
              <a:gd name="connsiteY148" fmla="*/ 1880444 h 3290946"/>
              <a:gd name="connsiteX149" fmla="*/ 552868 w 635184"/>
              <a:gd name="connsiteY149" fmla="*/ 1880321 h 3290946"/>
              <a:gd name="connsiteX150" fmla="*/ 552747 w 635184"/>
              <a:gd name="connsiteY150" fmla="*/ 1885068 h 3290946"/>
              <a:gd name="connsiteX151" fmla="*/ 551496 w 635184"/>
              <a:gd name="connsiteY151" fmla="*/ 1897086 h 3290946"/>
              <a:gd name="connsiteX152" fmla="*/ 548561 w 635184"/>
              <a:gd name="connsiteY152" fmla="*/ 1925572 h 3290946"/>
              <a:gd name="connsiteX153" fmla="*/ 550009 w 635184"/>
              <a:gd name="connsiteY153" fmla="*/ 1955010 h 3290946"/>
              <a:gd name="connsiteX154" fmla="*/ 541888 w 635184"/>
              <a:gd name="connsiteY154" fmla="*/ 2017310 h 3290946"/>
              <a:gd name="connsiteX155" fmla="*/ 541526 w 635184"/>
              <a:gd name="connsiteY155" fmla="*/ 2017310 h 3290946"/>
              <a:gd name="connsiteX156" fmla="*/ 542441 w 635184"/>
              <a:gd name="connsiteY156" fmla="*/ 2032788 h 3290946"/>
              <a:gd name="connsiteX157" fmla="*/ 538009 w 635184"/>
              <a:gd name="connsiteY157" fmla="*/ 2094164 h 3290946"/>
              <a:gd name="connsiteX158" fmla="*/ 531577 w 635184"/>
              <a:gd name="connsiteY158" fmla="*/ 2126252 h 3290946"/>
              <a:gd name="connsiteX159" fmla="*/ 533064 w 635184"/>
              <a:gd name="connsiteY159" fmla="*/ 2121608 h 3290946"/>
              <a:gd name="connsiteX160" fmla="*/ 526421 w 635184"/>
              <a:gd name="connsiteY160" fmla="*/ 2257429 h 3290946"/>
              <a:gd name="connsiteX161" fmla="*/ 517909 w 635184"/>
              <a:gd name="connsiteY161" fmla="*/ 2421170 h 3290946"/>
              <a:gd name="connsiteX162" fmla="*/ 515387 w 635184"/>
              <a:gd name="connsiteY162" fmla="*/ 2428764 h 3290946"/>
              <a:gd name="connsiteX163" fmla="*/ 514267 w 635184"/>
              <a:gd name="connsiteY163" fmla="*/ 2432332 h 3290946"/>
              <a:gd name="connsiteX164" fmla="*/ 514663 w 635184"/>
              <a:gd name="connsiteY164" fmla="*/ 2450161 h 3290946"/>
              <a:gd name="connsiteX165" fmla="*/ 510110 w 635184"/>
              <a:gd name="connsiteY165" fmla="*/ 2492488 h 3290946"/>
              <a:gd name="connsiteX166" fmla="*/ 510251 w 635184"/>
              <a:gd name="connsiteY166" fmla="*/ 2498590 h 3290946"/>
              <a:gd name="connsiteX167" fmla="*/ 508784 w 635184"/>
              <a:gd name="connsiteY167" fmla="*/ 2547495 h 3290946"/>
              <a:gd name="connsiteX168" fmla="*/ 504402 w 635184"/>
              <a:gd name="connsiteY168" fmla="*/ 2581041 h 3290946"/>
              <a:gd name="connsiteX169" fmla="*/ 502575 w 635184"/>
              <a:gd name="connsiteY169" fmla="*/ 2581456 h 3290946"/>
              <a:gd name="connsiteX170" fmla="*/ 502492 w 635184"/>
              <a:gd name="connsiteY170" fmla="*/ 2581260 h 3290946"/>
              <a:gd name="connsiteX171" fmla="*/ 502309 w 635184"/>
              <a:gd name="connsiteY171" fmla="*/ 2595239 h 3290946"/>
              <a:gd name="connsiteX172" fmla="*/ 501216 w 635184"/>
              <a:gd name="connsiteY172" fmla="*/ 2620361 h 3290946"/>
              <a:gd name="connsiteX173" fmla="*/ 497427 w 635184"/>
              <a:gd name="connsiteY173" fmla="*/ 2681738 h 3290946"/>
              <a:gd name="connsiteX174" fmla="*/ 494472 w 635184"/>
              <a:gd name="connsiteY174" fmla="*/ 2720016 h 3290946"/>
              <a:gd name="connsiteX175" fmla="*/ 491317 w 635184"/>
              <a:gd name="connsiteY175" fmla="*/ 2693108 h 3290946"/>
              <a:gd name="connsiteX176" fmla="*/ 489899 w 635184"/>
              <a:gd name="connsiteY176" fmla="*/ 2753056 h 3290946"/>
              <a:gd name="connsiteX177" fmla="*/ 485689 w 635184"/>
              <a:gd name="connsiteY177" fmla="*/ 2815743 h 3290946"/>
              <a:gd name="connsiteX178" fmla="*/ 474664 w 635184"/>
              <a:gd name="connsiteY178" fmla="*/ 3033627 h 3290946"/>
              <a:gd name="connsiteX179" fmla="*/ 466614 w 635184"/>
              <a:gd name="connsiteY179" fmla="*/ 3268299 h 3290946"/>
              <a:gd name="connsiteX180" fmla="*/ 438584 w 635184"/>
              <a:gd name="connsiteY180" fmla="*/ 3287855 h 3290946"/>
              <a:gd name="connsiteX181" fmla="*/ 428086 w 635184"/>
              <a:gd name="connsiteY181" fmla="*/ 3270549 h 3290946"/>
              <a:gd name="connsiteX182" fmla="*/ 426655 w 635184"/>
              <a:gd name="connsiteY182" fmla="*/ 3266887 h 3290946"/>
              <a:gd name="connsiteX183" fmla="*/ 426374 w 635184"/>
              <a:gd name="connsiteY183" fmla="*/ 3269430 h 3290946"/>
              <a:gd name="connsiteX184" fmla="*/ 408424 w 635184"/>
              <a:gd name="connsiteY184" fmla="*/ 3265710 h 3290946"/>
              <a:gd name="connsiteX185" fmla="*/ 388224 w 635184"/>
              <a:gd name="connsiteY185" fmla="*/ 3254488 h 3290946"/>
              <a:gd name="connsiteX186" fmla="*/ 371058 w 635184"/>
              <a:gd name="connsiteY186" fmla="*/ 3230914 h 3290946"/>
              <a:gd name="connsiteX187" fmla="*/ 370261 w 635184"/>
              <a:gd name="connsiteY187" fmla="*/ 3220752 h 3290946"/>
              <a:gd name="connsiteX188" fmla="*/ 366416 w 635184"/>
              <a:gd name="connsiteY188" fmla="*/ 3218274 h 3290946"/>
              <a:gd name="connsiteX189" fmla="*/ 365391 w 635184"/>
              <a:gd name="connsiteY189" fmla="*/ 3216603 h 3290946"/>
              <a:gd name="connsiteX190" fmla="*/ 361488 w 635184"/>
              <a:gd name="connsiteY190" fmla="*/ 3217692 h 3290946"/>
              <a:gd name="connsiteX191" fmla="*/ 356204 w 635184"/>
              <a:gd name="connsiteY191" fmla="*/ 3214810 h 3290946"/>
              <a:gd name="connsiteX192" fmla="*/ 341803 w 635184"/>
              <a:gd name="connsiteY192" fmla="*/ 3186682 h 3290946"/>
              <a:gd name="connsiteX193" fmla="*/ 340265 w 635184"/>
              <a:gd name="connsiteY193" fmla="*/ 3172484 h 3290946"/>
              <a:gd name="connsiteX194" fmla="*/ 340850 w 635184"/>
              <a:gd name="connsiteY194" fmla="*/ 3167630 h 3290946"/>
              <a:gd name="connsiteX195" fmla="*/ 337321 w 635184"/>
              <a:gd name="connsiteY195" fmla="*/ 3166099 h 3290946"/>
              <a:gd name="connsiteX196" fmla="*/ 329753 w 635184"/>
              <a:gd name="connsiteY196" fmla="*/ 3155904 h 3290946"/>
              <a:gd name="connsiteX197" fmla="*/ 325502 w 635184"/>
              <a:gd name="connsiteY197" fmla="*/ 3161054 h 3290946"/>
              <a:gd name="connsiteX198" fmla="*/ 291443 w 635184"/>
              <a:gd name="connsiteY198" fmla="*/ 3141557 h 3290946"/>
              <a:gd name="connsiteX199" fmla="*/ 276850 w 635184"/>
              <a:gd name="connsiteY199" fmla="*/ 3105005 h 3290946"/>
              <a:gd name="connsiteX200" fmla="*/ 270458 w 635184"/>
              <a:gd name="connsiteY200" fmla="*/ 2880915 h 3290946"/>
              <a:gd name="connsiteX201" fmla="*/ 274618 w 635184"/>
              <a:gd name="connsiteY201" fmla="*/ 2693276 h 3290946"/>
              <a:gd name="connsiteX202" fmla="*/ 272075 w 635184"/>
              <a:gd name="connsiteY202" fmla="*/ 2691637 h 3290946"/>
              <a:gd name="connsiteX203" fmla="*/ 271050 w 635184"/>
              <a:gd name="connsiteY203" fmla="*/ 2689966 h 3290946"/>
              <a:gd name="connsiteX204" fmla="*/ 267147 w 635184"/>
              <a:gd name="connsiteY204" fmla="*/ 2691055 h 3290946"/>
              <a:gd name="connsiteX205" fmla="*/ 261863 w 635184"/>
              <a:gd name="connsiteY205" fmla="*/ 2688173 h 3290946"/>
              <a:gd name="connsiteX206" fmla="*/ 247462 w 635184"/>
              <a:gd name="connsiteY206" fmla="*/ 2660045 h 3290946"/>
              <a:gd name="connsiteX207" fmla="*/ 245924 w 635184"/>
              <a:gd name="connsiteY207" fmla="*/ 2645847 h 3290946"/>
              <a:gd name="connsiteX208" fmla="*/ 246509 w 635184"/>
              <a:gd name="connsiteY208" fmla="*/ 2640993 h 3290946"/>
              <a:gd name="connsiteX209" fmla="*/ 242980 w 635184"/>
              <a:gd name="connsiteY209" fmla="*/ 2639462 h 3290946"/>
              <a:gd name="connsiteX210" fmla="*/ 235412 w 635184"/>
              <a:gd name="connsiteY210" fmla="*/ 2629267 h 3290946"/>
              <a:gd name="connsiteX211" fmla="*/ 231161 w 635184"/>
              <a:gd name="connsiteY211" fmla="*/ 2634417 h 3290946"/>
              <a:gd name="connsiteX212" fmla="*/ 219938 w 635184"/>
              <a:gd name="connsiteY212" fmla="*/ 2635154 h 3290946"/>
              <a:gd name="connsiteX213" fmla="*/ 202073 w 635184"/>
              <a:gd name="connsiteY213" fmla="*/ 2619325 h 3290946"/>
              <a:gd name="connsiteX214" fmla="*/ 196192 w 635184"/>
              <a:gd name="connsiteY214" fmla="*/ 2790779 h 3290946"/>
              <a:gd name="connsiteX215" fmla="*/ 168162 w 635184"/>
              <a:gd name="connsiteY215" fmla="*/ 2810335 h 3290946"/>
              <a:gd name="connsiteX216" fmla="*/ 157664 w 635184"/>
              <a:gd name="connsiteY216" fmla="*/ 2793029 h 3290946"/>
              <a:gd name="connsiteX217" fmla="*/ 156233 w 635184"/>
              <a:gd name="connsiteY217" fmla="*/ 2789367 h 3290946"/>
              <a:gd name="connsiteX218" fmla="*/ 155952 w 635184"/>
              <a:gd name="connsiteY218" fmla="*/ 2791910 h 3290946"/>
              <a:gd name="connsiteX219" fmla="*/ 138002 w 635184"/>
              <a:gd name="connsiteY219" fmla="*/ 2788190 h 3290946"/>
              <a:gd name="connsiteX220" fmla="*/ 117802 w 635184"/>
              <a:gd name="connsiteY220" fmla="*/ 2776968 h 3290946"/>
              <a:gd name="connsiteX221" fmla="*/ 100636 w 635184"/>
              <a:gd name="connsiteY221" fmla="*/ 2753394 h 3290946"/>
              <a:gd name="connsiteX222" fmla="*/ 99839 w 635184"/>
              <a:gd name="connsiteY222" fmla="*/ 2743232 h 3290946"/>
              <a:gd name="connsiteX223" fmla="*/ 95994 w 635184"/>
              <a:gd name="connsiteY223" fmla="*/ 2740754 h 3290946"/>
              <a:gd name="connsiteX224" fmla="*/ 94969 w 635184"/>
              <a:gd name="connsiteY224" fmla="*/ 2739083 h 3290946"/>
              <a:gd name="connsiteX225" fmla="*/ 91066 w 635184"/>
              <a:gd name="connsiteY225" fmla="*/ 2740172 h 3290946"/>
              <a:gd name="connsiteX226" fmla="*/ 85782 w 635184"/>
              <a:gd name="connsiteY226" fmla="*/ 2737290 h 3290946"/>
              <a:gd name="connsiteX227" fmla="*/ 71381 w 635184"/>
              <a:gd name="connsiteY227" fmla="*/ 2709162 h 3290946"/>
              <a:gd name="connsiteX228" fmla="*/ 69843 w 635184"/>
              <a:gd name="connsiteY228" fmla="*/ 2694964 h 3290946"/>
              <a:gd name="connsiteX229" fmla="*/ 70428 w 635184"/>
              <a:gd name="connsiteY229" fmla="*/ 2690110 h 3290946"/>
              <a:gd name="connsiteX230" fmla="*/ 66899 w 635184"/>
              <a:gd name="connsiteY230" fmla="*/ 2688579 h 3290946"/>
              <a:gd name="connsiteX231" fmla="*/ 59331 w 635184"/>
              <a:gd name="connsiteY231" fmla="*/ 2678384 h 3290946"/>
              <a:gd name="connsiteX232" fmla="*/ 55080 w 635184"/>
              <a:gd name="connsiteY232" fmla="*/ 2683534 h 3290946"/>
              <a:gd name="connsiteX233" fmla="*/ 21021 w 635184"/>
              <a:gd name="connsiteY233" fmla="*/ 2664037 h 3290946"/>
              <a:gd name="connsiteX234" fmla="*/ 6428 w 635184"/>
              <a:gd name="connsiteY234" fmla="*/ 2627485 h 3290946"/>
              <a:gd name="connsiteX235" fmla="*/ 4659 w 635184"/>
              <a:gd name="connsiteY235" fmla="*/ 2194871 h 3290946"/>
              <a:gd name="connsiteX236" fmla="*/ 4619 w 635184"/>
              <a:gd name="connsiteY236" fmla="*/ 2180227 h 3290946"/>
              <a:gd name="connsiteX237" fmla="*/ 4719 w 635184"/>
              <a:gd name="connsiteY237" fmla="*/ 2145103 h 3290946"/>
              <a:gd name="connsiteX238" fmla="*/ 10770 w 635184"/>
              <a:gd name="connsiteY238" fmla="*/ 2113314 h 3290946"/>
              <a:gd name="connsiteX239" fmla="*/ 12781 w 635184"/>
              <a:gd name="connsiteY239" fmla="*/ 2107089 h 3290946"/>
              <a:gd name="connsiteX240" fmla="*/ 13720 w 635184"/>
              <a:gd name="connsiteY240" fmla="*/ 2103694 h 3290946"/>
              <a:gd name="connsiteX241" fmla="*/ 12854 w 635184"/>
              <a:gd name="connsiteY241" fmla="*/ 2113509 h 3290946"/>
              <a:gd name="connsiteX242" fmla="*/ 17483 w 635184"/>
              <a:gd name="connsiteY242" fmla="*/ 2099741 h 3290946"/>
              <a:gd name="connsiteX243" fmla="*/ 20005 w 635184"/>
              <a:gd name="connsiteY243" fmla="*/ 2073963 h 3290946"/>
              <a:gd name="connsiteX244" fmla="*/ 9664 w 635184"/>
              <a:gd name="connsiteY244" fmla="*/ 2081048 h 3290946"/>
              <a:gd name="connsiteX245" fmla="*/ 9031 w 635184"/>
              <a:gd name="connsiteY245" fmla="*/ 2051669 h 3290946"/>
              <a:gd name="connsiteX246" fmla="*/ 9664 w 635184"/>
              <a:gd name="connsiteY246" fmla="*/ 2015861 h 3290946"/>
              <a:gd name="connsiteX247" fmla="*/ 13453 w 635184"/>
              <a:gd name="connsiteY247" fmla="*/ 1972849 h 3290946"/>
              <a:gd name="connsiteX248" fmla="*/ 17865 w 635184"/>
              <a:gd name="connsiteY248" fmla="*/ 1872212 h 3290946"/>
              <a:gd name="connsiteX249" fmla="*/ 21654 w 635184"/>
              <a:gd name="connsiteY249" fmla="*/ 1784939 h 3290946"/>
              <a:gd name="connsiteX250" fmla="*/ 25744 w 635184"/>
              <a:gd name="connsiteY250" fmla="*/ 1704334 h 3290946"/>
              <a:gd name="connsiteX251" fmla="*/ 43522 w 635184"/>
              <a:gd name="connsiteY251" fmla="*/ 1437723 h 3290946"/>
              <a:gd name="connsiteX252" fmla="*/ 62869 w 635184"/>
              <a:gd name="connsiteY252" fmla="*/ 1132477 h 3290946"/>
              <a:gd name="connsiteX253" fmla="*/ 72557 w 635184"/>
              <a:gd name="connsiteY253" fmla="*/ 982101 h 3290946"/>
              <a:gd name="connsiteX254" fmla="*/ 82868 w 635184"/>
              <a:gd name="connsiteY254" fmla="*/ 844881 h 3290946"/>
              <a:gd name="connsiteX255" fmla="*/ 90788 w 635184"/>
              <a:gd name="connsiteY255" fmla="*/ 771241 h 3290946"/>
              <a:gd name="connsiteX256" fmla="*/ 98204 w 635184"/>
              <a:gd name="connsiteY256" fmla="*/ 705995 h 3290946"/>
              <a:gd name="connsiteX257" fmla="*/ 103682 w 635184"/>
              <a:gd name="connsiteY257" fmla="*/ 646553 h 3290946"/>
              <a:gd name="connsiteX258" fmla="*/ 108254 w 635184"/>
              <a:gd name="connsiteY258" fmla="*/ 582110 h 3290946"/>
              <a:gd name="connsiteX259" fmla="*/ 113792 w 635184"/>
              <a:gd name="connsiteY259" fmla="*/ 543207 h 3290946"/>
              <a:gd name="connsiteX260" fmla="*/ 119209 w 635184"/>
              <a:gd name="connsiteY260" fmla="*/ 504958 h 3290946"/>
              <a:gd name="connsiteX261" fmla="*/ 128716 w 635184"/>
              <a:gd name="connsiteY261" fmla="*/ 424293 h 3290946"/>
              <a:gd name="connsiteX262" fmla="*/ 139389 w 635184"/>
              <a:gd name="connsiteY262" fmla="*/ 329103 h 3290946"/>
              <a:gd name="connsiteX263" fmla="*/ 144977 w 635184"/>
              <a:gd name="connsiteY263" fmla="*/ 299367 h 3290946"/>
              <a:gd name="connsiteX264" fmla="*/ 144695 w 635184"/>
              <a:gd name="connsiteY264" fmla="*/ 324340 h 3290946"/>
              <a:gd name="connsiteX265" fmla="*/ 148605 w 635184"/>
              <a:gd name="connsiteY265" fmla="*/ 271863 h 3290946"/>
              <a:gd name="connsiteX266" fmla="*/ 158163 w 635184"/>
              <a:gd name="connsiteY266" fmla="*/ 222839 h 3290946"/>
              <a:gd name="connsiteX267" fmla="*/ 160404 w 635184"/>
              <a:gd name="connsiteY267" fmla="*/ 198580 h 3290946"/>
              <a:gd name="connsiteX268" fmla="*/ 167549 w 635184"/>
              <a:gd name="connsiteY268" fmla="*/ 147889 h 3290946"/>
              <a:gd name="connsiteX269" fmla="*/ 170492 w 635184"/>
              <a:gd name="connsiteY269" fmla="*/ 134958 h 3290946"/>
              <a:gd name="connsiteX270" fmla="*/ 171783 w 635184"/>
              <a:gd name="connsiteY270" fmla="*/ 129584 h 3290946"/>
              <a:gd name="connsiteX271" fmla="*/ 171821 w 635184"/>
              <a:gd name="connsiteY271" fmla="*/ 128713 h 3290946"/>
              <a:gd name="connsiteX272" fmla="*/ 173720 w 635184"/>
              <a:gd name="connsiteY272" fmla="*/ 121249 h 3290946"/>
              <a:gd name="connsiteX273" fmla="*/ 174067 w 635184"/>
              <a:gd name="connsiteY273" fmla="*/ 120889 h 3290946"/>
              <a:gd name="connsiteX274" fmla="*/ 174594 w 635184"/>
              <a:gd name="connsiteY274" fmla="*/ 119940 h 3290946"/>
              <a:gd name="connsiteX275" fmla="*/ 174551 w 635184"/>
              <a:gd name="connsiteY275" fmla="*/ 120386 h 3290946"/>
              <a:gd name="connsiteX276" fmla="*/ 175059 w 635184"/>
              <a:gd name="connsiteY276" fmla="*/ 119858 h 3290946"/>
              <a:gd name="connsiteX277" fmla="*/ 175743 w 635184"/>
              <a:gd name="connsiteY277" fmla="*/ 97541 h 3290946"/>
              <a:gd name="connsiteX278" fmla="*/ 187087 w 635184"/>
              <a:gd name="connsiteY278" fmla="*/ 65796 h 3290946"/>
              <a:gd name="connsiteX279" fmla="*/ 203727 w 635184"/>
              <a:gd name="connsiteY279" fmla="*/ 49644 h 3290946"/>
              <a:gd name="connsiteX280" fmla="*/ 207800 w 635184"/>
              <a:gd name="connsiteY280" fmla="*/ 54544 h 3290946"/>
              <a:gd name="connsiteX281" fmla="*/ 231548 w 635184"/>
              <a:gd name="connsiteY281" fmla="*/ 61986 h 3290946"/>
              <a:gd name="connsiteX282" fmla="*/ 245759 w 635184"/>
              <a:gd name="connsiteY282" fmla="*/ 108509 h 3290946"/>
              <a:gd name="connsiteX283" fmla="*/ 248450 w 635184"/>
              <a:gd name="connsiteY283" fmla="*/ 116682 h 3290946"/>
              <a:gd name="connsiteX284" fmla="*/ 249831 w 635184"/>
              <a:gd name="connsiteY284" fmla="*/ 124726 h 3290946"/>
              <a:gd name="connsiteX285" fmla="*/ 251700 w 635184"/>
              <a:gd name="connsiteY285" fmla="*/ 127887 h 3290946"/>
              <a:gd name="connsiteX286" fmla="*/ 254080 w 635184"/>
              <a:gd name="connsiteY286" fmla="*/ 130506 h 3290946"/>
              <a:gd name="connsiteX287" fmla="*/ 286461 w 635184"/>
              <a:gd name="connsiteY287" fmla="*/ 155569 h 3290946"/>
              <a:gd name="connsiteX288" fmla="*/ 325636 w 635184"/>
              <a:gd name="connsiteY288" fmla="*/ 203313 h 3290946"/>
              <a:gd name="connsiteX289" fmla="*/ 325567 w 635184"/>
              <a:gd name="connsiteY289" fmla="*/ 203631 h 3290946"/>
              <a:gd name="connsiteX290" fmla="*/ 327511 w 635184"/>
              <a:gd name="connsiteY290" fmla="*/ 202840 h 3290946"/>
              <a:gd name="connsiteX291" fmla="*/ 328497 w 635184"/>
              <a:gd name="connsiteY291" fmla="*/ 203202 h 3290946"/>
              <a:gd name="connsiteX292" fmla="*/ 334244 w 635184"/>
              <a:gd name="connsiteY292" fmla="*/ 173722 h 3290946"/>
              <a:gd name="connsiteX293" fmla="*/ 336485 w 635184"/>
              <a:gd name="connsiteY293" fmla="*/ 149463 h 3290946"/>
              <a:gd name="connsiteX294" fmla="*/ 343630 w 635184"/>
              <a:gd name="connsiteY294" fmla="*/ 98772 h 3290946"/>
              <a:gd name="connsiteX295" fmla="*/ 346573 w 635184"/>
              <a:gd name="connsiteY295" fmla="*/ 85841 h 3290946"/>
              <a:gd name="connsiteX296" fmla="*/ 347864 w 635184"/>
              <a:gd name="connsiteY296" fmla="*/ 80467 h 3290946"/>
              <a:gd name="connsiteX297" fmla="*/ 347902 w 635184"/>
              <a:gd name="connsiteY297" fmla="*/ 79596 h 3290946"/>
              <a:gd name="connsiteX298" fmla="*/ 349801 w 635184"/>
              <a:gd name="connsiteY298" fmla="*/ 72132 h 3290946"/>
              <a:gd name="connsiteX299" fmla="*/ 350148 w 635184"/>
              <a:gd name="connsiteY299" fmla="*/ 71772 h 3290946"/>
              <a:gd name="connsiteX300" fmla="*/ 350675 w 635184"/>
              <a:gd name="connsiteY300" fmla="*/ 70823 h 3290946"/>
              <a:gd name="connsiteX301" fmla="*/ 350632 w 635184"/>
              <a:gd name="connsiteY301" fmla="*/ 71269 h 3290946"/>
              <a:gd name="connsiteX302" fmla="*/ 351140 w 635184"/>
              <a:gd name="connsiteY302" fmla="*/ 70741 h 3290946"/>
              <a:gd name="connsiteX303" fmla="*/ 351824 w 635184"/>
              <a:gd name="connsiteY303" fmla="*/ 48424 h 3290946"/>
              <a:gd name="connsiteX304" fmla="*/ 363168 w 635184"/>
              <a:gd name="connsiteY304" fmla="*/ 16679 h 3290946"/>
              <a:gd name="connsiteX305" fmla="*/ 379808 w 635184"/>
              <a:gd name="connsiteY305" fmla="*/ 527 h 3290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</a:cxnLst>
            <a:rect l="l" t="t" r="r" b="b"/>
            <a:pathLst>
              <a:path w="635184" h="3290946">
                <a:moveTo>
                  <a:pt x="513256" y="2435822"/>
                </a:moveTo>
                <a:lnTo>
                  <a:pt x="512940" y="2437009"/>
                </a:lnTo>
                <a:cubicBezTo>
                  <a:pt x="512821" y="2437611"/>
                  <a:pt x="512845" y="2437828"/>
                  <a:pt x="513014" y="2437660"/>
                </a:cubicBezTo>
                <a:close/>
                <a:moveTo>
                  <a:pt x="14126" y="2099086"/>
                </a:moveTo>
                <a:cubicBezTo>
                  <a:pt x="14608" y="2099086"/>
                  <a:pt x="14570" y="2100271"/>
                  <a:pt x="14011" y="2102643"/>
                </a:cubicBezTo>
                <a:lnTo>
                  <a:pt x="13720" y="2103694"/>
                </a:lnTo>
                <a:close/>
                <a:moveTo>
                  <a:pt x="96538" y="1843646"/>
                </a:moveTo>
                <a:lnTo>
                  <a:pt x="96515" y="1844433"/>
                </a:lnTo>
                <a:lnTo>
                  <a:pt x="96478" y="1845626"/>
                </a:lnTo>
                <a:lnTo>
                  <a:pt x="96647" y="1844679"/>
                </a:lnTo>
                <a:close/>
                <a:moveTo>
                  <a:pt x="272619" y="1794529"/>
                </a:moveTo>
                <a:lnTo>
                  <a:pt x="272596" y="1795316"/>
                </a:lnTo>
                <a:lnTo>
                  <a:pt x="272559" y="1796509"/>
                </a:lnTo>
                <a:lnTo>
                  <a:pt x="272728" y="1795562"/>
                </a:lnTo>
                <a:close/>
                <a:moveTo>
                  <a:pt x="97240" y="1721538"/>
                </a:moveTo>
                <a:cubicBezTo>
                  <a:pt x="90808" y="1719038"/>
                  <a:pt x="90248" y="1727124"/>
                  <a:pt x="95561" y="1745797"/>
                </a:cubicBezTo>
                <a:lnTo>
                  <a:pt x="97924" y="1757412"/>
                </a:lnTo>
                <a:lnTo>
                  <a:pt x="98506" y="1748685"/>
                </a:lnTo>
                <a:lnTo>
                  <a:pt x="99259" y="1739724"/>
                </a:lnTo>
                <a:lnTo>
                  <a:pt x="98040" y="1734637"/>
                </a:lnTo>
                <a:cubicBezTo>
                  <a:pt x="97657" y="1731411"/>
                  <a:pt x="97390" y="1727045"/>
                  <a:pt x="97240" y="1721538"/>
                </a:cubicBezTo>
                <a:close/>
                <a:moveTo>
                  <a:pt x="273321" y="1672421"/>
                </a:moveTo>
                <a:cubicBezTo>
                  <a:pt x="266889" y="1669921"/>
                  <a:pt x="266329" y="1678007"/>
                  <a:pt x="271642" y="1696680"/>
                </a:cubicBezTo>
                <a:lnTo>
                  <a:pt x="274005" y="1708295"/>
                </a:lnTo>
                <a:lnTo>
                  <a:pt x="274587" y="1699568"/>
                </a:lnTo>
                <a:lnTo>
                  <a:pt x="275340" y="1690607"/>
                </a:lnTo>
                <a:lnTo>
                  <a:pt x="274121" y="1685520"/>
                </a:lnTo>
                <a:cubicBezTo>
                  <a:pt x="273738" y="1682294"/>
                  <a:pt x="273471" y="1677928"/>
                  <a:pt x="273321" y="1672421"/>
                </a:cubicBezTo>
                <a:close/>
                <a:moveTo>
                  <a:pt x="615802" y="1055870"/>
                </a:moveTo>
                <a:lnTo>
                  <a:pt x="616258" y="1067965"/>
                </a:lnTo>
                <a:lnTo>
                  <a:pt x="612339" y="1067965"/>
                </a:lnTo>
                <a:close/>
                <a:moveTo>
                  <a:pt x="161479" y="1052526"/>
                </a:moveTo>
                <a:cubicBezTo>
                  <a:pt x="161204" y="1052526"/>
                  <a:pt x="160964" y="1053400"/>
                  <a:pt x="160758" y="1055146"/>
                </a:cubicBezTo>
                <a:lnTo>
                  <a:pt x="160720" y="1055727"/>
                </a:lnTo>
                <a:lnTo>
                  <a:pt x="161444" y="1054402"/>
                </a:lnTo>
                <a:cubicBezTo>
                  <a:pt x="162017" y="1053151"/>
                  <a:pt x="162028" y="1052526"/>
                  <a:pt x="161479" y="1052526"/>
                </a:cubicBezTo>
                <a:close/>
                <a:moveTo>
                  <a:pt x="337560" y="1003409"/>
                </a:moveTo>
                <a:cubicBezTo>
                  <a:pt x="337285" y="1003409"/>
                  <a:pt x="337045" y="1004283"/>
                  <a:pt x="336839" y="1006029"/>
                </a:cubicBezTo>
                <a:lnTo>
                  <a:pt x="336801" y="1006610"/>
                </a:lnTo>
                <a:lnTo>
                  <a:pt x="337525" y="1005285"/>
                </a:lnTo>
                <a:cubicBezTo>
                  <a:pt x="338098" y="1004034"/>
                  <a:pt x="338109" y="1003409"/>
                  <a:pt x="337560" y="1003409"/>
                </a:cubicBezTo>
                <a:close/>
                <a:moveTo>
                  <a:pt x="627675" y="961817"/>
                </a:moveTo>
                <a:lnTo>
                  <a:pt x="625223" y="970810"/>
                </a:lnTo>
                <a:lnTo>
                  <a:pt x="627615" y="970810"/>
                </a:lnTo>
                <a:close/>
                <a:moveTo>
                  <a:pt x="167359" y="888109"/>
                </a:moveTo>
                <a:lnTo>
                  <a:pt x="167321" y="889003"/>
                </a:lnTo>
                <a:lnTo>
                  <a:pt x="167662" y="898510"/>
                </a:lnTo>
                <a:cubicBezTo>
                  <a:pt x="168351" y="907718"/>
                  <a:pt x="169982" y="913327"/>
                  <a:pt x="172554" y="915337"/>
                </a:cubicBezTo>
                <a:cubicBezTo>
                  <a:pt x="175985" y="918016"/>
                  <a:pt x="178591" y="918174"/>
                  <a:pt x="180373" y="915813"/>
                </a:cubicBezTo>
                <a:cubicBezTo>
                  <a:pt x="182155" y="913451"/>
                  <a:pt x="183046" y="908242"/>
                  <a:pt x="183046" y="900186"/>
                </a:cubicBezTo>
                <a:cubicBezTo>
                  <a:pt x="183046" y="894143"/>
                  <a:pt x="180092" y="890367"/>
                  <a:pt x="174182" y="888856"/>
                </a:cubicBezTo>
                <a:close/>
                <a:moveTo>
                  <a:pt x="343440" y="838992"/>
                </a:moveTo>
                <a:lnTo>
                  <a:pt x="343402" y="839886"/>
                </a:lnTo>
                <a:lnTo>
                  <a:pt x="343743" y="849393"/>
                </a:lnTo>
                <a:cubicBezTo>
                  <a:pt x="344432" y="858601"/>
                  <a:pt x="346063" y="864210"/>
                  <a:pt x="348635" y="866220"/>
                </a:cubicBezTo>
                <a:cubicBezTo>
                  <a:pt x="352066" y="868899"/>
                  <a:pt x="354672" y="869057"/>
                  <a:pt x="356454" y="866696"/>
                </a:cubicBezTo>
                <a:cubicBezTo>
                  <a:pt x="358236" y="864334"/>
                  <a:pt x="359127" y="859125"/>
                  <a:pt x="359127" y="851069"/>
                </a:cubicBezTo>
                <a:cubicBezTo>
                  <a:pt x="359127" y="845026"/>
                  <a:pt x="356173" y="841250"/>
                  <a:pt x="350263" y="839739"/>
                </a:cubicBezTo>
                <a:close/>
                <a:moveTo>
                  <a:pt x="521461" y="529233"/>
                </a:moveTo>
                <a:lnTo>
                  <a:pt x="521917" y="541328"/>
                </a:lnTo>
                <a:lnTo>
                  <a:pt x="517998" y="541328"/>
                </a:lnTo>
                <a:close/>
                <a:moveTo>
                  <a:pt x="533334" y="435180"/>
                </a:moveTo>
                <a:lnTo>
                  <a:pt x="530882" y="444173"/>
                </a:lnTo>
                <a:lnTo>
                  <a:pt x="533274" y="444173"/>
                </a:lnTo>
                <a:close/>
                <a:moveTo>
                  <a:pt x="379808" y="527"/>
                </a:moveTo>
                <a:cubicBezTo>
                  <a:pt x="381289" y="1304"/>
                  <a:pt x="382646" y="2937"/>
                  <a:pt x="383881" y="5427"/>
                </a:cubicBezTo>
                <a:cubicBezTo>
                  <a:pt x="388819" y="15389"/>
                  <a:pt x="396734" y="17869"/>
                  <a:pt x="407629" y="12869"/>
                </a:cubicBezTo>
                <a:cubicBezTo>
                  <a:pt x="412640" y="32911"/>
                  <a:pt x="417377" y="48419"/>
                  <a:pt x="421840" y="59392"/>
                </a:cubicBezTo>
                <a:cubicBezTo>
                  <a:pt x="422955" y="62136"/>
                  <a:pt x="423852" y="64860"/>
                  <a:pt x="424531" y="67565"/>
                </a:cubicBezTo>
                <a:lnTo>
                  <a:pt x="425912" y="75609"/>
                </a:lnTo>
                <a:lnTo>
                  <a:pt x="427781" y="78770"/>
                </a:lnTo>
                <a:cubicBezTo>
                  <a:pt x="428765" y="80199"/>
                  <a:pt x="429558" y="81072"/>
                  <a:pt x="430161" y="81389"/>
                </a:cubicBezTo>
                <a:cubicBezTo>
                  <a:pt x="439527" y="83890"/>
                  <a:pt x="450321" y="92244"/>
                  <a:pt x="462542" y="106452"/>
                </a:cubicBezTo>
                <a:cubicBezTo>
                  <a:pt x="474763" y="120660"/>
                  <a:pt x="487821" y="136575"/>
                  <a:pt x="501717" y="154196"/>
                </a:cubicBezTo>
                <a:lnTo>
                  <a:pt x="501648" y="154514"/>
                </a:lnTo>
                <a:lnTo>
                  <a:pt x="503592" y="153723"/>
                </a:lnTo>
                <a:cubicBezTo>
                  <a:pt x="506849" y="153225"/>
                  <a:pt x="511119" y="154791"/>
                  <a:pt x="516400" y="158423"/>
                </a:cubicBezTo>
                <a:cubicBezTo>
                  <a:pt x="523441" y="163264"/>
                  <a:pt x="526473" y="182612"/>
                  <a:pt x="525495" y="216466"/>
                </a:cubicBezTo>
                <a:cubicBezTo>
                  <a:pt x="524798" y="210354"/>
                  <a:pt x="529073" y="207298"/>
                  <a:pt x="538319" y="207298"/>
                </a:cubicBezTo>
                <a:cubicBezTo>
                  <a:pt x="535800" y="246628"/>
                  <a:pt x="534905" y="270282"/>
                  <a:pt x="535636" y="278259"/>
                </a:cubicBezTo>
                <a:cubicBezTo>
                  <a:pt x="536366" y="286236"/>
                  <a:pt x="537149" y="298877"/>
                  <a:pt x="537987" y="316180"/>
                </a:cubicBezTo>
                <a:cubicBezTo>
                  <a:pt x="538824" y="333484"/>
                  <a:pt x="539722" y="353189"/>
                  <a:pt x="540680" y="375295"/>
                </a:cubicBezTo>
                <a:cubicBezTo>
                  <a:pt x="541399" y="391875"/>
                  <a:pt x="539742" y="408934"/>
                  <a:pt x="535708" y="426473"/>
                </a:cubicBezTo>
                <a:lnTo>
                  <a:pt x="534002" y="432729"/>
                </a:lnTo>
                <a:lnTo>
                  <a:pt x="534540" y="444292"/>
                </a:lnTo>
                <a:cubicBezTo>
                  <a:pt x="535384" y="465445"/>
                  <a:pt x="532470" y="486579"/>
                  <a:pt x="525796" y="507693"/>
                </a:cubicBezTo>
                <a:lnTo>
                  <a:pt x="525696" y="507693"/>
                </a:lnTo>
                <a:lnTo>
                  <a:pt x="525700" y="506290"/>
                </a:lnTo>
                <a:lnTo>
                  <a:pt x="524563" y="515186"/>
                </a:lnTo>
                <a:cubicBezTo>
                  <a:pt x="523869" y="519217"/>
                  <a:pt x="522974" y="523411"/>
                  <a:pt x="521880" y="527768"/>
                </a:cubicBezTo>
                <a:lnTo>
                  <a:pt x="521461" y="529233"/>
                </a:lnTo>
                <a:lnTo>
                  <a:pt x="521231" y="523154"/>
                </a:lnTo>
                <a:cubicBezTo>
                  <a:pt x="519859" y="507107"/>
                  <a:pt x="516430" y="497439"/>
                  <a:pt x="510943" y="494149"/>
                </a:cubicBezTo>
                <a:cubicBezTo>
                  <a:pt x="507284" y="491957"/>
                  <a:pt x="504541" y="496350"/>
                  <a:pt x="502712" y="507328"/>
                </a:cubicBezTo>
                <a:lnTo>
                  <a:pt x="501051" y="539218"/>
                </a:lnTo>
                <a:lnTo>
                  <a:pt x="501970" y="539506"/>
                </a:lnTo>
                <a:lnTo>
                  <a:pt x="510003" y="565805"/>
                </a:lnTo>
                <a:lnTo>
                  <a:pt x="516390" y="569486"/>
                </a:lnTo>
                <a:cubicBezTo>
                  <a:pt x="519767" y="574010"/>
                  <a:pt x="521046" y="579904"/>
                  <a:pt x="520229" y="587167"/>
                </a:cubicBezTo>
                <a:lnTo>
                  <a:pt x="519429" y="597447"/>
                </a:lnTo>
                <a:lnTo>
                  <a:pt x="520253" y="602246"/>
                </a:lnTo>
                <a:lnTo>
                  <a:pt x="522122" y="605407"/>
                </a:lnTo>
                <a:cubicBezTo>
                  <a:pt x="523106" y="606836"/>
                  <a:pt x="523899" y="607709"/>
                  <a:pt x="524502" y="608026"/>
                </a:cubicBezTo>
                <a:cubicBezTo>
                  <a:pt x="533868" y="610527"/>
                  <a:pt x="544662" y="618881"/>
                  <a:pt x="556883" y="633089"/>
                </a:cubicBezTo>
                <a:cubicBezTo>
                  <a:pt x="569104" y="647297"/>
                  <a:pt x="582162" y="663212"/>
                  <a:pt x="596058" y="680833"/>
                </a:cubicBezTo>
                <a:lnTo>
                  <a:pt x="595989" y="681151"/>
                </a:lnTo>
                <a:lnTo>
                  <a:pt x="597933" y="680360"/>
                </a:lnTo>
                <a:cubicBezTo>
                  <a:pt x="601190" y="679862"/>
                  <a:pt x="605460" y="681428"/>
                  <a:pt x="610741" y="685060"/>
                </a:cubicBezTo>
                <a:cubicBezTo>
                  <a:pt x="617782" y="689901"/>
                  <a:pt x="620814" y="709249"/>
                  <a:pt x="619836" y="743103"/>
                </a:cubicBezTo>
                <a:cubicBezTo>
                  <a:pt x="619139" y="736991"/>
                  <a:pt x="623414" y="733935"/>
                  <a:pt x="632660" y="733935"/>
                </a:cubicBezTo>
                <a:cubicBezTo>
                  <a:pt x="630141" y="773265"/>
                  <a:pt x="629246" y="796919"/>
                  <a:pt x="629977" y="804896"/>
                </a:cubicBezTo>
                <a:cubicBezTo>
                  <a:pt x="630707" y="812873"/>
                  <a:pt x="631490" y="825514"/>
                  <a:pt x="632328" y="842817"/>
                </a:cubicBezTo>
                <a:cubicBezTo>
                  <a:pt x="633165" y="860121"/>
                  <a:pt x="634063" y="879826"/>
                  <a:pt x="635021" y="901932"/>
                </a:cubicBezTo>
                <a:cubicBezTo>
                  <a:pt x="635740" y="918512"/>
                  <a:pt x="634083" y="935571"/>
                  <a:pt x="630049" y="953110"/>
                </a:cubicBezTo>
                <a:lnTo>
                  <a:pt x="628343" y="959366"/>
                </a:lnTo>
                <a:lnTo>
                  <a:pt x="628881" y="970929"/>
                </a:lnTo>
                <a:cubicBezTo>
                  <a:pt x="629725" y="992082"/>
                  <a:pt x="626811" y="1013216"/>
                  <a:pt x="620137" y="1034330"/>
                </a:cubicBezTo>
                <a:lnTo>
                  <a:pt x="620037" y="1034330"/>
                </a:lnTo>
                <a:lnTo>
                  <a:pt x="620041" y="1032927"/>
                </a:lnTo>
                <a:lnTo>
                  <a:pt x="618904" y="1041823"/>
                </a:lnTo>
                <a:cubicBezTo>
                  <a:pt x="618210" y="1045854"/>
                  <a:pt x="617315" y="1050048"/>
                  <a:pt x="616221" y="1054405"/>
                </a:cubicBezTo>
                <a:lnTo>
                  <a:pt x="615802" y="1055870"/>
                </a:lnTo>
                <a:lnTo>
                  <a:pt x="615572" y="1049791"/>
                </a:lnTo>
                <a:cubicBezTo>
                  <a:pt x="614200" y="1033744"/>
                  <a:pt x="610771" y="1024076"/>
                  <a:pt x="605284" y="1020786"/>
                </a:cubicBezTo>
                <a:cubicBezTo>
                  <a:pt x="597967" y="1016401"/>
                  <a:pt x="594309" y="1038358"/>
                  <a:pt x="594309" y="1086658"/>
                </a:cubicBezTo>
                <a:cubicBezTo>
                  <a:pt x="609451" y="1090229"/>
                  <a:pt x="616205" y="1099278"/>
                  <a:pt x="614570" y="1113804"/>
                </a:cubicBezTo>
                <a:cubicBezTo>
                  <a:pt x="612935" y="1128329"/>
                  <a:pt x="611816" y="1142716"/>
                  <a:pt x="611213" y="1156964"/>
                </a:cubicBezTo>
                <a:cubicBezTo>
                  <a:pt x="611213" y="1175577"/>
                  <a:pt x="610724" y="1192058"/>
                  <a:pt x="609746" y="1206405"/>
                </a:cubicBezTo>
                <a:cubicBezTo>
                  <a:pt x="608767" y="1220752"/>
                  <a:pt x="607508" y="1240347"/>
                  <a:pt x="605967" y="1265192"/>
                </a:cubicBezTo>
                <a:cubicBezTo>
                  <a:pt x="606101" y="1285512"/>
                  <a:pt x="605327" y="1296287"/>
                  <a:pt x="603646" y="1297517"/>
                </a:cubicBezTo>
                <a:cubicBezTo>
                  <a:pt x="601964" y="1298748"/>
                  <a:pt x="601123" y="1291564"/>
                  <a:pt x="601123" y="1275967"/>
                </a:cubicBezTo>
                <a:cubicBezTo>
                  <a:pt x="600051" y="1304225"/>
                  <a:pt x="599324" y="1325814"/>
                  <a:pt x="598942" y="1340737"/>
                </a:cubicBezTo>
                <a:cubicBezTo>
                  <a:pt x="598560" y="1355659"/>
                  <a:pt x="597599" y="1375602"/>
                  <a:pt x="596058" y="1400566"/>
                </a:cubicBezTo>
                <a:cubicBezTo>
                  <a:pt x="596058" y="1425212"/>
                  <a:pt x="595217" y="1438160"/>
                  <a:pt x="593535" y="1439410"/>
                </a:cubicBezTo>
                <a:cubicBezTo>
                  <a:pt x="591854" y="1440660"/>
                  <a:pt x="591012" y="1434975"/>
                  <a:pt x="591012" y="1422354"/>
                </a:cubicBezTo>
                <a:cubicBezTo>
                  <a:pt x="591012" y="1452517"/>
                  <a:pt x="589599" y="1473888"/>
                  <a:pt x="586771" y="1486470"/>
                </a:cubicBezTo>
                <a:cubicBezTo>
                  <a:pt x="583944" y="1499050"/>
                  <a:pt x="581860" y="1512941"/>
                  <a:pt x="580520" y="1528141"/>
                </a:cubicBezTo>
                <a:cubicBezTo>
                  <a:pt x="579944" y="1535682"/>
                  <a:pt x="580078" y="1546298"/>
                  <a:pt x="580923" y="1559991"/>
                </a:cubicBezTo>
                <a:cubicBezTo>
                  <a:pt x="581767" y="1573683"/>
                  <a:pt x="581184" y="1601543"/>
                  <a:pt x="579174" y="1643572"/>
                </a:cubicBezTo>
                <a:lnTo>
                  <a:pt x="575158" y="1643572"/>
                </a:lnTo>
                <a:lnTo>
                  <a:pt x="573807" y="1656163"/>
                </a:lnTo>
                <a:cubicBezTo>
                  <a:pt x="572427" y="1662295"/>
                  <a:pt x="571435" y="1667623"/>
                  <a:pt x="570832" y="1672147"/>
                </a:cubicBezTo>
                <a:cubicBezTo>
                  <a:pt x="570832" y="1674410"/>
                  <a:pt x="571251" y="1686078"/>
                  <a:pt x="572089" y="1707152"/>
                </a:cubicBezTo>
                <a:cubicBezTo>
                  <a:pt x="572926" y="1728226"/>
                  <a:pt x="570035" y="1749399"/>
                  <a:pt x="563415" y="1770672"/>
                </a:cubicBezTo>
                <a:lnTo>
                  <a:pt x="561687" y="1770672"/>
                </a:lnTo>
                <a:cubicBezTo>
                  <a:pt x="561673" y="1770751"/>
                  <a:pt x="561459" y="1780038"/>
                  <a:pt x="561043" y="1798532"/>
                </a:cubicBezTo>
                <a:cubicBezTo>
                  <a:pt x="560628" y="1817027"/>
                  <a:pt x="559683" y="1833933"/>
                  <a:pt x="558209" y="1849253"/>
                </a:cubicBezTo>
                <a:cubicBezTo>
                  <a:pt x="558209" y="1867073"/>
                  <a:pt x="556947" y="1877233"/>
                  <a:pt x="554421" y="1879733"/>
                </a:cubicBezTo>
                <a:cubicBezTo>
                  <a:pt x="553789" y="1880358"/>
                  <a:pt x="553289" y="1880595"/>
                  <a:pt x="552921" y="1880444"/>
                </a:cubicBezTo>
                <a:lnTo>
                  <a:pt x="552868" y="1880321"/>
                </a:lnTo>
                <a:lnTo>
                  <a:pt x="552747" y="1885068"/>
                </a:lnTo>
                <a:cubicBezTo>
                  <a:pt x="552469" y="1889816"/>
                  <a:pt x="552052" y="1893822"/>
                  <a:pt x="551496" y="1897086"/>
                </a:cubicBezTo>
                <a:cubicBezTo>
                  <a:pt x="550384" y="1903615"/>
                  <a:pt x="549406" y="1913110"/>
                  <a:pt x="548561" y="1925572"/>
                </a:cubicBezTo>
                <a:cubicBezTo>
                  <a:pt x="548267" y="1925254"/>
                  <a:pt x="548749" y="1935067"/>
                  <a:pt x="550009" y="1955010"/>
                </a:cubicBezTo>
                <a:cubicBezTo>
                  <a:pt x="551268" y="1974953"/>
                  <a:pt x="548561" y="1995720"/>
                  <a:pt x="541888" y="2017310"/>
                </a:cubicBezTo>
                <a:lnTo>
                  <a:pt x="541526" y="2017310"/>
                </a:lnTo>
                <a:cubicBezTo>
                  <a:pt x="541714" y="2014611"/>
                  <a:pt x="542019" y="2019770"/>
                  <a:pt x="542441" y="2032788"/>
                </a:cubicBezTo>
                <a:cubicBezTo>
                  <a:pt x="542863" y="2045805"/>
                  <a:pt x="541386" y="2066264"/>
                  <a:pt x="538009" y="2094164"/>
                </a:cubicBezTo>
                <a:cubicBezTo>
                  <a:pt x="538009" y="2102935"/>
                  <a:pt x="535865" y="2113631"/>
                  <a:pt x="531577" y="2126252"/>
                </a:cubicBezTo>
                <a:lnTo>
                  <a:pt x="533064" y="2121608"/>
                </a:lnTo>
                <a:cubicBezTo>
                  <a:pt x="530317" y="2162328"/>
                  <a:pt x="528103" y="2207601"/>
                  <a:pt x="526421" y="2257429"/>
                </a:cubicBezTo>
                <a:cubicBezTo>
                  <a:pt x="524740" y="2307256"/>
                  <a:pt x="521902" y="2361837"/>
                  <a:pt x="517909" y="2421170"/>
                </a:cubicBezTo>
                <a:cubicBezTo>
                  <a:pt x="516924" y="2424087"/>
                  <a:pt x="516083" y="2426618"/>
                  <a:pt x="515387" y="2428764"/>
                </a:cubicBezTo>
                <a:lnTo>
                  <a:pt x="514267" y="2432332"/>
                </a:lnTo>
                <a:lnTo>
                  <a:pt x="514663" y="2450161"/>
                </a:lnTo>
                <a:cubicBezTo>
                  <a:pt x="515085" y="2467505"/>
                  <a:pt x="513567" y="2481614"/>
                  <a:pt x="510110" y="2492488"/>
                </a:cubicBezTo>
                <a:cubicBezTo>
                  <a:pt x="509360" y="2492091"/>
                  <a:pt x="509407" y="2494125"/>
                  <a:pt x="510251" y="2498590"/>
                </a:cubicBezTo>
                <a:cubicBezTo>
                  <a:pt x="511095" y="2503055"/>
                  <a:pt x="510606" y="2519356"/>
                  <a:pt x="508784" y="2547495"/>
                </a:cubicBezTo>
                <a:cubicBezTo>
                  <a:pt x="508918" y="2567616"/>
                  <a:pt x="507457" y="2578798"/>
                  <a:pt x="504402" y="2581041"/>
                </a:cubicBezTo>
                <a:cubicBezTo>
                  <a:pt x="503638" y="2581601"/>
                  <a:pt x="503029" y="2581740"/>
                  <a:pt x="502575" y="2581456"/>
                </a:cubicBezTo>
                <a:lnTo>
                  <a:pt x="502492" y="2581260"/>
                </a:lnTo>
                <a:lnTo>
                  <a:pt x="502309" y="2595239"/>
                </a:lnTo>
                <a:cubicBezTo>
                  <a:pt x="502066" y="2604050"/>
                  <a:pt x="501702" y="2612424"/>
                  <a:pt x="501216" y="2620361"/>
                </a:cubicBezTo>
                <a:cubicBezTo>
                  <a:pt x="500244" y="2636236"/>
                  <a:pt x="498982" y="2656695"/>
                  <a:pt x="497427" y="2681738"/>
                </a:cubicBezTo>
                <a:cubicBezTo>
                  <a:pt x="497561" y="2707257"/>
                  <a:pt x="496576" y="2720016"/>
                  <a:pt x="494472" y="2720016"/>
                </a:cubicBezTo>
                <a:cubicBezTo>
                  <a:pt x="492369" y="2720016"/>
                  <a:pt x="491317" y="2711047"/>
                  <a:pt x="491317" y="2693108"/>
                </a:cubicBezTo>
                <a:cubicBezTo>
                  <a:pt x="491317" y="2710571"/>
                  <a:pt x="490844" y="2730554"/>
                  <a:pt x="489899" y="2753056"/>
                </a:cubicBezTo>
                <a:cubicBezTo>
                  <a:pt x="488955" y="2775559"/>
                  <a:pt x="487551" y="2796454"/>
                  <a:pt x="485689" y="2815743"/>
                </a:cubicBezTo>
                <a:cubicBezTo>
                  <a:pt x="481736" y="2874202"/>
                  <a:pt x="478061" y="2946830"/>
                  <a:pt x="474664" y="3033627"/>
                </a:cubicBezTo>
                <a:cubicBezTo>
                  <a:pt x="471267" y="3120424"/>
                  <a:pt x="468584" y="3198648"/>
                  <a:pt x="466614" y="3268299"/>
                </a:cubicBezTo>
                <a:cubicBezTo>
                  <a:pt x="453817" y="3288976"/>
                  <a:pt x="444474" y="3295495"/>
                  <a:pt x="438584" y="3287855"/>
                </a:cubicBezTo>
                <a:cubicBezTo>
                  <a:pt x="434167" y="3282125"/>
                  <a:pt x="430668" y="3276356"/>
                  <a:pt x="428086" y="3270549"/>
                </a:cubicBezTo>
                <a:lnTo>
                  <a:pt x="426655" y="3266887"/>
                </a:lnTo>
                <a:lnTo>
                  <a:pt x="426374" y="3269430"/>
                </a:lnTo>
                <a:cubicBezTo>
                  <a:pt x="417664" y="3259469"/>
                  <a:pt x="411681" y="3258229"/>
                  <a:pt x="408424" y="3265710"/>
                </a:cubicBezTo>
                <a:cubicBezTo>
                  <a:pt x="405168" y="3273191"/>
                  <a:pt x="398434" y="3269450"/>
                  <a:pt x="388224" y="3254488"/>
                </a:cubicBezTo>
                <a:cubicBezTo>
                  <a:pt x="378535" y="3256988"/>
                  <a:pt x="372814" y="3249130"/>
                  <a:pt x="371058" y="3230914"/>
                </a:cubicBezTo>
                <a:lnTo>
                  <a:pt x="370261" y="3220752"/>
                </a:lnTo>
                <a:lnTo>
                  <a:pt x="366416" y="3218274"/>
                </a:lnTo>
                <a:lnTo>
                  <a:pt x="365391" y="3216603"/>
                </a:lnTo>
                <a:lnTo>
                  <a:pt x="361488" y="3217692"/>
                </a:lnTo>
                <a:cubicBezTo>
                  <a:pt x="359922" y="3217403"/>
                  <a:pt x="358161" y="3216443"/>
                  <a:pt x="356204" y="3214810"/>
                </a:cubicBezTo>
                <a:cubicBezTo>
                  <a:pt x="348379" y="3208282"/>
                  <a:pt x="343579" y="3198905"/>
                  <a:pt x="341803" y="3186682"/>
                </a:cubicBezTo>
                <a:cubicBezTo>
                  <a:pt x="340915" y="3180570"/>
                  <a:pt x="340403" y="3175837"/>
                  <a:pt x="340265" y="3172484"/>
                </a:cubicBezTo>
                <a:lnTo>
                  <a:pt x="340850" y="3167630"/>
                </a:lnTo>
                <a:lnTo>
                  <a:pt x="337321" y="3166099"/>
                </a:lnTo>
                <a:cubicBezTo>
                  <a:pt x="334899" y="3163896"/>
                  <a:pt x="332376" y="3160498"/>
                  <a:pt x="329753" y="3155904"/>
                </a:cubicBezTo>
                <a:cubicBezTo>
                  <a:pt x="330530" y="3151856"/>
                  <a:pt x="329113" y="3153573"/>
                  <a:pt x="325502" y="3161054"/>
                </a:cubicBezTo>
                <a:cubicBezTo>
                  <a:pt x="321891" y="3168535"/>
                  <a:pt x="310537" y="3162036"/>
                  <a:pt x="291443" y="3141557"/>
                </a:cubicBezTo>
                <a:cubicBezTo>
                  <a:pt x="291443" y="3114689"/>
                  <a:pt x="286578" y="3102505"/>
                  <a:pt x="276850" y="3105005"/>
                </a:cubicBezTo>
                <a:cubicBezTo>
                  <a:pt x="272884" y="3027714"/>
                  <a:pt x="270753" y="2953017"/>
                  <a:pt x="270458" y="2880915"/>
                </a:cubicBezTo>
                <a:lnTo>
                  <a:pt x="274618" y="2693276"/>
                </a:lnTo>
                <a:lnTo>
                  <a:pt x="272075" y="2691637"/>
                </a:lnTo>
                <a:lnTo>
                  <a:pt x="271050" y="2689966"/>
                </a:lnTo>
                <a:lnTo>
                  <a:pt x="267147" y="2691055"/>
                </a:lnTo>
                <a:cubicBezTo>
                  <a:pt x="265581" y="2690766"/>
                  <a:pt x="263820" y="2689806"/>
                  <a:pt x="261863" y="2688173"/>
                </a:cubicBezTo>
                <a:cubicBezTo>
                  <a:pt x="254038" y="2681645"/>
                  <a:pt x="249238" y="2672268"/>
                  <a:pt x="247462" y="2660045"/>
                </a:cubicBezTo>
                <a:cubicBezTo>
                  <a:pt x="246574" y="2653933"/>
                  <a:pt x="246062" y="2649200"/>
                  <a:pt x="245924" y="2645847"/>
                </a:cubicBezTo>
                <a:lnTo>
                  <a:pt x="246509" y="2640993"/>
                </a:lnTo>
                <a:lnTo>
                  <a:pt x="242980" y="2639462"/>
                </a:lnTo>
                <a:cubicBezTo>
                  <a:pt x="240558" y="2637259"/>
                  <a:pt x="238035" y="2633861"/>
                  <a:pt x="235412" y="2629267"/>
                </a:cubicBezTo>
                <a:cubicBezTo>
                  <a:pt x="236189" y="2625219"/>
                  <a:pt x="234772" y="2626936"/>
                  <a:pt x="231161" y="2634417"/>
                </a:cubicBezTo>
                <a:cubicBezTo>
                  <a:pt x="229355" y="2638158"/>
                  <a:pt x="225614" y="2638403"/>
                  <a:pt x="219938" y="2635154"/>
                </a:cubicBezTo>
                <a:lnTo>
                  <a:pt x="202073" y="2619325"/>
                </a:lnTo>
                <a:lnTo>
                  <a:pt x="196192" y="2790779"/>
                </a:lnTo>
                <a:cubicBezTo>
                  <a:pt x="183395" y="2811456"/>
                  <a:pt x="174052" y="2817975"/>
                  <a:pt x="168162" y="2810335"/>
                </a:cubicBezTo>
                <a:cubicBezTo>
                  <a:pt x="163745" y="2804605"/>
                  <a:pt x="160246" y="2798836"/>
                  <a:pt x="157664" y="2793029"/>
                </a:cubicBezTo>
                <a:lnTo>
                  <a:pt x="156233" y="2789367"/>
                </a:lnTo>
                <a:lnTo>
                  <a:pt x="155952" y="2791910"/>
                </a:lnTo>
                <a:cubicBezTo>
                  <a:pt x="147242" y="2781949"/>
                  <a:pt x="141259" y="2780709"/>
                  <a:pt x="138002" y="2788190"/>
                </a:cubicBezTo>
                <a:cubicBezTo>
                  <a:pt x="134746" y="2795671"/>
                  <a:pt x="128012" y="2791930"/>
                  <a:pt x="117802" y="2776968"/>
                </a:cubicBezTo>
                <a:cubicBezTo>
                  <a:pt x="108113" y="2779468"/>
                  <a:pt x="102392" y="2771610"/>
                  <a:pt x="100636" y="2753394"/>
                </a:cubicBezTo>
                <a:lnTo>
                  <a:pt x="99839" y="2743232"/>
                </a:lnTo>
                <a:lnTo>
                  <a:pt x="95994" y="2740754"/>
                </a:lnTo>
                <a:lnTo>
                  <a:pt x="94969" y="2739083"/>
                </a:lnTo>
                <a:lnTo>
                  <a:pt x="91066" y="2740172"/>
                </a:lnTo>
                <a:cubicBezTo>
                  <a:pt x="89500" y="2739883"/>
                  <a:pt x="87739" y="2738923"/>
                  <a:pt x="85782" y="2737290"/>
                </a:cubicBezTo>
                <a:cubicBezTo>
                  <a:pt x="77957" y="2730762"/>
                  <a:pt x="73157" y="2721385"/>
                  <a:pt x="71381" y="2709162"/>
                </a:cubicBezTo>
                <a:cubicBezTo>
                  <a:pt x="70493" y="2703050"/>
                  <a:pt x="69981" y="2698317"/>
                  <a:pt x="69843" y="2694964"/>
                </a:cubicBezTo>
                <a:lnTo>
                  <a:pt x="70428" y="2690110"/>
                </a:lnTo>
                <a:lnTo>
                  <a:pt x="66899" y="2688579"/>
                </a:lnTo>
                <a:cubicBezTo>
                  <a:pt x="64477" y="2686376"/>
                  <a:pt x="61954" y="2682978"/>
                  <a:pt x="59331" y="2678384"/>
                </a:cubicBezTo>
                <a:cubicBezTo>
                  <a:pt x="60108" y="2674336"/>
                  <a:pt x="58691" y="2676053"/>
                  <a:pt x="55080" y="2683534"/>
                </a:cubicBezTo>
                <a:cubicBezTo>
                  <a:pt x="51469" y="2691015"/>
                  <a:pt x="40115" y="2684516"/>
                  <a:pt x="21021" y="2664037"/>
                </a:cubicBezTo>
                <a:cubicBezTo>
                  <a:pt x="21021" y="2637169"/>
                  <a:pt x="16156" y="2624985"/>
                  <a:pt x="6428" y="2627485"/>
                </a:cubicBezTo>
                <a:cubicBezTo>
                  <a:pt x="-1505" y="2472902"/>
                  <a:pt x="-2095" y="2328698"/>
                  <a:pt x="4659" y="2194871"/>
                </a:cubicBezTo>
                <a:cubicBezTo>
                  <a:pt x="5476" y="2191815"/>
                  <a:pt x="5463" y="2186934"/>
                  <a:pt x="4619" y="2180227"/>
                </a:cubicBezTo>
                <a:cubicBezTo>
                  <a:pt x="3775" y="2173520"/>
                  <a:pt x="3808" y="2161812"/>
                  <a:pt x="4719" y="2145103"/>
                </a:cubicBezTo>
                <a:cubicBezTo>
                  <a:pt x="4652" y="2135777"/>
                  <a:pt x="6669" y="2125180"/>
                  <a:pt x="10770" y="2113314"/>
                </a:cubicBezTo>
                <a:cubicBezTo>
                  <a:pt x="11570" y="2110942"/>
                  <a:pt x="12241" y="2108867"/>
                  <a:pt x="12781" y="2107089"/>
                </a:cubicBezTo>
                <a:lnTo>
                  <a:pt x="13720" y="2103694"/>
                </a:lnTo>
                <a:lnTo>
                  <a:pt x="12854" y="2113509"/>
                </a:lnTo>
                <a:lnTo>
                  <a:pt x="17483" y="2099741"/>
                </a:lnTo>
                <a:cubicBezTo>
                  <a:pt x="26059" y="2079301"/>
                  <a:pt x="26899" y="2070709"/>
                  <a:pt x="20005" y="2073963"/>
                </a:cubicBezTo>
                <a:cubicBezTo>
                  <a:pt x="13111" y="2077218"/>
                  <a:pt x="9664" y="2079579"/>
                  <a:pt x="9664" y="2081048"/>
                </a:cubicBezTo>
                <a:cubicBezTo>
                  <a:pt x="9664" y="2076364"/>
                  <a:pt x="9453" y="2066572"/>
                  <a:pt x="9031" y="2051669"/>
                </a:cubicBezTo>
                <a:cubicBezTo>
                  <a:pt x="8609" y="2036766"/>
                  <a:pt x="8820" y="2024830"/>
                  <a:pt x="9664" y="2015861"/>
                </a:cubicBezTo>
                <a:cubicBezTo>
                  <a:pt x="10508" y="2023679"/>
                  <a:pt x="11771" y="2009342"/>
                  <a:pt x="13453" y="1972849"/>
                </a:cubicBezTo>
                <a:cubicBezTo>
                  <a:pt x="15135" y="1936357"/>
                  <a:pt x="16605" y="1902811"/>
                  <a:pt x="17865" y="1872212"/>
                </a:cubicBezTo>
                <a:cubicBezTo>
                  <a:pt x="19124" y="1841613"/>
                  <a:pt x="20387" y="1812522"/>
                  <a:pt x="21654" y="1784939"/>
                </a:cubicBezTo>
                <a:cubicBezTo>
                  <a:pt x="22920" y="1757356"/>
                  <a:pt x="24283" y="1730488"/>
                  <a:pt x="25744" y="1704334"/>
                </a:cubicBezTo>
                <a:cubicBezTo>
                  <a:pt x="31010" y="1641389"/>
                  <a:pt x="36936" y="1552519"/>
                  <a:pt x="43522" y="1437723"/>
                </a:cubicBezTo>
                <a:cubicBezTo>
                  <a:pt x="50108" y="1322927"/>
                  <a:pt x="56557" y="1221178"/>
                  <a:pt x="62869" y="1132477"/>
                </a:cubicBezTo>
                <a:cubicBezTo>
                  <a:pt x="66473" y="1079296"/>
                  <a:pt x="69702" y="1029170"/>
                  <a:pt x="72557" y="982101"/>
                </a:cubicBezTo>
                <a:cubicBezTo>
                  <a:pt x="75411" y="935032"/>
                  <a:pt x="78848" y="889292"/>
                  <a:pt x="82868" y="844881"/>
                </a:cubicBezTo>
                <a:cubicBezTo>
                  <a:pt x="84784" y="818211"/>
                  <a:pt x="87424" y="793665"/>
                  <a:pt x="90788" y="771241"/>
                </a:cubicBezTo>
                <a:cubicBezTo>
                  <a:pt x="94151" y="748818"/>
                  <a:pt x="96623" y="727069"/>
                  <a:pt x="98204" y="705995"/>
                </a:cubicBezTo>
                <a:cubicBezTo>
                  <a:pt x="100590" y="687461"/>
                  <a:pt x="102415" y="667647"/>
                  <a:pt x="103682" y="646553"/>
                </a:cubicBezTo>
                <a:cubicBezTo>
                  <a:pt x="104948" y="625459"/>
                  <a:pt x="106472" y="603978"/>
                  <a:pt x="108254" y="582110"/>
                </a:cubicBezTo>
                <a:cubicBezTo>
                  <a:pt x="110090" y="568617"/>
                  <a:pt x="111936" y="555649"/>
                  <a:pt x="113792" y="543207"/>
                </a:cubicBezTo>
                <a:cubicBezTo>
                  <a:pt x="115648" y="530765"/>
                  <a:pt x="117454" y="518015"/>
                  <a:pt x="119209" y="504958"/>
                </a:cubicBezTo>
                <a:cubicBezTo>
                  <a:pt x="123028" y="482217"/>
                  <a:pt x="126197" y="455329"/>
                  <a:pt x="128716" y="424293"/>
                </a:cubicBezTo>
                <a:cubicBezTo>
                  <a:pt x="131235" y="393257"/>
                  <a:pt x="134793" y="361527"/>
                  <a:pt x="139389" y="329103"/>
                </a:cubicBezTo>
                <a:cubicBezTo>
                  <a:pt x="143302" y="308029"/>
                  <a:pt x="145164" y="298116"/>
                  <a:pt x="144977" y="299367"/>
                </a:cubicBezTo>
                <a:cubicBezTo>
                  <a:pt x="144789" y="300617"/>
                  <a:pt x="144695" y="308941"/>
                  <a:pt x="144695" y="324340"/>
                </a:cubicBezTo>
                <a:cubicBezTo>
                  <a:pt x="145607" y="302710"/>
                  <a:pt x="146910" y="285218"/>
                  <a:pt x="148605" y="271863"/>
                </a:cubicBezTo>
                <a:cubicBezTo>
                  <a:pt x="150300" y="258508"/>
                  <a:pt x="153486" y="242167"/>
                  <a:pt x="158163" y="222839"/>
                </a:cubicBezTo>
                <a:cubicBezTo>
                  <a:pt x="158846" y="219863"/>
                  <a:pt x="159593" y="211776"/>
                  <a:pt x="160404" y="198580"/>
                </a:cubicBezTo>
                <a:cubicBezTo>
                  <a:pt x="161214" y="185384"/>
                  <a:pt x="163596" y="168487"/>
                  <a:pt x="167549" y="147889"/>
                </a:cubicBezTo>
                <a:cubicBezTo>
                  <a:pt x="168661" y="142919"/>
                  <a:pt x="169643" y="138608"/>
                  <a:pt x="170492" y="134958"/>
                </a:cubicBezTo>
                <a:lnTo>
                  <a:pt x="171783" y="129584"/>
                </a:lnTo>
                <a:lnTo>
                  <a:pt x="171821" y="128713"/>
                </a:lnTo>
                <a:cubicBezTo>
                  <a:pt x="172243" y="124997"/>
                  <a:pt x="172876" y="122509"/>
                  <a:pt x="173720" y="121249"/>
                </a:cubicBezTo>
                <a:lnTo>
                  <a:pt x="174067" y="120889"/>
                </a:lnTo>
                <a:lnTo>
                  <a:pt x="174594" y="119940"/>
                </a:lnTo>
                <a:lnTo>
                  <a:pt x="174551" y="120386"/>
                </a:lnTo>
                <a:lnTo>
                  <a:pt x="175059" y="119858"/>
                </a:lnTo>
                <a:lnTo>
                  <a:pt x="175743" y="97541"/>
                </a:lnTo>
                <a:cubicBezTo>
                  <a:pt x="177255" y="76377"/>
                  <a:pt x="181036" y="65796"/>
                  <a:pt x="187087" y="65796"/>
                </a:cubicBezTo>
                <a:cubicBezTo>
                  <a:pt x="193740" y="52699"/>
                  <a:pt x="199286" y="47315"/>
                  <a:pt x="203727" y="49644"/>
                </a:cubicBezTo>
                <a:cubicBezTo>
                  <a:pt x="205208" y="50421"/>
                  <a:pt x="206565" y="52054"/>
                  <a:pt x="207800" y="54544"/>
                </a:cubicBezTo>
                <a:cubicBezTo>
                  <a:pt x="212738" y="64506"/>
                  <a:pt x="220653" y="66986"/>
                  <a:pt x="231548" y="61986"/>
                </a:cubicBezTo>
                <a:cubicBezTo>
                  <a:pt x="236559" y="82028"/>
                  <a:pt x="241296" y="97536"/>
                  <a:pt x="245759" y="108509"/>
                </a:cubicBezTo>
                <a:cubicBezTo>
                  <a:pt x="246874" y="111253"/>
                  <a:pt x="247771" y="113977"/>
                  <a:pt x="248450" y="116682"/>
                </a:cubicBezTo>
                <a:lnTo>
                  <a:pt x="249831" y="124726"/>
                </a:lnTo>
                <a:lnTo>
                  <a:pt x="251700" y="127887"/>
                </a:lnTo>
                <a:cubicBezTo>
                  <a:pt x="252684" y="129316"/>
                  <a:pt x="253477" y="130189"/>
                  <a:pt x="254080" y="130506"/>
                </a:cubicBezTo>
                <a:cubicBezTo>
                  <a:pt x="263446" y="133007"/>
                  <a:pt x="274240" y="141361"/>
                  <a:pt x="286461" y="155569"/>
                </a:cubicBezTo>
                <a:cubicBezTo>
                  <a:pt x="298682" y="169777"/>
                  <a:pt x="311740" y="185692"/>
                  <a:pt x="325636" y="203313"/>
                </a:cubicBezTo>
                <a:lnTo>
                  <a:pt x="325567" y="203631"/>
                </a:lnTo>
                <a:lnTo>
                  <a:pt x="327511" y="202840"/>
                </a:lnTo>
                <a:lnTo>
                  <a:pt x="328497" y="203202"/>
                </a:lnTo>
                <a:lnTo>
                  <a:pt x="334244" y="173722"/>
                </a:lnTo>
                <a:cubicBezTo>
                  <a:pt x="334927" y="170746"/>
                  <a:pt x="335674" y="162659"/>
                  <a:pt x="336485" y="149463"/>
                </a:cubicBezTo>
                <a:cubicBezTo>
                  <a:pt x="337295" y="136267"/>
                  <a:pt x="339677" y="119370"/>
                  <a:pt x="343630" y="98772"/>
                </a:cubicBezTo>
                <a:cubicBezTo>
                  <a:pt x="344742" y="93802"/>
                  <a:pt x="345724" y="89491"/>
                  <a:pt x="346573" y="85841"/>
                </a:cubicBezTo>
                <a:lnTo>
                  <a:pt x="347864" y="80467"/>
                </a:lnTo>
                <a:lnTo>
                  <a:pt x="347902" y="79596"/>
                </a:lnTo>
                <a:cubicBezTo>
                  <a:pt x="348324" y="75880"/>
                  <a:pt x="348957" y="73392"/>
                  <a:pt x="349801" y="72132"/>
                </a:cubicBezTo>
                <a:lnTo>
                  <a:pt x="350148" y="71772"/>
                </a:lnTo>
                <a:lnTo>
                  <a:pt x="350675" y="70823"/>
                </a:lnTo>
                <a:lnTo>
                  <a:pt x="350632" y="71269"/>
                </a:lnTo>
                <a:lnTo>
                  <a:pt x="351140" y="70741"/>
                </a:lnTo>
                <a:lnTo>
                  <a:pt x="351824" y="48424"/>
                </a:lnTo>
                <a:cubicBezTo>
                  <a:pt x="353336" y="27260"/>
                  <a:pt x="357117" y="16679"/>
                  <a:pt x="363168" y="16679"/>
                </a:cubicBezTo>
                <a:cubicBezTo>
                  <a:pt x="369821" y="3582"/>
                  <a:pt x="375367" y="-1802"/>
                  <a:pt x="379808" y="527"/>
                </a:cubicBezTo>
                <a:close/>
              </a:path>
            </a:pathLst>
          </a:custGeom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GB" sz="30000" b="1" dirty="0">
              <a:latin typeface="Hey August" pitchFamily="2" charset="0"/>
            </a:endParaRPr>
          </a:p>
        </p:txBody>
      </p:sp>
      <p:sp useBgFill="1">
        <p:nvSpPr>
          <p:cNvPr id="25" name="TextBox 24">
            <a:extLst>
              <a:ext uri="{FF2B5EF4-FFF2-40B4-BE49-F238E27FC236}">
                <a16:creationId xmlns:a16="http://schemas.microsoft.com/office/drawing/2014/main" id="{F9851590-02EE-2561-620D-38D91987C77A}"/>
              </a:ext>
            </a:extLst>
          </p:cNvPr>
          <p:cNvSpPr txBox="1"/>
          <p:nvPr/>
        </p:nvSpPr>
        <p:spPr>
          <a:xfrm rot="1701327">
            <a:off x="1707276" y="558691"/>
            <a:ext cx="1221268" cy="4828155"/>
          </a:xfrm>
          <a:custGeom>
            <a:avLst/>
            <a:gdLst>
              <a:gd name="connsiteX0" fmla="*/ 513256 w 635184"/>
              <a:gd name="connsiteY0" fmla="*/ 2435822 h 3290946"/>
              <a:gd name="connsiteX1" fmla="*/ 512940 w 635184"/>
              <a:gd name="connsiteY1" fmla="*/ 2437009 h 3290946"/>
              <a:gd name="connsiteX2" fmla="*/ 513014 w 635184"/>
              <a:gd name="connsiteY2" fmla="*/ 2437660 h 3290946"/>
              <a:gd name="connsiteX3" fmla="*/ 14126 w 635184"/>
              <a:gd name="connsiteY3" fmla="*/ 2099086 h 3290946"/>
              <a:gd name="connsiteX4" fmla="*/ 14011 w 635184"/>
              <a:gd name="connsiteY4" fmla="*/ 2102643 h 3290946"/>
              <a:gd name="connsiteX5" fmla="*/ 13720 w 635184"/>
              <a:gd name="connsiteY5" fmla="*/ 2103694 h 3290946"/>
              <a:gd name="connsiteX6" fmla="*/ 96538 w 635184"/>
              <a:gd name="connsiteY6" fmla="*/ 1843646 h 3290946"/>
              <a:gd name="connsiteX7" fmla="*/ 96515 w 635184"/>
              <a:gd name="connsiteY7" fmla="*/ 1844433 h 3290946"/>
              <a:gd name="connsiteX8" fmla="*/ 96478 w 635184"/>
              <a:gd name="connsiteY8" fmla="*/ 1845626 h 3290946"/>
              <a:gd name="connsiteX9" fmla="*/ 96647 w 635184"/>
              <a:gd name="connsiteY9" fmla="*/ 1844679 h 3290946"/>
              <a:gd name="connsiteX10" fmla="*/ 272619 w 635184"/>
              <a:gd name="connsiteY10" fmla="*/ 1794529 h 3290946"/>
              <a:gd name="connsiteX11" fmla="*/ 272596 w 635184"/>
              <a:gd name="connsiteY11" fmla="*/ 1795316 h 3290946"/>
              <a:gd name="connsiteX12" fmla="*/ 272559 w 635184"/>
              <a:gd name="connsiteY12" fmla="*/ 1796509 h 3290946"/>
              <a:gd name="connsiteX13" fmla="*/ 272728 w 635184"/>
              <a:gd name="connsiteY13" fmla="*/ 1795562 h 3290946"/>
              <a:gd name="connsiteX14" fmla="*/ 97240 w 635184"/>
              <a:gd name="connsiteY14" fmla="*/ 1721538 h 3290946"/>
              <a:gd name="connsiteX15" fmla="*/ 95561 w 635184"/>
              <a:gd name="connsiteY15" fmla="*/ 1745797 h 3290946"/>
              <a:gd name="connsiteX16" fmla="*/ 97924 w 635184"/>
              <a:gd name="connsiteY16" fmla="*/ 1757412 h 3290946"/>
              <a:gd name="connsiteX17" fmla="*/ 98506 w 635184"/>
              <a:gd name="connsiteY17" fmla="*/ 1748685 h 3290946"/>
              <a:gd name="connsiteX18" fmla="*/ 99259 w 635184"/>
              <a:gd name="connsiteY18" fmla="*/ 1739724 h 3290946"/>
              <a:gd name="connsiteX19" fmla="*/ 98040 w 635184"/>
              <a:gd name="connsiteY19" fmla="*/ 1734637 h 3290946"/>
              <a:gd name="connsiteX20" fmla="*/ 97240 w 635184"/>
              <a:gd name="connsiteY20" fmla="*/ 1721538 h 3290946"/>
              <a:gd name="connsiteX21" fmla="*/ 273321 w 635184"/>
              <a:gd name="connsiteY21" fmla="*/ 1672421 h 3290946"/>
              <a:gd name="connsiteX22" fmla="*/ 271642 w 635184"/>
              <a:gd name="connsiteY22" fmla="*/ 1696680 h 3290946"/>
              <a:gd name="connsiteX23" fmla="*/ 274005 w 635184"/>
              <a:gd name="connsiteY23" fmla="*/ 1708295 h 3290946"/>
              <a:gd name="connsiteX24" fmla="*/ 274587 w 635184"/>
              <a:gd name="connsiteY24" fmla="*/ 1699568 h 3290946"/>
              <a:gd name="connsiteX25" fmla="*/ 275340 w 635184"/>
              <a:gd name="connsiteY25" fmla="*/ 1690607 h 3290946"/>
              <a:gd name="connsiteX26" fmla="*/ 274121 w 635184"/>
              <a:gd name="connsiteY26" fmla="*/ 1685520 h 3290946"/>
              <a:gd name="connsiteX27" fmla="*/ 273321 w 635184"/>
              <a:gd name="connsiteY27" fmla="*/ 1672421 h 3290946"/>
              <a:gd name="connsiteX28" fmla="*/ 615802 w 635184"/>
              <a:gd name="connsiteY28" fmla="*/ 1055870 h 3290946"/>
              <a:gd name="connsiteX29" fmla="*/ 616258 w 635184"/>
              <a:gd name="connsiteY29" fmla="*/ 1067965 h 3290946"/>
              <a:gd name="connsiteX30" fmla="*/ 612339 w 635184"/>
              <a:gd name="connsiteY30" fmla="*/ 1067965 h 3290946"/>
              <a:gd name="connsiteX31" fmla="*/ 161479 w 635184"/>
              <a:gd name="connsiteY31" fmla="*/ 1052526 h 3290946"/>
              <a:gd name="connsiteX32" fmla="*/ 160758 w 635184"/>
              <a:gd name="connsiteY32" fmla="*/ 1055146 h 3290946"/>
              <a:gd name="connsiteX33" fmla="*/ 160720 w 635184"/>
              <a:gd name="connsiteY33" fmla="*/ 1055727 h 3290946"/>
              <a:gd name="connsiteX34" fmla="*/ 161444 w 635184"/>
              <a:gd name="connsiteY34" fmla="*/ 1054402 h 3290946"/>
              <a:gd name="connsiteX35" fmla="*/ 161479 w 635184"/>
              <a:gd name="connsiteY35" fmla="*/ 1052526 h 3290946"/>
              <a:gd name="connsiteX36" fmla="*/ 337560 w 635184"/>
              <a:gd name="connsiteY36" fmla="*/ 1003409 h 3290946"/>
              <a:gd name="connsiteX37" fmla="*/ 336839 w 635184"/>
              <a:gd name="connsiteY37" fmla="*/ 1006029 h 3290946"/>
              <a:gd name="connsiteX38" fmla="*/ 336801 w 635184"/>
              <a:gd name="connsiteY38" fmla="*/ 1006610 h 3290946"/>
              <a:gd name="connsiteX39" fmla="*/ 337525 w 635184"/>
              <a:gd name="connsiteY39" fmla="*/ 1005285 h 3290946"/>
              <a:gd name="connsiteX40" fmla="*/ 337560 w 635184"/>
              <a:gd name="connsiteY40" fmla="*/ 1003409 h 3290946"/>
              <a:gd name="connsiteX41" fmla="*/ 627675 w 635184"/>
              <a:gd name="connsiteY41" fmla="*/ 961817 h 3290946"/>
              <a:gd name="connsiteX42" fmla="*/ 625223 w 635184"/>
              <a:gd name="connsiteY42" fmla="*/ 970810 h 3290946"/>
              <a:gd name="connsiteX43" fmla="*/ 627615 w 635184"/>
              <a:gd name="connsiteY43" fmla="*/ 970810 h 3290946"/>
              <a:gd name="connsiteX44" fmla="*/ 167359 w 635184"/>
              <a:gd name="connsiteY44" fmla="*/ 888109 h 3290946"/>
              <a:gd name="connsiteX45" fmla="*/ 167321 w 635184"/>
              <a:gd name="connsiteY45" fmla="*/ 889003 h 3290946"/>
              <a:gd name="connsiteX46" fmla="*/ 167662 w 635184"/>
              <a:gd name="connsiteY46" fmla="*/ 898510 h 3290946"/>
              <a:gd name="connsiteX47" fmla="*/ 172554 w 635184"/>
              <a:gd name="connsiteY47" fmla="*/ 915337 h 3290946"/>
              <a:gd name="connsiteX48" fmla="*/ 180373 w 635184"/>
              <a:gd name="connsiteY48" fmla="*/ 915813 h 3290946"/>
              <a:gd name="connsiteX49" fmla="*/ 183046 w 635184"/>
              <a:gd name="connsiteY49" fmla="*/ 900186 h 3290946"/>
              <a:gd name="connsiteX50" fmla="*/ 174182 w 635184"/>
              <a:gd name="connsiteY50" fmla="*/ 888856 h 3290946"/>
              <a:gd name="connsiteX51" fmla="*/ 343440 w 635184"/>
              <a:gd name="connsiteY51" fmla="*/ 838992 h 3290946"/>
              <a:gd name="connsiteX52" fmla="*/ 343402 w 635184"/>
              <a:gd name="connsiteY52" fmla="*/ 839886 h 3290946"/>
              <a:gd name="connsiteX53" fmla="*/ 343743 w 635184"/>
              <a:gd name="connsiteY53" fmla="*/ 849393 h 3290946"/>
              <a:gd name="connsiteX54" fmla="*/ 348635 w 635184"/>
              <a:gd name="connsiteY54" fmla="*/ 866220 h 3290946"/>
              <a:gd name="connsiteX55" fmla="*/ 356454 w 635184"/>
              <a:gd name="connsiteY55" fmla="*/ 866696 h 3290946"/>
              <a:gd name="connsiteX56" fmla="*/ 359127 w 635184"/>
              <a:gd name="connsiteY56" fmla="*/ 851069 h 3290946"/>
              <a:gd name="connsiteX57" fmla="*/ 350263 w 635184"/>
              <a:gd name="connsiteY57" fmla="*/ 839739 h 3290946"/>
              <a:gd name="connsiteX58" fmla="*/ 521461 w 635184"/>
              <a:gd name="connsiteY58" fmla="*/ 529233 h 3290946"/>
              <a:gd name="connsiteX59" fmla="*/ 521917 w 635184"/>
              <a:gd name="connsiteY59" fmla="*/ 541328 h 3290946"/>
              <a:gd name="connsiteX60" fmla="*/ 517998 w 635184"/>
              <a:gd name="connsiteY60" fmla="*/ 541328 h 3290946"/>
              <a:gd name="connsiteX61" fmla="*/ 533334 w 635184"/>
              <a:gd name="connsiteY61" fmla="*/ 435180 h 3290946"/>
              <a:gd name="connsiteX62" fmla="*/ 530882 w 635184"/>
              <a:gd name="connsiteY62" fmla="*/ 444173 h 3290946"/>
              <a:gd name="connsiteX63" fmla="*/ 533274 w 635184"/>
              <a:gd name="connsiteY63" fmla="*/ 444173 h 3290946"/>
              <a:gd name="connsiteX64" fmla="*/ 379808 w 635184"/>
              <a:gd name="connsiteY64" fmla="*/ 527 h 3290946"/>
              <a:gd name="connsiteX65" fmla="*/ 383881 w 635184"/>
              <a:gd name="connsiteY65" fmla="*/ 5427 h 3290946"/>
              <a:gd name="connsiteX66" fmla="*/ 407629 w 635184"/>
              <a:gd name="connsiteY66" fmla="*/ 12869 h 3290946"/>
              <a:gd name="connsiteX67" fmla="*/ 421840 w 635184"/>
              <a:gd name="connsiteY67" fmla="*/ 59392 h 3290946"/>
              <a:gd name="connsiteX68" fmla="*/ 424531 w 635184"/>
              <a:gd name="connsiteY68" fmla="*/ 67565 h 3290946"/>
              <a:gd name="connsiteX69" fmla="*/ 425912 w 635184"/>
              <a:gd name="connsiteY69" fmla="*/ 75609 h 3290946"/>
              <a:gd name="connsiteX70" fmla="*/ 427781 w 635184"/>
              <a:gd name="connsiteY70" fmla="*/ 78770 h 3290946"/>
              <a:gd name="connsiteX71" fmla="*/ 430161 w 635184"/>
              <a:gd name="connsiteY71" fmla="*/ 81389 h 3290946"/>
              <a:gd name="connsiteX72" fmla="*/ 462542 w 635184"/>
              <a:gd name="connsiteY72" fmla="*/ 106452 h 3290946"/>
              <a:gd name="connsiteX73" fmla="*/ 501717 w 635184"/>
              <a:gd name="connsiteY73" fmla="*/ 154196 h 3290946"/>
              <a:gd name="connsiteX74" fmla="*/ 501648 w 635184"/>
              <a:gd name="connsiteY74" fmla="*/ 154514 h 3290946"/>
              <a:gd name="connsiteX75" fmla="*/ 503592 w 635184"/>
              <a:gd name="connsiteY75" fmla="*/ 153723 h 3290946"/>
              <a:gd name="connsiteX76" fmla="*/ 516400 w 635184"/>
              <a:gd name="connsiteY76" fmla="*/ 158423 h 3290946"/>
              <a:gd name="connsiteX77" fmla="*/ 525495 w 635184"/>
              <a:gd name="connsiteY77" fmla="*/ 216466 h 3290946"/>
              <a:gd name="connsiteX78" fmla="*/ 538319 w 635184"/>
              <a:gd name="connsiteY78" fmla="*/ 207298 h 3290946"/>
              <a:gd name="connsiteX79" fmla="*/ 535636 w 635184"/>
              <a:gd name="connsiteY79" fmla="*/ 278259 h 3290946"/>
              <a:gd name="connsiteX80" fmla="*/ 537987 w 635184"/>
              <a:gd name="connsiteY80" fmla="*/ 316180 h 3290946"/>
              <a:gd name="connsiteX81" fmla="*/ 540680 w 635184"/>
              <a:gd name="connsiteY81" fmla="*/ 375295 h 3290946"/>
              <a:gd name="connsiteX82" fmla="*/ 535708 w 635184"/>
              <a:gd name="connsiteY82" fmla="*/ 426473 h 3290946"/>
              <a:gd name="connsiteX83" fmla="*/ 534002 w 635184"/>
              <a:gd name="connsiteY83" fmla="*/ 432729 h 3290946"/>
              <a:gd name="connsiteX84" fmla="*/ 534540 w 635184"/>
              <a:gd name="connsiteY84" fmla="*/ 444292 h 3290946"/>
              <a:gd name="connsiteX85" fmla="*/ 525796 w 635184"/>
              <a:gd name="connsiteY85" fmla="*/ 507693 h 3290946"/>
              <a:gd name="connsiteX86" fmla="*/ 525696 w 635184"/>
              <a:gd name="connsiteY86" fmla="*/ 507693 h 3290946"/>
              <a:gd name="connsiteX87" fmla="*/ 525700 w 635184"/>
              <a:gd name="connsiteY87" fmla="*/ 506290 h 3290946"/>
              <a:gd name="connsiteX88" fmla="*/ 524563 w 635184"/>
              <a:gd name="connsiteY88" fmla="*/ 515186 h 3290946"/>
              <a:gd name="connsiteX89" fmla="*/ 521880 w 635184"/>
              <a:gd name="connsiteY89" fmla="*/ 527768 h 3290946"/>
              <a:gd name="connsiteX90" fmla="*/ 521461 w 635184"/>
              <a:gd name="connsiteY90" fmla="*/ 529233 h 3290946"/>
              <a:gd name="connsiteX91" fmla="*/ 521231 w 635184"/>
              <a:gd name="connsiteY91" fmla="*/ 523154 h 3290946"/>
              <a:gd name="connsiteX92" fmla="*/ 510943 w 635184"/>
              <a:gd name="connsiteY92" fmla="*/ 494149 h 3290946"/>
              <a:gd name="connsiteX93" fmla="*/ 502712 w 635184"/>
              <a:gd name="connsiteY93" fmla="*/ 507328 h 3290946"/>
              <a:gd name="connsiteX94" fmla="*/ 501051 w 635184"/>
              <a:gd name="connsiteY94" fmla="*/ 539218 h 3290946"/>
              <a:gd name="connsiteX95" fmla="*/ 501970 w 635184"/>
              <a:gd name="connsiteY95" fmla="*/ 539506 h 3290946"/>
              <a:gd name="connsiteX96" fmla="*/ 510003 w 635184"/>
              <a:gd name="connsiteY96" fmla="*/ 565805 h 3290946"/>
              <a:gd name="connsiteX97" fmla="*/ 516390 w 635184"/>
              <a:gd name="connsiteY97" fmla="*/ 569486 h 3290946"/>
              <a:gd name="connsiteX98" fmla="*/ 520229 w 635184"/>
              <a:gd name="connsiteY98" fmla="*/ 587167 h 3290946"/>
              <a:gd name="connsiteX99" fmla="*/ 519429 w 635184"/>
              <a:gd name="connsiteY99" fmla="*/ 597447 h 3290946"/>
              <a:gd name="connsiteX100" fmla="*/ 520253 w 635184"/>
              <a:gd name="connsiteY100" fmla="*/ 602246 h 3290946"/>
              <a:gd name="connsiteX101" fmla="*/ 522122 w 635184"/>
              <a:gd name="connsiteY101" fmla="*/ 605407 h 3290946"/>
              <a:gd name="connsiteX102" fmla="*/ 524502 w 635184"/>
              <a:gd name="connsiteY102" fmla="*/ 608026 h 3290946"/>
              <a:gd name="connsiteX103" fmla="*/ 556883 w 635184"/>
              <a:gd name="connsiteY103" fmla="*/ 633089 h 3290946"/>
              <a:gd name="connsiteX104" fmla="*/ 596058 w 635184"/>
              <a:gd name="connsiteY104" fmla="*/ 680833 h 3290946"/>
              <a:gd name="connsiteX105" fmla="*/ 595989 w 635184"/>
              <a:gd name="connsiteY105" fmla="*/ 681151 h 3290946"/>
              <a:gd name="connsiteX106" fmla="*/ 597933 w 635184"/>
              <a:gd name="connsiteY106" fmla="*/ 680360 h 3290946"/>
              <a:gd name="connsiteX107" fmla="*/ 610741 w 635184"/>
              <a:gd name="connsiteY107" fmla="*/ 685060 h 3290946"/>
              <a:gd name="connsiteX108" fmla="*/ 619836 w 635184"/>
              <a:gd name="connsiteY108" fmla="*/ 743103 h 3290946"/>
              <a:gd name="connsiteX109" fmla="*/ 632660 w 635184"/>
              <a:gd name="connsiteY109" fmla="*/ 733935 h 3290946"/>
              <a:gd name="connsiteX110" fmla="*/ 629977 w 635184"/>
              <a:gd name="connsiteY110" fmla="*/ 804896 h 3290946"/>
              <a:gd name="connsiteX111" fmla="*/ 632328 w 635184"/>
              <a:gd name="connsiteY111" fmla="*/ 842817 h 3290946"/>
              <a:gd name="connsiteX112" fmla="*/ 635021 w 635184"/>
              <a:gd name="connsiteY112" fmla="*/ 901932 h 3290946"/>
              <a:gd name="connsiteX113" fmla="*/ 630049 w 635184"/>
              <a:gd name="connsiteY113" fmla="*/ 953110 h 3290946"/>
              <a:gd name="connsiteX114" fmla="*/ 628343 w 635184"/>
              <a:gd name="connsiteY114" fmla="*/ 959366 h 3290946"/>
              <a:gd name="connsiteX115" fmla="*/ 628881 w 635184"/>
              <a:gd name="connsiteY115" fmla="*/ 970929 h 3290946"/>
              <a:gd name="connsiteX116" fmla="*/ 620137 w 635184"/>
              <a:gd name="connsiteY116" fmla="*/ 1034330 h 3290946"/>
              <a:gd name="connsiteX117" fmla="*/ 620037 w 635184"/>
              <a:gd name="connsiteY117" fmla="*/ 1034330 h 3290946"/>
              <a:gd name="connsiteX118" fmla="*/ 620041 w 635184"/>
              <a:gd name="connsiteY118" fmla="*/ 1032927 h 3290946"/>
              <a:gd name="connsiteX119" fmla="*/ 618904 w 635184"/>
              <a:gd name="connsiteY119" fmla="*/ 1041823 h 3290946"/>
              <a:gd name="connsiteX120" fmla="*/ 616221 w 635184"/>
              <a:gd name="connsiteY120" fmla="*/ 1054405 h 3290946"/>
              <a:gd name="connsiteX121" fmla="*/ 615802 w 635184"/>
              <a:gd name="connsiteY121" fmla="*/ 1055870 h 3290946"/>
              <a:gd name="connsiteX122" fmla="*/ 615572 w 635184"/>
              <a:gd name="connsiteY122" fmla="*/ 1049791 h 3290946"/>
              <a:gd name="connsiteX123" fmla="*/ 605284 w 635184"/>
              <a:gd name="connsiteY123" fmla="*/ 1020786 h 3290946"/>
              <a:gd name="connsiteX124" fmla="*/ 594309 w 635184"/>
              <a:gd name="connsiteY124" fmla="*/ 1086658 h 3290946"/>
              <a:gd name="connsiteX125" fmla="*/ 614570 w 635184"/>
              <a:gd name="connsiteY125" fmla="*/ 1113804 h 3290946"/>
              <a:gd name="connsiteX126" fmla="*/ 611213 w 635184"/>
              <a:gd name="connsiteY126" fmla="*/ 1156964 h 3290946"/>
              <a:gd name="connsiteX127" fmla="*/ 609746 w 635184"/>
              <a:gd name="connsiteY127" fmla="*/ 1206405 h 3290946"/>
              <a:gd name="connsiteX128" fmla="*/ 605967 w 635184"/>
              <a:gd name="connsiteY128" fmla="*/ 1265192 h 3290946"/>
              <a:gd name="connsiteX129" fmla="*/ 603646 w 635184"/>
              <a:gd name="connsiteY129" fmla="*/ 1297517 h 3290946"/>
              <a:gd name="connsiteX130" fmla="*/ 601123 w 635184"/>
              <a:gd name="connsiteY130" fmla="*/ 1275967 h 3290946"/>
              <a:gd name="connsiteX131" fmla="*/ 598942 w 635184"/>
              <a:gd name="connsiteY131" fmla="*/ 1340737 h 3290946"/>
              <a:gd name="connsiteX132" fmla="*/ 596058 w 635184"/>
              <a:gd name="connsiteY132" fmla="*/ 1400566 h 3290946"/>
              <a:gd name="connsiteX133" fmla="*/ 593535 w 635184"/>
              <a:gd name="connsiteY133" fmla="*/ 1439410 h 3290946"/>
              <a:gd name="connsiteX134" fmla="*/ 591012 w 635184"/>
              <a:gd name="connsiteY134" fmla="*/ 1422354 h 3290946"/>
              <a:gd name="connsiteX135" fmla="*/ 586771 w 635184"/>
              <a:gd name="connsiteY135" fmla="*/ 1486470 h 3290946"/>
              <a:gd name="connsiteX136" fmla="*/ 580520 w 635184"/>
              <a:gd name="connsiteY136" fmla="*/ 1528141 h 3290946"/>
              <a:gd name="connsiteX137" fmla="*/ 580923 w 635184"/>
              <a:gd name="connsiteY137" fmla="*/ 1559991 h 3290946"/>
              <a:gd name="connsiteX138" fmla="*/ 579174 w 635184"/>
              <a:gd name="connsiteY138" fmla="*/ 1643572 h 3290946"/>
              <a:gd name="connsiteX139" fmla="*/ 575158 w 635184"/>
              <a:gd name="connsiteY139" fmla="*/ 1643572 h 3290946"/>
              <a:gd name="connsiteX140" fmla="*/ 573807 w 635184"/>
              <a:gd name="connsiteY140" fmla="*/ 1656163 h 3290946"/>
              <a:gd name="connsiteX141" fmla="*/ 570832 w 635184"/>
              <a:gd name="connsiteY141" fmla="*/ 1672147 h 3290946"/>
              <a:gd name="connsiteX142" fmla="*/ 572089 w 635184"/>
              <a:gd name="connsiteY142" fmla="*/ 1707152 h 3290946"/>
              <a:gd name="connsiteX143" fmla="*/ 563415 w 635184"/>
              <a:gd name="connsiteY143" fmla="*/ 1770672 h 3290946"/>
              <a:gd name="connsiteX144" fmla="*/ 561687 w 635184"/>
              <a:gd name="connsiteY144" fmla="*/ 1770672 h 3290946"/>
              <a:gd name="connsiteX145" fmla="*/ 561043 w 635184"/>
              <a:gd name="connsiteY145" fmla="*/ 1798532 h 3290946"/>
              <a:gd name="connsiteX146" fmla="*/ 558209 w 635184"/>
              <a:gd name="connsiteY146" fmla="*/ 1849253 h 3290946"/>
              <a:gd name="connsiteX147" fmla="*/ 554421 w 635184"/>
              <a:gd name="connsiteY147" fmla="*/ 1879733 h 3290946"/>
              <a:gd name="connsiteX148" fmla="*/ 552921 w 635184"/>
              <a:gd name="connsiteY148" fmla="*/ 1880444 h 3290946"/>
              <a:gd name="connsiteX149" fmla="*/ 552868 w 635184"/>
              <a:gd name="connsiteY149" fmla="*/ 1880321 h 3290946"/>
              <a:gd name="connsiteX150" fmla="*/ 552747 w 635184"/>
              <a:gd name="connsiteY150" fmla="*/ 1885068 h 3290946"/>
              <a:gd name="connsiteX151" fmla="*/ 551496 w 635184"/>
              <a:gd name="connsiteY151" fmla="*/ 1897086 h 3290946"/>
              <a:gd name="connsiteX152" fmla="*/ 548561 w 635184"/>
              <a:gd name="connsiteY152" fmla="*/ 1925572 h 3290946"/>
              <a:gd name="connsiteX153" fmla="*/ 550009 w 635184"/>
              <a:gd name="connsiteY153" fmla="*/ 1955010 h 3290946"/>
              <a:gd name="connsiteX154" fmla="*/ 541888 w 635184"/>
              <a:gd name="connsiteY154" fmla="*/ 2017310 h 3290946"/>
              <a:gd name="connsiteX155" fmla="*/ 541526 w 635184"/>
              <a:gd name="connsiteY155" fmla="*/ 2017310 h 3290946"/>
              <a:gd name="connsiteX156" fmla="*/ 542441 w 635184"/>
              <a:gd name="connsiteY156" fmla="*/ 2032788 h 3290946"/>
              <a:gd name="connsiteX157" fmla="*/ 538009 w 635184"/>
              <a:gd name="connsiteY157" fmla="*/ 2094164 h 3290946"/>
              <a:gd name="connsiteX158" fmla="*/ 531577 w 635184"/>
              <a:gd name="connsiteY158" fmla="*/ 2126252 h 3290946"/>
              <a:gd name="connsiteX159" fmla="*/ 533064 w 635184"/>
              <a:gd name="connsiteY159" fmla="*/ 2121608 h 3290946"/>
              <a:gd name="connsiteX160" fmla="*/ 526421 w 635184"/>
              <a:gd name="connsiteY160" fmla="*/ 2257429 h 3290946"/>
              <a:gd name="connsiteX161" fmla="*/ 517909 w 635184"/>
              <a:gd name="connsiteY161" fmla="*/ 2421170 h 3290946"/>
              <a:gd name="connsiteX162" fmla="*/ 515387 w 635184"/>
              <a:gd name="connsiteY162" fmla="*/ 2428764 h 3290946"/>
              <a:gd name="connsiteX163" fmla="*/ 514267 w 635184"/>
              <a:gd name="connsiteY163" fmla="*/ 2432332 h 3290946"/>
              <a:gd name="connsiteX164" fmla="*/ 514663 w 635184"/>
              <a:gd name="connsiteY164" fmla="*/ 2450161 h 3290946"/>
              <a:gd name="connsiteX165" fmla="*/ 510110 w 635184"/>
              <a:gd name="connsiteY165" fmla="*/ 2492488 h 3290946"/>
              <a:gd name="connsiteX166" fmla="*/ 510251 w 635184"/>
              <a:gd name="connsiteY166" fmla="*/ 2498590 h 3290946"/>
              <a:gd name="connsiteX167" fmla="*/ 508784 w 635184"/>
              <a:gd name="connsiteY167" fmla="*/ 2547495 h 3290946"/>
              <a:gd name="connsiteX168" fmla="*/ 504402 w 635184"/>
              <a:gd name="connsiteY168" fmla="*/ 2581041 h 3290946"/>
              <a:gd name="connsiteX169" fmla="*/ 502575 w 635184"/>
              <a:gd name="connsiteY169" fmla="*/ 2581456 h 3290946"/>
              <a:gd name="connsiteX170" fmla="*/ 502492 w 635184"/>
              <a:gd name="connsiteY170" fmla="*/ 2581260 h 3290946"/>
              <a:gd name="connsiteX171" fmla="*/ 502309 w 635184"/>
              <a:gd name="connsiteY171" fmla="*/ 2595239 h 3290946"/>
              <a:gd name="connsiteX172" fmla="*/ 501216 w 635184"/>
              <a:gd name="connsiteY172" fmla="*/ 2620361 h 3290946"/>
              <a:gd name="connsiteX173" fmla="*/ 497427 w 635184"/>
              <a:gd name="connsiteY173" fmla="*/ 2681738 h 3290946"/>
              <a:gd name="connsiteX174" fmla="*/ 494472 w 635184"/>
              <a:gd name="connsiteY174" fmla="*/ 2720016 h 3290946"/>
              <a:gd name="connsiteX175" fmla="*/ 491317 w 635184"/>
              <a:gd name="connsiteY175" fmla="*/ 2693108 h 3290946"/>
              <a:gd name="connsiteX176" fmla="*/ 489899 w 635184"/>
              <a:gd name="connsiteY176" fmla="*/ 2753056 h 3290946"/>
              <a:gd name="connsiteX177" fmla="*/ 485689 w 635184"/>
              <a:gd name="connsiteY177" fmla="*/ 2815743 h 3290946"/>
              <a:gd name="connsiteX178" fmla="*/ 474664 w 635184"/>
              <a:gd name="connsiteY178" fmla="*/ 3033627 h 3290946"/>
              <a:gd name="connsiteX179" fmla="*/ 466614 w 635184"/>
              <a:gd name="connsiteY179" fmla="*/ 3268299 h 3290946"/>
              <a:gd name="connsiteX180" fmla="*/ 438584 w 635184"/>
              <a:gd name="connsiteY180" fmla="*/ 3287855 h 3290946"/>
              <a:gd name="connsiteX181" fmla="*/ 428086 w 635184"/>
              <a:gd name="connsiteY181" fmla="*/ 3270549 h 3290946"/>
              <a:gd name="connsiteX182" fmla="*/ 426655 w 635184"/>
              <a:gd name="connsiteY182" fmla="*/ 3266887 h 3290946"/>
              <a:gd name="connsiteX183" fmla="*/ 426374 w 635184"/>
              <a:gd name="connsiteY183" fmla="*/ 3269430 h 3290946"/>
              <a:gd name="connsiteX184" fmla="*/ 408424 w 635184"/>
              <a:gd name="connsiteY184" fmla="*/ 3265710 h 3290946"/>
              <a:gd name="connsiteX185" fmla="*/ 388224 w 635184"/>
              <a:gd name="connsiteY185" fmla="*/ 3254488 h 3290946"/>
              <a:gd name="connsiteX186" fmla="*/ 371058 w 635184"/>
              <a:gd name="connsiteY186" fmla="*/ 3230914 h 3290946"/>
              <a:gd name="connsiteX187" fmla="*/ 370261 w 635184"/>
              <a:gd name="connsiteY187" fmla="*/ 3220752 h 3290946"/>
              <a:gd name="connsiteX188" fmla="*/ 366416 w 635184"/>
              <a:gd name="connsiteY188" fmla="*/ 3218274 h 3290946"/>
              <a:gd name="connsiteX189" fmla="*/ 365391 w 635184"/>
              <a:gd name="connsiteY189" fmla="*/ 3216603 h 3290946"/>
              <a:gd name="connsiteX190" fmla="*/ 361488 w 635184"/>
              <a:gd name="connsiteY190" fmla="*/ 3217692 h 3290946"/>
              <a:gd name="connsiteX191" fmla="*/ 356204 w 635184"/>
              <a:gd name="connsiteY191" fmla="*/ 3214810 h 3290946"/>
              <a:gd name="connsiteX192" fmla="*/ 341803 w 635184"/>
              <a:gd name="connsiteY192" fmla="*/ 3186682 h 3290946"/>
              <a:gd name="connsiteX193" fmla="*/ 340265 w 635184"/>
              <a:gd name="connsiteY193" fmla="*/ 3172484 h 3290946"/>
              <a:gd name="connsiteX194" fmla="*/ 340850 w 635184"/>
              <a:gd name="connsiteY194" fmla="*/ 3167630 h 3290946"/>
              <a:gd name="connsiteX195" fmla="*/ 337321 w 635184"/>
              <a:gd name="connsiteY195" fmla="*/ 3166099 h 3290946"/>
              <a:gd name="connsiteX196" fmla="*/ 329753 w 635184"/>
              <a:gd name="connsiteY196" fmla="*/ 3155904 h 3290946"/>
              <a:gd name="connsiteX197" fmla="*/ 325502 w 635184"/>
              <a:gd name="connsiteY197" fmla="*/ 3161054 h 3290946"/>
              <a:gd name="connsiteX198" fmla="*/ 291443 w 635184"/>
              <a:gd name="connsiteY198" fmla="*/ 3141557 h 3290946"/>
              <a:gd name="connsiteX199" fmla="*/ 276850 w 635184"/>
              <a:gd name="connsiteY199" fmla="*/ 3105005 h 3290946"/>
              <a:gd name="connsiteX200" fmla="*/ 270458 w 635184"/>
              <a:gd name="connsiteY200" fmla="*/ 2880915 h 3290946"/>
              <a:gd name="connsiteX201" fmla="*/ 274618 w 635184"/>
              <a:gd name="connsiteY201" fmla="*/ 2693276 h 3290946"/>
              <a:gd name="connsiteX202" fmla="*/ 272075 w 635184"/>
              <a:gd name="connsiteY202" fmla="*/ 2691637 h 3290946"/>
              <a:gd name="connsiteX203" fmla="*/ 271050 w 635184"/>
              <a:gd name="connsiteY203" fmla="*/ 2689966 h 3290946"/>
              <a:gd name="connsiteX204" fmla="*/ 267147 w 635184"/>
              <a:gd name="connsiteY204" fmla="*/ 2691055 h 3290946"/>
              <a:gd name="connsiteX205" fmla="*/ 261863 w 635184"/>
              <a:gd name="connsiteY205" fmla="*/ 2688173 h 3290946"/>
              <a:gd name="connsiteX206" fmla="*/ 247462 w 635184"/>
              <a:gd name="connsiteY206" fmla="*/ 2660045 h 3290946"/>
              <a:gd name="connsiteX207" fmla="*/ 245924 w 635184"/>
              <a:gd name="connsiteY207" fmla="*/ 2645847 h 3290946"/>
              <a:gd name="connsiteX208" fmla="*/ 246509 w 635184"/>
              <a:gd name="connsiteY208" fmla="*/ 2640993 h 3290946"/>
              <a:gd name="connsiteX209" fmla="*/ 242980 w 635184"/>
              <a:gd name="connsiteY209" fmla="*/ 2639462 h 3290946"/>
              <a:gd name="connsiteX210" fmla="*/ 235412 w 635184"/>
              <a:gd name="connsiteY210" fmla="*/ 2629267 h 3290946"/>
              <a:gd name="connsiteX211" fmla="*/ 231161 w 635184"/>
              <a:gd name="connsiteY211" fmla="*/ 2634417 h 3290946"/>
              <a:gd name="connsiteX212" fmla="*/ 219938 w 635184"/>
              <a:gd name="connsiteY212" fmla="*/ 2635154 h 3290946"/>
              <a:gd name="connsiteX213" fmla="*/ 202073 w 635184"/>
              <a:gd name="connsiteY213" fmla="*/ 2619325 h 3290946"/>
              <a:gd name="connsiteX214" fmla="*/ 196192 w 635184"/>
              <a:gd name="connsiteY214" fmla="*/ 2790779 h 3290946"/>
              <a:gd name="connsiteX215" fmla="*/ 168162 w 635184"/>
              <a:gd name="connsiteY215" fmla="*/ 2810335 h 3290946"/>
              <a:gd name="connsiteX216" fmla="*/ 157664 w 635184"/>
              <a:gd name="connsiteY216" fmla="*/ 2793029 h 3290946"/>
              <a:gd name="connsiteX217" fmla="*/ 156233 w 635184"/>
              <a:gd name="connsiteY217" fmla="*/ 2789367 h 3290946"/>
              <a:gd name="connsiteX218" fmla="*/ 155952 w 635184"/>
              <a:gd name="connsiteY218" fmla="*/ 2791910 h 3290946"/>
              <a:gd name="connsiteX219" fmla="*/ 138002 w 635184"/>
              <a:gd name="connsiteY219" fmla="*/ 2788190 h 3290946"/>
              <a:gd name="connsiteX220" fmla="*/ 117802 w 635184"/>
              <a:gd name="connsiteY220" fmla="*/ 2776968 h 3290946"/>
              <a:gd name="connsiteX221" fmla="*/ 100636 w 635184"/>
              <a:gd name="connsiteY221" fmla="*/ 2753394 h 3290946"/>
              <a:gd name="connsiteX222" fmla="*/ 99839 w 635184"/>
              <a:gd name="connsiteY222" fmla="*/ 2743232 h 3290946"/>
              <a:gd name="connsiteX223" fmla="*/ 95994 w 635184"/>
              <a:gd name="connsiteY223" fmla="*/ 2740754 h 3290946"/>
              <a:gd name="connsiteX224" fmla="*/ 94969 w 635184"/>
              <a:gd name="connsiteY224" fmla="*/ 2739083 h 3290946"/>
              <a:gd name="connsiteX225" fmla="*/ 91066 w 635184"/>
              <a:gd name="connsiteY225" fmla="*/ 2740172 h 3290946"/>
              <a:gd name="connsiteX226" fmla="*/ 85782 w 635184"/>
              <a:gd name="connsiteY226" fmla="*/ 2737290 h 3290946"/>
              <a:gd name="connsiteX227" fmla="*/ 71381 w 635184"/>
              <a:gd name="connsiteY227" fmla="*/ 2709162 h 3290946"/>
              <a:gd name="connsiteX228" fmla="*/ 69843 w 635184"/>
              <a:gd name="connsiteY228" fmla="*/ 2694964 h 3290946"/>
              <a:gd name="connsiteX229" fmla="*/ 70428 w 635184"/>
              <a:gd name="connsiteY229" fmla="*/ 2690110 h 3290946"/>
              <a:gd name="connsiteX230" fmla="*/ 66899 w 635184"/>
              <a:gd name="connsiteY230" fmla="*/ 2688579 h 3290946"/>
              <a:gd name="connsiteX231" fmla="*/ 59331 w 635184"/>
              <a:gd name="connsiteY231" fmla="*/ 2678384 h 3290946"/>
              <a:gd name="connsiteX232" fmla="*/ 55080 w 635184"/>
              <a:gd name="connsiteY232" fmla="*/ 2683534 h 3290946"/>
              <a:gd name="connsiteX233" fmla="*/ 21021 w 635184"/>
              <a:gd name="connsiteY233" fmla="*/ 2664037 h 3290946"/>
              <a:gd name="connsiteX234" fmla="*/ 6428 w 635184"/>
              <a:gd name="connsiteY234" fmla="*/ 2627485 h 3290946"/>
              <a:gd name="connsiteX235" fmla="*/ 4659 w 635184"/>
              <a:gd name="connsiteY235" fmla="*/ 2194871 h 3290946"/>
              <a:gd name="connsiteX236" fmla="*/ 4619 w 635184"/>
              <a:gd name="connsiteY236" fmla="*/ 2180227 h 3290946"/>
              <a:gd name="connsiteX237" fmla="*/ 4719 w 635184"/>
              <a:gd name="connsiteY237" fmla="*/ 2145103 h 3290946"/>
              <a:gd name="connsiteX238" fmla="*/ 10770 w 635184"/>
              <a:gd name="connsiteY238" fmla="*/ 2113314 h 3290946"/>
              <a:gd name="connsiteX239" fmla="*/ 12781 w 635184"/>
              <a:gd name="connsiteY239" fmla="*/ 2107089 h 3290946"/>
              <a:gd name="connsiteX240" fmla="*/ 13720 w 635184"/>
              <a:gd name="connsiteY240" fmla="*/ 2103694 h 3290946"/>
              <a:gd name="connsiteX241" fmla="*/ 12854 w 635184"/>
              <a:gd name="connsiteY241" fmla="*/ 2113509 h 3290946"/>
              <a:gd name="connsiteX242" fmla="*/ 17483 w 635184"/>
              <a:gd name="connsiteY242" fmla="*/ 2099741 h 3290946"/>
              <a:gd name="connsiteX243" fmla="*/ 20005 w 635184"/>
              <a:gd name="connsiteY243" fmla="*/ 2073963 h 3290946"/>
              <a:gd name="connsiteX244" fmla="*/ 9664 w 635184"/>
              <a:gd name="connsiteY244" fmla="*/ 2081048 h 3290946"/>
              <a:gd name="connsiteX245" fmla="*/ 9031 w 635184"/>
              <a:gd name="connsiteY245" fmla="*/ 2051669 h 3290946"/>
              <a:gd name="connsiteX246" fmla="*/ 9664 w 635184"/>
              <a:gd name="connsiteY246" fmla="*/ 2015861 h 3290946"/>
              <a:gd name="connsiteX247" fmla="*/ 13453 w 635184"/>
              <a:gd name="connsiteY247" fmla="*/ 1972849 h 3290946"/>
              <a:gd name="connsiteX248" fmla="*/ 17865 w 635184"/>
              <a:gd name="connsiteY248" fmla="*/ 1872212 h 3290946"/>
              <a:gd name="connsiteX249" fmla="*/ 21654 w 635184"/>
              <a:gd name="connsiteY249" fmla="*/ 1784939 h 3290946"/>
              <a:gd name="connsiteX250" fmla="*/ 25744 w 635184"/>
              <a:gd name="connsiteY250" fmla="*/ 1704334 h 3290946"/>
              <a:gd name="connsiteX251" fmla="*/ 43522 w 635184"/>
              <a:gd name="connsiteY251" fmla="*/ 1437723 h 3290946"/>
              <a:gd name="connsiteX252" fmla="*/ 62869 w 635184"/>
              <a:gd name="connsiteY252" fmla="*/ 1132477 h 3290946"/>
              <a:gd name="connsiteX253" fmla="*/ 72557 w 635184"/>
              <a:gd name="connsiteY253" fmla="*/ 982101 h 3290946"/>
              <a:gd name="connsiteX254" fmla="*/ 82868 w 635184"/>
              <a:gd name="connsiteY254" fmla="*/ 844881 h 3290946"/>
              <a:gd name="connsiteX255" fmla="*/ 90788 w 635184"/>
              <a:gd name="connsiteY255" fmla="*/ 771241 h 3290946"/>
              <a:gd name="connsiteX256" fmla="*/ 98204 w 635184"/>
              <a:gd name="connsiteY256" fmla="*/ 705995 h 3290946"/>
              <a:gd name="connsiteX257" fmla="*/ 103682 w 635184"/>
              <a:gd name="connsiteY257" fmla="*/ 646553 h 3290946"/>
              <a:gd name="connsiteX258" fmla="*/ 108254 w 635184"/>
              <a:gd name="connsiteY258" fmla="*/ 582110 h 3290946"/>
              <a:gd name="connsiteX259" fmla="*/ 113792 w 635184"/>
              <a:gd name="connsiteY259" fmla="*/ 543207 h 3290946"/>
              <a:gd name="connsiteX260" fmla="*/ 119209 w 635184"/>
              <a:gd name="connsiteY260" fmla="*/ 504958 h 3290946"/>
              <a:gd name="connsiteX261" fmla="*/ 128716 w 635184"/>
              <a:gd name="connsiteY261" fmla="*/ 424293 h 3290946"/>
              <a:gd name="connsiteX262" fmla="*/ 139389 w 635184"/>
              <a:gd name="connsiteY262" fmla="*/ 329103 h 3290946"/>
              <a:gd name="connsiteX263" fmla="*/ 144977 w 635184"/>
              <a:gd name="connsiteY263" fmla="*/ 299367 h 3290946"/>
              <a:gd name="connsiteX264" fmla="*/ 144695 w 635184"/>
              <a:gd name="connsiteY264" fmla="*/ 324340 h 3290946"/>
              <a:gd name="connsiteX265" fmla="*/ 148605 w 635184"/>
              <a:gd name="connsiteY265" fmla="*/ 271863 h 3290946"/>
              <a:gd name="connsiteX266" fmla="*/ 158163 w 635184"/>
              <a:gd name="connsiteY266" fmla="*/ 222839 h 3290946"/>
              <a:gd name="connsiteX267" fmla="*/ 160404 w 635184"/>
              <a:gd name="connsiteY267" fmla="*/ 198580 h 3290946"/>
              <a:gd name="connsiteX268" fmla="*/ 167549 w 635184"/>
              <a:gd name="connsiteY268" fmla="*/ 147889 h 3290946"/>
              <a:gd name="connsiteX269" fmla="*/ 170492 w 635184"/>
              <a:gd name="connsiteY269" fmla="*/ 134958 h 3290946"/>
              <a:gd name="connsiteX270" fmla="*/ 171783 w 635184"/>
              <a:gd name="connsiteY270" fmla="*/ 129584 h 3290946"/>
              <a:gd name="connsiteX271" fmla="*/ 171821 w 635184"/>
              <a:gd name="connsiteY271" fmla="*/ 128713 h 3290946"/>
              <a:gd name="connsiteX272" fmla="*/ 173720 w 635184"/>
              <a:gd name="connsiteY272" fmla="*/ 121249 h 3290946"/>
              <a:gd name="connsiteX273" fmla="*/ 174067 w 635184"/>
              <a:gd name="connsiteY273" fmla="*/ 120889 h 3290946"/>
              <a:gd name="connsiteX274" fmla="*/ 174594 w 635184"/>
              <a:gd name="connsiteY274" fmla="*/ 119940 h 3290946"/>
              <a:gd name="connsiteX275" fmla="*/ 174551 w 635184"/>
              <a:gd name="connsiteY275" fmla="*/ 120386 h 3290946"/>
              <a:gd name="connsiteX276" fmla="*/ 175059 w 635184"/>
              <a:gd name="connsiteY276" fmla="*/ 119858 h 3290946"/>
              <a:gd name="connsiteX277" fmla="*/ 175743 w 635184"/>
              <a:gd name="connsiteY277" fmla="*/ 97541 h 3290946"/>
              <a:gd name="connsiteX278" fmla="*/ 187087 w 635184"/>
              <a:gd name="connsiteY278" fmla="*/ 65796 h 3290946"/>
              <a:gd name="connsiteX279" fmla="*/ 203727 w 635184"/>
              <a:gd name="connsiteY279" fmla="*/ 49644 h 3290946"/>
              <a:gd name="connsiteX280" fmla="*/ 207800 w 635184"/>
              <a:gd name="connsiteY280" fmla="*/ 54544 h 3290946"/>
              <a:gd name="connsiteX281" fmla="*/ 231548 w 635184"/>
              <a:gd name="connsiteY281" fmla="*/ 61986 h 3290946"/>
              <a:gd name="connsiteX282" fmla="*/ 245759 w 635184"/>
              <a:gd name="connsiteY282" fmla="*/ 108509 h 3290946"/>
              <a:gd name="connsiteX283" fmla="*/ 248450 w 635184"/>
              <a:gd name="connsiteY283" fmla="*/ 116682 h 3290946"/>
              <a:gd name="connsiteX284" fmla="*/ 249831 w 635184"/>
              <a:gd name="connsiteY284" fmla="*/ 124726 h 3290946"/>
              <a:gd name="connsiteX285" fmla="*/ 251700 w 635184"/>
              <a:gd name="connsiteY285" fmla="*/ 127887 h 3290946"/>
              <a:gd name="connsiteX286" fmla="*/ 254080 w 635184"/>
              <a:gd name="connsiteY286" fmla="*/ 130506 h 3290946"/>
              <a:gd name="connsiteX287" fmla="*/ 286461 w 635184"/>
              <a:gd name="connsiteY287" fmla="*/ 155569 h 3290946"/>
              <a:gd name="connsiteX288" fmla="*/ 325636 w 635184"/>
              <a:gd name="connsiteY288" fmla="*/ 203313 h 3290946"/>
              <a:gd name="connsiteX289" fmla="*/ 325567 w 635184"/>
              <a:gd name="connsiteY289" fmla="*/ 203631 h 3290946"/>
              <a:gd name="connsiteX290" fmla="*/ 327511 w 635184"/>
              <a:gd name="connsiteY290" fmla="*/ 202840 h 3290946"/>
              <a:gd name="connsiteX291" fmla="*/ 328497 w 635184"/>
              <a:gd name="connsiteY291" fmla="*/ 203202 h 3290946"/>
              <a:gd name="connsiteX292" fmla="*/ 334244 w 635184"/>
              <a:gd name="connsiteY292" fmla="*/ 173722 h 3290946"/>
              <a:gd name="connsiteX293" fmla="*/ 336485 w 635184"/>
              <a:gd name="connsiteY293" fmla="*/ 149463 h 3290946"/>
              <a:gd name="connsiteX294" fmla="*/ 343630 w 635184"/>
              <a:gd name="connsiteY294" fmla="*/ 98772 h 3290946"/>
              <a:gd name="connsiteX295" fmla="*/ 346573 w 635184"/>
              <a:gd name="connsiteY295" fmla="*/ 85841 h 3290946"/>
              <a:gd name="connsiteX296" fmla="*/ 347864 w 635184"/>
              <a:gd name="connsiteY296" fmla="*/ 80467 h 3290946"/>
              <a:gd name="connsiteX297" fmla="*/ 347902 w 635184"/>
              <a:gd name="connsiteY297" fmla="*/ 79596 h 3290946"/>
              <a:gd name="connsiteX298" fmla="*/ 349801 w 635184"/>
              <a:gd name="connsiteY298" fmla="*/ 72132 h 3290946"/>
              <a:gd name="connsiteX299" fmla="*/ 350148 w 635184"/>
              <a:gd name="connsiteY299" fmla="*/ 71772 h 3290946"/>
              <a:gd name="connsiteX300" fmla="*/ 350675 w 635184"/>
              <a:gd name="connsiteY300" fmla="*/ 70823 h 3290946"/>
              <a:gd name="connsiteX301" fmla="*/ 350632 w 635184"/>
              <a:gd name="connsiteY301" fmla="*/ 71269 h 3290946"/>
              <a:gd name="connsiteX302" fmla="*/ 351140 w 635184"/>
              <a:gd name="connsiteY302" fmla="*/ 70741 h 3290946"/>
              <a:gd name="connsiteX303" fmla="*/ 351824 w 635184"/>
              <a:gd name="connsiteY303" fmla="*/ 48424 h 3290946"/>
              <a:gd name="connsiteX304" fmla="*/ 363168 w 635184"/>
              <a:gd name="connsiteY304" fmla="*/ 16679 h 3290946"/>
              <a:gd name="connsiteX305" fmla="*/ 379808 w 635184"/>
              <a:gd name="connsiteY305" fmla="*/ 527 h 3290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</a:cxnLst>
            <a:rect l="l" t="t" r="r" b="b"/>
            <a:pathLst>
              <a:path w="635184" h="3290946">
                <a:moveTo>
                  <a:pt x="513256" y="2435822"/>
                </a:moveTo>
                <a:lnTo>
                  <a:pt x="512940" y="2437009"/>
                </a:lnTo>
                <a:cubicBezTo>
                  <a:pt x="512821" y="2437611"/>
                  <a:pt x="512845" y="2437828"/>
                  <a:pt x="513014" y="2437660"/>
                </a:cubicBezTo>
                <a:close/>
                <a:moveTo>
                  <a:pt x="14126" y="2099086"/>
                </a:moveTo>
                <a:cubicBezTo>
                  <a:pt x="14608" y="2099086"/>
                  <a:pt x="14570" y="2100271"/>
                  <a:pt x="14011" y="2102643"/>
                </a:cubicBezTo>
                <a:lnTo>
                  <a:pt x="13720" y="2103694"/>
                </a:lnTo>
                <a:close/>
                <a:moveTo>
                  <a:pt x="96538" y="1843646"/>
                </a:moveTo>
                <a:lnTo>
                  <a:pt x="96515" y="1844433"/>
                </a:lnTo>
                <a:lnTo>
                  <a:pt x="96478" y="1845626"/>
                </a:lnTo>
                <a:lnTo>
                  <a:pt x="96647" y="1844679"/>
                </a:lnTo>
                <a:close/>
                <a:moveTo>
                  <a:pt x="272619" y="1794529"/>
                </a:moveTo>
                <a:lnTo>
                  <a:pt x="272596" y="1795316"/>
                </a:lnTo>
                <a:lnTo>
                  <a:pt x="272559" y="1796509"/>
                </a:lnTo>
                <a:lnTo>
                  <a:pt x="272728" y="1795562"/>
                </a:lnTo>
                <a:close/>
                <a:moveTo>
                  <a:pt x="97240" y="1721538"/>
                </a:moveTo>
                <a:cubicBezTo>
                  <a:pt x="90808" y="1719038"/>
                  <a:pt x="90248" y="1727124"/>
                  <a:pt x="95561" y="1745797"/>
                </a:cubicBezTo>
                <a:lnTo>
                  <a:pt x="97924" y="1757412"/>
                </a:lnTo>
                <a:lnTo>
                  <a:pt x="98506" y="1748685"/>
                </a:lnTo>
                <a:lnTo>
                  <a:pt x="99259" y="1739724"/>
                </a:lnTo>
                <a:lnTo>
                  <a:pt x="98040" y="1734637"/>
                </a:lnTo>
                <a:cubicBezTo>
                  <a:pt x="97657" y="1731411"/>
                  <a:pt x="97390" y="1727045"/>
                  <a:pt x="97240" y="1721538"/>
                </a:cubicBezTo>
                <a:close/>
                <a:moveTo>
                  <a:pt x="273321" y="1672421"/>
                </a:moveTo>
                <a:cubicBezTo>
                  <a:pt x="266889" y="1669921"/>
                  <a:pt x="266329" y="1678007"/>
                  <a:pt x="271642" y="1696680"/>
                </a:cubicBezTo>
                <a:lnTo>
                  <a:pt x="274005" y="1708295"/>
                </a:lnTo>
                <a:lnTo>
                  <a:pt x="274587" y="1699568"/>
                </a:lnTo>
                <a:lnTo>
                  <a:pt x="275340" y="1690607"/>
                </a:lnTo>
                <a:lnTo>
                  <a:pt x="274121" y="1685520"/>
                </a:lnTo>
                <a:cubicBezTo>
                  <a:pt x="273738" y="1682294"/>
                  <a:pt x="273471" y="1677928"/>
                  <a:pt x="273321" y="1672421"/>
                </a:cubicBezTo>
                <a:close/>
                <a:moveTo>
                  <a:pt x="615802" y="1055870"/>
                </a:moveTo>
                <a:lnTo>
                  <a:pt x="616258" y="1067965"/>
                </a:lnTo>
                <a:lnTo>
                  <a:pt x="612339" y="1067965"/>
                </a:lnTo>
                <a:close/>
                <a:moveTo>
                  <a:pt x="161479" y="1052526"/>
                </a:moveTo>
                <a:cubicBezTo>
                  <a:pt x="161204" y="1052526"/>
                  <a:pt x="160964" y="1053400"/>
                  <a:pt x="160758" y="1055146"/>
                </a:cubicBezTo>
                <a:lnTo>
                  <a:pt x="160720" y="1055727"/>
                </a:lnTo>
                <a:lnTo>
                  <a:pt x="161444" y="1054402"/>
                </a:lnTo>
                <a:cubicBezTo>
                  <a:pt x="162017" y="1053151"/>
                  <a:pt x="162028" y="1052526"/>
                  <a:pt x="161479" y="1052526"/>
                </a:cubicBezTo>
                <a:close/>
                <a:moveTo>
                  <a:pt x="337560" y="1003409"/>
                </a:moveTo>
                <a:cubicBezTo>
                  <a:pt x="337285" y="1003409"/>
                  <a:pt x="337045" y="1004283"/>
                  <a:pt x="336839" y="1006029"/>
                </a:cubicBezTo>
                <a:lnTo>
                  <a:pt x="336801" y="1006610"/>
                </a:lnTo>
                <a:lnTo>
                  <a:pt x="337525" y="1005285"/>
                </a:lnTo>
                <a:cubicBezTo>
                  <a:pt x="338098" y="1004034"/>
                  <a:pt x="338109" y="1003409"/>
                  <a:pt x="337560" y="1003409"/>
                </a:cubicBezTo>
                <a:close/>
                <a:moveTo>
                  <a:pt x="627675" y="961817"/>
                </a:moveTo>
                <a:lnTo>
                  <a:pt x="625223" y="970810"/>
                </a:lnTo>
                <a:lnTo>
                  <a:pt x="627615" y="970810"/>
                </a:lnTo>
                <a:close/>
                <a:moveTo>
                  <a:pt x="167359" y="888109"/>
                </a:moveTo>
                <a:lnTo>
                  <a:pt x="167321" y="889003"/>
                </a:lnTo>
                <a:lnTo>
                  <a:pt x="167662" y="898510"/>
                </a:lnTo>
                <a:cubicBezTo>
                  <a:pt x="168351" y="907718"/>
                  <a:pt x="169982" y="913327"/>
                  <a:pt x="172554" y="915337"/>
                </a:cubicBezTo>
                <a:cubicBezTo>
                  <a:pt x="175985" y="918016"/>
                  <a:pt x="178591" y="918174"/>
                  <a:pt x="180373" y="915813"/>
                </a:cubicBezTo>
                <a:cubicBezTo>
                  <a:pt x="182155" y="913451"/>
                  <a:pt x="183046" y="908242"/>
                  <a:pt x="183046" y="900186"/>
                </a:cubicBezTo>
                <a:cubicBezTo>
                  <a:pt x="183046" y="894143"/>
                  <a:pt x="180092" y="890367"/>
                  <a:pt x="174182" y="888856"/>
                </a:cubicBezTo>
                <a:close/>
                <a:moveTo>
                  <a:pt x="343440" y="838992"/>
                </a:moveTo>
                <a:lnTo>
                  <a:pt x="343402" y="839886"/>
                </a:lnTo>
                <a:lnTo>
                  <a:pt x="343743" y="849393"/>
                </a:lnTo>
                <a:cubicBezTo>
                  <a:pt x="344432" y="858601"/>
                  <a:pt x="346063" y="864210"/>
                  <a:pt x="348635" y="866220"/>
                </a:cubicBezTo>
                <a:cubicBezTo>
                  <a:pt x="352066" y="868899"/>
                  <a:pt x="354672" y="869057"/>
                  <a:pt x="356454" y="866696"/>
                </a:cubicBezTo>
                <a:cubicBezTo>
                  <a:pt x="358236" y="864334"/>
                  <a:pt x="359127" y="859125"/>
                  <a:pt x="359127" y="851069"/>
                </a:cubicBezTo>
                <a:cubicBezTo>
                  <a:pt x="359127" y="845026"/>
                  <a:pt x="356173" y="841250"/>
                  <a:pt x="350263" y="839739"/>
                </a:cubicBezTo>
                <a:close/>
                <a:moveTo>
                  <a:pt x="521461" y="529233"/>
                </a:moveTo>
                <a:lnTo>
                  <a:pt x="521917" y="541328"/>
                </a:lnTo>
                <a:lnTo>
                  <a:pt x="517998" y="541328"/>
                </a:lnTo>
                <a:close/>
                <a:moveTo>
                  <a:pt x="533334" y="435180"/>
                </a:moveTo>
                <a:lnTo>
                  <a:pt x="530882" y="444173"/>
                </a:lnTo>
                <a:lnTo>
                  <a:pt x="533274" y="444173"/>
                </a:lnTo>
                <a:close/>
                <a:moveTo>
                  <a:pt x="379808" y="527"/>
                </a:moveTo>
                <a:cubicBezTo>
                  <a:pt x="381289" y="1304"/>
                  <a:pt x="382646" y="2937"/>
                  <a:pt x="383881" y="5427"/>
                </a:cubicBezTo>
                <a:cubicBezTo>
                  <a:pt x="388819" y="15389"/>
                  <a:pt x="396734" y="17869"/>
                  <a:pt x="407629" y="12869"/>
                </a:cubicBezTo>
                <a:cubicBezTo>
                  <a:pt x="412640" y="32911"/>
                  <a:pt x="417377" y="48419"/>
                  <a:pt x="421840" y="59392"/>
                </a:cubicBezTo>
                <a:cubicBezTo>
                  <a:pt x="422955" y="62136"/>
                  <a:pt x="423852" y="64860"/>
                  <a:pt x="424531" y="67565"/>
                </a:cubicBezTo>
                <a:lnTo>
                  <a:pt x="425912" y="75609"/>
                </a:lnTo>
                <a:lnTo>
                  <a:pt x="427781" y="78770"/>
                </a:lnTo>
                <a:cubicBezTo>
                  <a:pt x="428765" y="80199"/>
                  <a:pt x="429558" y="81072"/>
                  <a:pt x="430161" y="81389"/>
                </a:cubicBezTo>
                <a:cubicBezTo>
                  <a:pt x="439527" y="83890"/>
                  <a:pt x="450321" y="92244"/>
                  <a:pt x="462542" y="106452"/>
                </a:cubicBezTo>
                <a:cubicBezTo>
                  <a:pt x="474763" y="120660"/>
                  <a:pt x="487821" y="136575"/>
                  <a:pt x="501717" y="154196"/>
                </a:cubicBezTo>
                <a:lnTo>
                  <a:pt x="501648" y="154514"/>
                </a:lnTo>
                <a:lnTo>
                  <a:pt x="503592" y="153723"/>
                </a:lnTo>
                <a:cubicBezTo>
                  <a:pt x="506849" y="153225"/>
                  <a:pt x="511119" y="154791"/>
                  <a:pt x="516400" y="158423"/>
                </a:cubicBezTo>
                <a:cubicBezTo>
                  <a:pt x="523441" y="163264"/>
                  <a:pt x="526473" y="182612"/>
                  <a:pt x="525495" y="216466"/>
                </a:cubicBezTo>
                <a:cubicBezTo>
                  <a:pt x="524798" y="210354"/>
                  <a:pt x="529073" y="207298"/>
                  <a:pt x="538319" y="207298"/>
                </a:cubicBezTo>
                <a:cubicBezTo>
                  <a:pt x="535800" y="246628"/>
                  <a:pt x="534905" y="270282"/>
                  <a:pt x="535636" y="278259"/>
                </a:cubicBezTo>
                <a:cubicBezTo>
                  <a:pt x="536366" y="286236"/>
                  <a:pt x="537149" y="298877"/>
                  <a:pt x="537987" y="316180"/>
                </a:cubicBezTo>
                <a:cubicBezTo>
                  <a:pt x="538824" y="333484"/>
                  <a:pt x="539722" y="353189"/>
                  <a:pt x="540680" y="375295"/>
                </a:cubicBezTo>
                <a:cubicBezTo>
                  <a:pt x="541399" y="391875"/>
                  <a:pt x="539742" y="408934"/>
                  <a:pt x="535708" y="426473"/>
                </a:cubicBezTo>
                <a:lnTo>
                  <a:pt x="534002" y="432729"/>
                </a:lnTo>
                <a:lnTo>
                  <a:pt x="534540" y="444292"/>
                </a:lnTo>
                <a:cubicBezTo>
                  <a:pt x="535384" y="465445"/>
                  <a:pt x="532470" y="486579"/>
                  <a:pt x="525796" y="507693"/>
                </a:cubicBezTo>
                <a:lnTo>
                  <a:pt x="525696" y="507693"/>
                </a:lnTo>
                <a:lnTo>
                  <a:pt x="525700" y="506290"/>
                </a:lnTo>
                <a:lnTo>
                  <a:pt x="524563" y="515186"/>
                </a:lnTo>
                <a:cubicBezTo>
                  <a:pt x="523869" y="519217"/>
                  <a:pt x="522974" y="523411"/>
                  <a:pt x="521880" y="527768"/>
                </a:cubicBezTo>
                <a:lnTo>
                  <a:pt x="521461" y="529233"/>
                </a:lnTo>
                <a:lnTo>
                  <a:pt x="521231" y="523154"/>
                </a:lnTo>
                <a:cubicBezTo>
                  <a:pt x="519859" y="507107"/>
                  <a:pt x="516430" y="497439"/>
                  <a:pt x="510943" y="494149"/>
                </a:cubicBezTo>
                <a:cubicBezTo>
                  <a:pt x="507284" y="491957"/>
                  <a:pt x="504541" y="496350"/>
                  <a:pt x="502712" y="507328"/>
                </a:cubicBezTo>
                <a:lnTo>
                  <a:pt x="501051" y="539218"/>
                </a:lnTo>
                <a:lnTo>
                  <a:pt x="501970" y="539506"/>
                </a:lnTo>
                <a:lnTo>
                  <a:pt x="510003" y="565805"/>
                </a:lnTo>
                <a:lnTo>
                  <a:pt x="516390" y="569486"/>
                </a:lnTo>
                <a:cubicBezTo>
                  <a:pt x="519767" y="574010"/>
                  <a:pt x="521046" y="579904"/>
                  <a:pt x="520229" y="587167"/>
                </a:cubicBezTo>
                <a:lnTo>
                  <a:pt x="519429" y="597447"/>
                </a:lnTo>
                <a:lnTo>
                  <a:pt x="520253" y="602246"/>
                </a:lnTo>
                <a:lnTo>
                  <a:pt x="522122" y="605407"/>
                </a:lnTo>
                <a:cubicBezTo>
                  <a:pt x="523106" y="606836"/>
                  <a:pt x="523899" y="607709"/>
                  <a:pt x="524502" y="608026"/>
                </a:cubicBezTo>
                <a:cubicBezTo>
                  <a:pt x="533868" y="610527"/>
                  <a:pt x="544662" y="618881"/>
                  <a:pt x="556883" y="633089"/>
                </a:cubicBezTo>
                <a:cubicBezTo>
                  <a:pt x="569104" y="647297"/>
                  <a:pt x="582162" y="663212"/>
                  <a:pt x="596058" y="680833"/>
                </a:cubicBezTo>
                <a:lnTo>
                  <a:pt x="595989" y="681151"/>
                </a:lnTo>
                <a:lnTo>
                  <a:pt x="597933" y="680360"/>
                </a:lnTo>
                <a:cubicBezTo>
                  <a:pt x="601190" y="679862"/>
                  <a:pt x="605460" y="681428"/>
                  <a:pt x="610741" y="685060"/>
                </a:cubicBezTo>
                <a:cubicBezTo>
                  <a:pt x="617782" y="689901"/>
                  <a:pt x="620814" y="709249"/>
                  <a:pt x="619836" y="743103"/>
                </a:cubicBezTo>
                <a:cubicBezTo>
                  <a:pt x="619139" y="736991"/>
                  <a:pt x="623414" y="733935"/>
                  <a:pt x="632660" y="733935"/>
                </a:cubicBezTo>
                <a:cubicBezTo>
                  <a:pt x="630141" y="773265"/>
                  <a:pt x="629246" y="796919"/>
                  <a:pt x="629977" y="804896"/>
                </a:cubicBezTo>
                <a:cubicBezTo>
                  <a:pt x="630707" y="812873"/>
                  <a:pt x="631490" y="825514"/>
                  <a:pt x="632328" y="842817"/>
                </a:cubicBezTo>
                <a:cubicBezTo>
                  <a:pt x="633165" y="860121"/>
                  <a:pt x="634063" y="879826"/>
                  <a:pt x="635021" y="901932"/>
                </a:cubicBezTo>
                <a:cubicBezTo>
                  <a:pt x="635740" y="918512"/>
                  <a:pt x="634083" y="935571"/>
                  <a:pt x="630049" y="953110"/>
                </a:cubicBezTo>
                <a:lnTo>
                  <a:pt x="628343" y="959366"/>
                </a:lnTo>
                <a:lnTo>
                  <a:pt x="628881" y="970929"/>
                </a:lnTo>
                <a:cubicBezTo>
                  <a:pt x="629725" y="992082"/>
                  <a:pt x="626811" y="1013216"/>
                  <a:pt x="620137" y="1034330"/>
                </a:cubicBezTo>
                <a:lnTo>
                  <a:pt x="620037" y="1034330"/>
                </a:lnTo>
                <a:lnTo>
                  <a:pt x="620041" y="1032927"/>
                </a:lnTo>
                <a:lnTo>
                  <a:pt x="618904" y="1041823"/>
                </a:lnTo>
                <a:cubicBezTo>
                  <a:pt x="618210" y="1045854"/>
                  <a:pt x="617315" y="1050048"/>
                  <a:pt x="616221" y="1054405"/>
                </a:cubicBezTo>
                <a:lnTo>
                  <a:pt x="615802" y="1055870"/>
                </a:lnTo>
                <a:lnTo>
                  <a:pt x="615572" y="1049791"/>
                </a:lnTo>
                <a:cubicBezTo>
                  <a:pt x="614200" y="1033744"/>
                  <a:pt x="610771" y="1024076"/>
                  <a:pt x="605284" y="1020786"/>
                </a:cubicBezTo>
                <a:cubicBezTo>
                  <a:pt x="597967" y="1016401"/>
                  <a:pt x="594309" y="1038358"/>
                  <a:pt x="594309" y="1086658"/>
                </a:cubicBezTo>
                <a:cubicBezTo>
                  <a:pt x="609451" y="1090229"/>
                  <a:pt x="616205" y="1099278"/>
                  <a:pt x="614570" y="1113804"/>
                </a:cubicBezTo>
                <a:cubicBezTo>
                  <a:pt x="612935" y="1128329"/>
                  <a:pt x="611816" y="1142716"/>
                  <a:pt x="611213" y="1156964"/>
                </a:cubicBezTo>
                <a:cubicBezTo>
                  <a:pt x="611213" y="1175577"/>
                  <a:pt x="610724" y="1192058"/>
                  <a:pt x="609746" y="1206405"/>
                </a:cubicBezTo>
                <a:cubicBezTo>
                  <a:pt x="608767" y="1220752"/>
                  <a:pt x="607508" y="1240347"/>
                  <a:pt x="605967" y="1265192"/>
                </a:cubicBezTo>
                <a:cubicBezTo>
                  <a:pt x="606101" y="1285512"/>
                  <a:pt x="605327" y="1296287"/>
                  <a:pt x="603646" y="1297517"/>
                </a:cubicBezTo>
                <a:cubicBezTo>
                  <a:pt x="601964" y="1298748"/>
                  <a:pt x="601123" y="1291564"/>
                  <a:pt x="601123" y="1275967"/>
                </a:cubicBezTo>
                <a:cubicBezTo>
                  <a:pt x="600051" y="1304225"/>
                  <a:pt x="599324" y="1325814"/>
                  <a:pt x="598942" y="1340737"/>
                </a:cubicBezTo>
                <a:cubicBezTo>
                  <a:pt x="598560" y="1355659"/>
                  <a:pt x="597599" y="1375602"/>
                  <a:pt x="596058" y="1400566"/>
                </a:cubicBezTo>
                <a:cubicBezTo>
                  <a:pt x="596058" y="1425212"/>
                  <a:pt x="595217" y="1438160"/>
                  <a:pt x="593535" y="1439410"/>
                </a:cubicBezTo>
                <a:cubicBezTo>
                  <a:pt x="591854" y="1440660"/>
                  <a:pt x="591012" y="1434975"/>
                  <a:pt x="591012" y="1422354"/>
                </a:cubicBezTo>
                <a:cubicBezTo>
                  <a:pt x="591012" y="1452517"/>
                  <a:pt x="589599" y="1473888"/>
                  <a:pt x="586771" y="1486470"/>
                </a:cubicBezTo>
                <a:cubicBezTo>
                  <a:pt x="583944" y="1499050"/>
                  <a:pt x="581860" y="1512941"/>
                  <a:pt x="580520" y="1528141"/>
                </a:cubicBezTo>
                <a:cubicBezTo>
                  <a:pt x="579944" y="1535682"/>
                  <a:pt x="580078" y="1546298"/>
                  <a:pt x="580923" y="1559991"/>
                </a:cubicBezTo>
                <a:cubicBezTo>
                  <a:pt x="581767" y="1573683"/>
                  <a:pt x="581184" y="1601543"/>
                  <a:pt x="579174" y="1643572"/>
                </a:cubicBezTo>
                <a:lnTo>
                  <a:pt x="575158" y="1643572"/>
                </a:lnTo>
                <a:lnTo>
                  <a:pt x="573807" y="1656163"/>
                </a:lnTo>
                <a:cubicBezTo>
                  <a:pt x="572427" y="1662295"/>
                  <a:pt x="571435" y="1667623"/>
                  <a:pt x="570832" y="1672147"/>
                </a:cubicBezTo>
                <a:cubicBezTo>
                  <a:pt x="570832" y="1674410"/>
                  <a:pt x="571251" y="1686078"/>
                  <a:pt x="572089" y="1707152"/>
                </a:cubicBezTo>
                <a:cubicBezTo>
                  <a:pt x="572926" y="1728226"/>
                  <a:pt x="570035" y="1749399"/>
                  <a:pt x="563415" y="1770672"/>
                </a:cubicBezTo>
                <a:lnTo>
                  <a:pt x="561687" y="1770672"/>
                </a:lnTo>
                <a:cubicBezTo>
                  <a:pt x="561673" y="1770751"/>
                  <a:pt x="561459" y="1780038"/>
                  <a:pt x="561043" y="1798532"/>
                </a:cubicBezTo>
                <a:cubicBezTo>
                  <a:pt x="560628" y="1817027"/>
                  <a:pt x="559683" y="1833933"/>
                  <a:pt x="558209" y="1849253"/>
                </a:cubicBezTo>
                <a:cubicBezTo>
                  <a:pt x="558209" y="1867073"/>
                  <a:pt x="556947" y="1877233"/>
                  <a:pt x="554421" y="1879733"/>
                </a:cubicBezTo>
                <a:cubicBezTo>
                  <a:pt x="553789" y="1880358"/>
                  <a:pt x="553289" y="1880595"/>
                  <a:pt x="552921" y="1880444"/>
                </a:cubicBezTo>
                <a:lnTo>
                  <a:pt x="552868" y="1880321"/>
                </a:lnTo>
                <a:lnTo>
                  <a:pt x="552747" y="1885068"/>
                </a:lnTo>
                <a:cubicBezTo>
                  <a:pt x="552469" y="1889816"/>
                  <a:pt x="552052" y="1893822"/>
                  <a:pt x="551496" y="1897086"/>
                </a:cubicBezTo>
                <a:cubicBezTo>
                  <a:pt x="550384" y="1903615"/>
                  <a:pt x="549406" y="1913110"/>
                  <a:pt x="548561" y="1925572"/>
                </a:cubicBezTo>
                <a:cubicBezTo>
                  <a:pt x="548267" y="1925254"/>
                  <a:pt x="548749" y="1935067"/>
                  <a:pt x="550009" y="1955010"/>
                </a:cubicBezTo>
                <a:cubicBezTo>
                  <a:pt x="551268" y="1974953"/>
                  <a:pt x="548561" y="1995720"/>
                  <a:pt x="541888" y="2017310"/>
                </a:cubicBezTo>
                <a:lnTo>
                  <a:pt x="541526" y="2017310"/>
                </a:lnTo>
                <a:cubicBezTo>
                  <a:pt x="541714" y="2014611"/>
                  <a:pt x="542019" y="2019770"/>
                  <a:pt x="542441" y="2032788"/>
                </a:cubicBezTo>
                <a:cubicBezTo>
                  <a:pt x="542863" y="2045805"/>
                  <a:pt x="541386" y="2066264"/>
                  <a:pt x="538009" y="2094164"/>
                </a:cubicBezTo>
                <a:cubicBezTo>
                  <a:pt x="538009" y="2102935"/>
                  <a:pt x="535865" y="2113631"/>
                  <a:pt x="531577" y="2126252"/>
                </a:cubicBezTo>
                <a:lnTo>
                  <a:pt x="533064" y="2121608"/>
                </a:lnTo>
                <a:cubicBezTo>
                  <a:pt x="530317" y="2162328"/>
                  <a:pt x="528103" y="2207601"/>
                  <a:pt x="526421" y="2257429"/>
                </a:cubicBezTo>
                <a:cubicBezTo>
                  <a:pt x="524740" y="2307256"/>
                  <a:pt x="521902" y="2361837"/>
                  <a:pt x="517909" y="2421170"/>
                </a:cubicBezTo>
                <a:cubicBezTo>
                  <a:pt x="516924" y="2424087"/>
                  <a:pt x="516083" y="2426618"/>
                  <a:pt x="515387" y="2428764"/>
                </a:cubicBezTo>
                <a:lnTo>
                  <a:pt x="514267" y="2432332"/>
                </a:lnTo>
                <a:lnTo>
                  <a:pt x="514663" y="2450161"/>
                </a:lnTo>
                <a:cubicBezTo>
                  <a:pt x="515085" y="2467505"/>
                  <a:pt x="513567" y="2481614"/>
                  <a:pt x="510110" y="2492488"/>
                </a:cubicBezTo>
                <a:cubicBezTo>
                  <a:pt x="509360" y="2492091"/>
                  <a:pt x="509407" y="2494125"/>
                  <a:pt x="510251" y="2498590"/>
                </a:cubicBezTo>
                <a:cubicBezTo>
                  <a:pt x="511095" y="2503055"/>
                  <a:pt x="510606" y="2519356"/>
                  <a:pt x="508784" y="2547495"/>
                </a:cubicBezTo>
                <a:cubicBezTo>
                  <a:pt x="508918" y="2567616"/>
                  <a:pt x="507457" y="2578798"/>
                  <a:pt x="504402" y="2581041"/>
                </a:cubicBezTo>
                <a:cubicBezTo>
                  <a:pt x="503638" y="2581601"/>
                  <a:pt x="503029" y="2581740"/>
                  <a:pt x="502575" y="2581456"/>
                </a:cubicBezTo>
                <a:lnTo>
                  <a:pt x="502492" y="2581260"/>
                </a:lnTo>
                <a:lnTo>
                  <a:pt x="502309" y="2595239"/>
                </a:lnTo>
                <a:cubicBezTo>
                  <a:pt x="502066" y="2604050"/>
                  <a:pt x="501702" y="2612424"/>
                  <a:pt x="501216" y="2620361"/>
                </a:cubicBezTo>
                <a:cubicBezTo>
                  <a:pt x="500244" y="2636236"/>
                  <a:pt x="498982" y="2656695"/>
                  <a:pt x="497427" y="2681738"/>
                </a:cubicBezTo>
                <a:cubicBezTo>
                  <a:pt x="497561" y="2707257"/>
                  <a:pt x="496576" y="2720016"/>
                  <a:pt x="494472" y="2720016"/>
                </a:cubicBezTo>
                <a:cubicBezTo>
                  <a:pt x="492369" y="2720016"/>
                  <a:pt x="491317" y="2711047"/>
                  <a:pt x="491317" y="2693108"/>
                </a:cubicBezTo>
                <a:cubicBezTo>
                  <a:pt x="491317" y="2710571"/>
                  <a:pt x="490844" y="2730554"/>
                  <a:pt x="489899" y="2753056"/>
                </a:cubicBezTo>
                <a:cubicBezTo>
                  <a:pt x="488955" y="2775559"/>
                  <a:pt x="487551" y="2796454"/>
                  <a:pt x="485689" y="2815743"/>
                </a:cubicBezTo>
                <a:cubicBezTo>
                  <a:pt x="481736" y="2874202"/>
                  <a:pt x="478061" y="2946830"/>
                  <a:pt x="474664" y="3033627"/>
                </a:cubicBezTo>
                <a:cubicBezTo>
                  <a:pt x="471267" y="3120424"/>
                  <a:pt x="468584" y="3198648"/>
                  <a:pt x="466614" y="3268299"/>
                </a:cubicBezTo>
                <a:cubicBezTo>
                  <a:pt x="453817" y="3288976"/>
                  <a:pt x="444474" y="3295495"/>
                  <a:pt x="438584" y="3287855"/>
                </a:cubicBezTo>
                <a:cubicBezTo>
                  <a:pt x="434167" y="3282125"/>
                  <a:pt x="430668" y="3276356"/>
                  <a:pt x="428086" y="3270549"/>
                </a:cubicBezTo>
                <a:lnTo>
                  <a:pt x="426655" y="3266887"/>
                </a:lnTo>
                <a:lnTo>
                  <a:pt x="426374" y="3269430"/>
                </a:lnTo>
                <a:cubicBezTo>
                  <a:pt x="417664" y="3259469"/>
                  <a:pt x="411681" y="3258229"/>
                  <a:pt x="408424" y="3265710"/>
                </a:cubicBezTo>
                <a:cubicBezTo>
                  <a:pt x="405168" y="3273191"/>
                  <a:pt x="398434" y="3269450"/>
                  <a:pt x="388224" y="3254488"/>
                </a:cubicBezTo>
                <a:cubicBezTo>
                  <a:pt x="378535" y="3256988"/>
                  <a:pt x="372814" y="3249130"/>
                  <a:pt x="371058" y="3230914"/>
                </a:cubicBezTo>
                <a:lnTo>
                  <a:pt x="370261" y="3220752"/>
                </a:lnTo>
                <a:lnTo>
                  <a:pt x="366416" y="3218274"/>
                </a:lnTo>
                <a:lnTo>
                  <a:pt x="365391" y="3216603"/>
                </a:lnTo>
                <a:lnTo>
                  <a:pt x="361488" y="3217692"/>
                </a:lnTo>
                <a:cubicBezTo>
                  <a:pt x="359922" y="3217403"/>
                  <a:pt x="358161" y="3216443"/>
                  <a:pt x="356204" y="3214810"/>
                </a:cubicBezTo>
                <a:cubicBezTo>
                  <a:pt x="348379" y="3208282"/>
                  <a:pt x="343579" y="3198905"/>
                  <a:pt x="341803" y="3186682"/>
                </a:cubicBezTo>
                <a:cubicBezTo>
                  <a:pt x="340915" y="3180570"/>
                  <a:pt x="340403" y="3175837"/>
                  <a:pt x="340265" y="3172484"/>
                </a:cubicBezTo>
                <a:lnTo>
                  <a:pt x="340850" y="3167630"/>
                </a:lnTo>
                <a:lnTo>
                  <a:pt x="337321" y="3166099"/>
                </a:lnTo>
                <a:cubicBezTo>
                  <a:pt x="334899" y="3163896"/>
                  <a:pt x="332376" y="3160498"/>
                  <a:pt x="329753" y="3155904"/>
                </a:cubicBezTo>
                <a:cubicBezTo>
                  <a:pt x="330530" y="3151856"/>
                  <a:pt x="329113" y="3153573"/>
                  <a:pt x="325502" y="3161054"/>
                </a:cubicBezTo>
                <a:cubicBezTo>
                  <a:pt x="321891" y="3168535"/>
                  <a:pt x="310537" y="3162036"/>
                  <a:pt x="291443" y="3141557"/>
                </a:cubicBezTo>
                <a:cubicBezTo>
                  <a:pt x="291443" y="3114689"/>
                  <a:pt x="286578" y="3102505"/>
                  <a:pt x="276850" y="3105005"/>
                </a:cubicBezTo>
                <a:cubicBezTo>
                  <a:pt x="272884" y="3027714"/>
                  <a:pt x="270753" y="2953017"/>
                  <a:pt x="270458" y="2880915"/>
                </a:cubicBezTo>
                <a:lnTo>
                  <a:pt x="274618" y="2693276"/>
                </a:lnTo>
                <a:lnTo>
                  <a:pt x="272075" y="2691637"/>
                </a:lnTo>
                <a:lnTo>
                  <a:pt x="271050" y="2689966"/>
                </a:lnTo>
                <a:lnTo>
                  <a:pt x="267147" y="2691055"/>
                </a:lnTo>
                <a:cubicBezTo>
                  <a:pt x="265581" y="2690766"/>
                  <a:pt x="263820" y="2689806"/>
                  <a:pt x="261863" y="2688173"/>
                </a:cubicBezTo>
                <a:cubicBezTo>
                  <a:pt x="254038" y="2681645"/>
                  <a:pt x="249238" y="2672268"/>
                  <a:pt x="247462" y="2660045"/>
                </a:cubicBezTo>
                <a:cubicBezTo>
                  <a:pt x="246574" y="2653933"/>
                  <a:pt x="246062" y="2649200"/>
                  <a:pt x="245924" y="2645847"/>
                </a:cubicBezTo>
                <a:lnTo>
                  <a:pt x="246509" y="2640993"/>
                </a:lnTo>
                <a:lnTo>
                  <a:pt x="242980" y="2639462"/>
                </a:lnTo>
                <a:cubicBezTo>
                  <a:pt x="240558" y="2637259"/>
                  <a:pt x="238035" y="2633861"/>
                  <a:pt x="235412" y="2629267"/>
                </a:cubicBezTo>
                <a:cubicBezTo>
                  <a:pt x="236189" y="2625219"/>
                  <a:pt x="234772" y="2626936"/>
                  <a:pt x="231161" y="2634417"/>
                </a:cubicBezTo>
                <a:cubicBezTo>
                  <a:pt x="229355" y="2638158"/>
                  <a:pt x="225614" y="2638403"/>
                  <a:pt x="219938" y="2635154"/>
                </a:cubicBezTo>
                <a:lnTo>
                  <a:pt x="202073" y="2619325"/>
                </a:lnTo>
                <a:lnTo>
                  <a:pt x="196192" y="2790779"/>
                </a:lnTo>
                <a:cubicBezTo>
                  <a:pt x="183395" y="2811456"/>
                  <a:pt x="174052" y="2817975"/>
                  <a:pt x="168162" y="2810335"/>
                </a:cubicBezTo>
                <a:cubicBezTo>
                  <a:pt x="163745" y="2804605"/>
                  <a:pt x="160246" y="2798836"/>
                  <a:pt x="157664" y="2793029"/>
                </a:cubicBezTo>
                <a:lnTo>
                  <a:pt x="156233" y="2789367"/>
                </a:lnTo>
                <a:lnTo>
                  <a:pt x="155952" y="2791910"/>
                </a:lnTo>
                <a:cubicBezTo>
                  <a:pt x="147242" y="2781949"/>
                  <a:pt x="141259" y="2780709"/>
                  <a:pt x="138002" y="2788190"/>
                </a:cubicBezTo>
                <a:cubicBezTo>
                  <a:pt x="134746" y="2795671"/>
                  <a:pt x="128012" y="2791930"/>
                  <a:pt x="117802" y="2776968"/>
                </a:cubicBezTo>
                <a:cubicBezTo>
                  <a:pt x="108113" y="2779468"/>
                  <a:pt x="102392" y="2771610"/>
                  <a:pt x="100636" y="2753394"/>
                </a:cubicBezTo>
                <a:lnTo>
                  <a:pt x="99839" y="2743232"/>
                </a:lnTo>
                <a:lnTo>
                  <a:pt x="95994" y="2740754"/>
                </a:lnTo>
                <a:lnTo>
                  <a:pt x="94969" y="2739083"/>
                </a:lnTo>
                <a:lnTo>
                  <a:pt x="91066" y="2740172"/>
                </a:lnTo>
                <a:cubicBezTo>
                  <a:pt x="89500" y="2739883"/>
                  <a:pt x="87739" y="2738923"/>
                  <a:pt x="85782" y="2737290"/>
                </a:cubicBezTo>
                <a:cubicBezTo>
                  <a:pt x="77957" y="2730762"/>
                  <a:pt x="73157" y="2721385"/>
                  <a:pt x="71381" y="2709162"/>
                </a:cubicBezTo>
                <a:cubicBezTo>
                  <a:pt x="70493" y="2703050"/>
                  <a:pt x="69981" y="2698317"/>
                  <a:pt x="69843" y="2694964"/>
                </a:cubicBezTo>
                <a:lnTo>
                  <a:pt x="70428" y="2690110"/>
                </a:lnTo>
                <a:lnTo>
                  <a:pt x="66899" y="2688579"/>
                </a:lnTo>
                <a:cubicBezTo>
                  <a:pt x="64477" y="2686376"/>
                  <a:pt x="61954" y="2682978"/>
                  <a:pt x="59331" y="2678384"/>
                </a:cubicBezTo>
                <a:cubicBezTo>
                  <a:pt x="60108" y="2674336"/>
                  <a:pt x="58691" y="2676053"/>
                  <a:pt x="55080" y="2683534"/>
                </a:cubicBezTo>
                <a:cubicBezTo>
                  <a:pt x="51469" y="2691015"/>
                  <a:pt x="40115" y="2684516"/>
                  <a:pt x="21021" y="2664037"/>
                </a:cubicBezTo>
                <a:cubicBezTo>
                  <a:pt x="21021" y="2637169"/>
                  <a:pt x="16156" y="2624985"/>
                  <a:pt x="6428" y="2627485"/>
                </a:cubicBezTo>
                <a:cubicBezTo>
                  <a:pt x="-1505" y="2472902"/>
                  <a:pt x="-2095" y="2328698"/>
                  <a:pt x="4659" y="2194871"/>
                </a:cubicBezTo>
                <a:cubicBezTo>
                  <a:pt x="5476" y="2191815"/>
                  <a:pt x="5463" y="2186934"/>
                  <a:pt x="4619" y="2180227"/>
                </a:cubicBezTo>
                <a:cubicBezTo>
                  <a:pt x="3775" y="2173520"/>
                  <a:pt x="3808" y="2161812"/>
                  <a:pt x="4719" y="2145103"/>
                </a:cubicBezTo>
                <a:cubicBezTo>
                  <a:pt x="4652" y="2135777"/>
                  <a:pt x="6669" y="2125180"/>
                  <a:pt x="10770" y="2113314"/>
                </a:cubicBezTo>
                <a:cubicBezTo>
                  <a:pt x="11570" y="2110942"/>
                  <a:pt x="12241" y="2108867"/>
                  <a:pt x="12781" y="2107089"/>
                </a:cubicBezTo>
                <a:lnTo>
                  <a:pt x="13720" y="2103694"/>
                </a:lnTo>
                <a:lnTo>
                  <a:pt x="12854" y="2113509"/>
                </a:lnTo>
                <a:lnTo>
                  <a:pt x="17483" y="2099741"/>
                </a:lnTo>
                <a:cubicBezTo>
                  <a:pt x="26059" y="2079301"/>
                  <a:pt x="26899" y="2070709"/>
                  <a:pt x="20005" y="2073963"/>
                </a:cubicBezTo>
                <a:cubicBezTo>
                  <a:pt x="13111" y="2077218"/>
                  <a:pt x="9664" y="2079579"/>
                  <a:pt x="9664" y="2081048"/>
                </a:cubicBezTo>
                <a:cubicBezTo>
                  <a:pt x="9664" y="2076364"/>
                  <a:pt x="9453" y="2066572"/>
                  <a:pt x="9031" y="2051669"/>
                </a:cubicBezTo>
                <a:cubicBezTo>
                  <a:pt x="8609" y="2036766"/>
                  <a:pt x="8820" y="2024830"/>
                  <a:pt x="9664" y="2015861"/>
                </a:cubicBezTo>
                <a:cubicBezTo>
                  <a:pt x="10508" y="2023679"/>
                  <a:pt x="11771" y="2009342"/>
                  <a:pt x="13453" y="1972849"/>
                </a:cubicBezTo>
                <a:cubicBezTo>
                  <a:pt x="15135" y="1936357"/>
                  <a:pt x="16605" y="1902811"/>
                  <a:pt x="17865" y="1872212"/>
                </a:cubicBezTo>
                <a:cubicBezTo>
                  <a:pt x="19124" y="1841613"/>
                  <a:pt x="20387" y="1812522"/>
                  <a:pt x="21654" y="1784939"/>
                </a:cubicBezTo>
                <a:cubicBezTo>
                  <a:pt x="22920" y="1757356"/>
                  <a:pt x="24283" y="1730488"/>
                  <a:pt x="25744" y="1704334"/>
                </a:cubicBezTo>
                <a:cubicBezTo>
                  <a:pt x="31010" y="1641389"/>
                  <a:pt x="36936" y="1552519"/>
                  <a:pt x="43522" y="1437723"/>
                </a:cubicBezTo>
                <a:cubicBezTo>
                  <a:pt x="50108" y="1322927"/>
                  <a:pt x="56557" y="1221178"/>
                  <a:pt x="62869" y="1132477"/>
                </a:cubicBezTo>
                <a:cubicBezTo>
                  <a:pt x="66473" y="1079296"/>
                  <a:pt x="69702" y="1029170"/>
                  <a:pt x="72557" y="982101"/>
                </a:cubicBezTo>
                <a:cubicBezTo>
                  <a:pt x="75411" y="935032"/>
                  <a:pt x="78848" y="889292"/>
                  <a:pt x="82868" y="844881"/>
                </a:cubicBezTo>
                <a:cubicBezTo>
                  <a:pt x="84784" y="818211"/>
                  <a:pt x="87424" y="793665"/>
                  <a:pt x="90788" y="771241"/>
                </a:cubicBezTo>
                <a:cubicBezTo>
                  <a:pt x="94151" y="748818"/>
                  <a:pt x="96623" y="727069"/>
                  <a:pt x="98204" y="705995"/>
                </a:cubicBezTo>
                <a:cubicBezTo>
                  <a:pt x="100590" y="687461"/>
                  <a:pt x="102415" y="667647"/>
                  <a:pt x="103682" y="646553"/>
                </a:cubicBezTo>
                <a:cubicBezTo>
                  <a:pt x="104948" y="625459"/>
                  <a:pt x="106472" y="603978"/>
                  <a:pt x="108254" y="582110"/>
                </a:cubicBezTo>
                <a:cubicBezTo>
                  <a:pt x="110090" y="568617"/>
                  <a:pt x="111936" y="555649"/>
                  <a:pt x="113792" y="543207"/>
                </a:cubicBezTo>
                <a:cubicBezTo>
                  <a:pt x="115648" y="530765"/>
                  <a:pt x="117454" y="518015"/>
                  <a:pt x="119209" y="504958"/>
                </a:cubicBezTo>
                <a:cubicBezTo>
                  <a:pt x="123028" y="482217"/>
                  <a:pt x="126197" y="455329"/>
                  <a:pt x="128716" y="424293"/>
                </a:cubicBezTo>
                <a:cubicBezTo>
                  <a:pt x="131235" y="393257"/>
                  <a:pt x="134793" y="361527"/>
                  <a:pt x="139389" y="329103"/>
                </a:cubicBezTo>
                <a:cubicBezTo>
                  <a:pt x="143302" y="308029"/>
                  <a:pt x="145164" y="298116"/>
                  <a:pt x="144977" y="299367"/>
                </a:cubicBezTo>
                <a:cubicBezTo>
                  <a:pt x="144789" y="300617"/>
                  <a:pt x="144695" y="308941"/>
                  <a:pt x="144695" y="324340"/>
                </a:cubicBezTo>
                <a:cubicBezTo>
                  <a:pt x="145607" y="302710"/>
                  <a:pt x="146910" y="285218"/>
                  <a:pt x="148605" y="271863"/>
                </a:cubicBezTo>
                <a:cubicBezTo>
                  <a:pt x="150300" y="258508"/>
                  <a:pt x="153486" y="242167"/>
                  <a:pt x="158163" y="222839"/>
                </a:cubicBezTo>
                <a:cubicBezTo>
                  <a:pt x="158846" y="219863"/>
                  <a:pt x="159593" y="211776"/>
                  <a:pt x="160404" y="198580"/>
                </a:cubicBezTo>
                <a:cubicBezTo>
                  <a:pt x="161214" y="185384"/>
                  <a:pt x="163596" y="168487"/>
                  <a:pt x="167549" y="147889"/>
                </a:cubicBezTo>
                <a:cubicBezTo>
                  <a:pt x="168661" y="142919"/>
                  <a:pt x="169643" y="138608"/>
                  <a:pt x="170492" y="134958"/>
                </a:cubicBezTo>
                <a:lnTo>
                  <a:pt x="171783" y="129584"/>
                </a:lnTo>
                <a:lnTo>
                  <a:pt x="171821" y="128713"/>
                </a:lnTo>
                <a:cubicBezTo>
                  <a:pt x="172243" y="124997"/>
                  <a:pt x="172876" y="122509"/>
                  <a:pt x="173720" y="121249"/>
                </a:cubicBezTo>
                <a:lnTo>
                  <a:pt x="174067" y="120889"/>
                </a:lnTo>
                <a:lnTo>
                  <a:pt x="174594" y="119940"/>
                </a:lnTo>
                <a:lnTo>
                  <a:pt x="174551" y="120386"/>
                </a:lnTo>
                <a:lnTo>
                  <a:pt x="175059" y="119858"/>
                </a:lnTo>
                <a:lnTo>
                  <a:pt x="175743" y="97541"/>
                </a:lnTo>
                <a:cubicBezTo>
                  <a:pt x="177255" y="76377"/>
                  <a:pt x="181036" y="65796"/>
                  <a:pt x="187087" y="65796"/>
                </a:cubicBezTo>
                <a:cubicBezTo>
                  <a:pt x="193740" y="52699"/>
                  <a:pt x="199286" y="47315"/>
                  <a:pt x="203727" y="49644"/>
                </a:cubicBezTo>
                <a:cubicBezTo>
                  <a:pt x="205208" y="50421"/>
                  <a:pt x="206565" y="52054"/>
                  <a:pt x="207800" y="54544"/>
                </a:cubicBezTo>
                <a:cubicBezTo>
                  <a:pt x="212738" y="64506"/>
                  <a:pt x="220653" y="66986"/>
                  <a:pt x="231548" y="61986"/>
                </a:cubicBezTo>
                <a:cubicBezTo>
                  <a:pt x="236559" y="82028"/>
                  <a:pt x="241296" y="97536"/>
                  <a:pt x="245759" y="108509"/>
                </a:cubicBezTo>
                <a:cubicBezTo>
                  <a:pt x="246874" y="111253"/>
                  <a:pt x="247771" y="113977"/>
                  <a:pt x="248450" y="116682"/>
                </a:cubicBezTo>
                <a:lnTo>
                  <a:pt x="249831" y="124726"/>
                </a:lnTo>
                <a:lnTo>
                  <a:pt x="251700" y="127887"/>
                </a:lnTo>
                <a:cubicBezTo>
                  <a:pt x="252684" y="129316"/>
                  <a:pt x="253477" y="130189"/>
                  <a:pt x="254080" y="130506"/>
                </a:cubicBezTo>
                <a:cubicBezTo>
                  <a:pt x="263446" y="133007"/>
                  <a:pt x="274240" y="141361"/>
                  <a:pt x="286461" y="155569"/>
                </a:cubicBezTo>
                <a:cubicBezTo>
                  <a:pt x="298682" y="169777"/>
                  <a:pt x="311740" y="185692"/>
                  <a:pt x="325636" y="203313"/>
                </a:cubicBezTo>
                <a:lnTo>
                  <a:pt x="325567" y="203631"/>
                </a:lnTo>
                <a:lnTo>
                  <a:pt x="327511" y="202840"/>
                </a:lnTo>
                <a:lnTo>
                  <a:pt x="328497" y="203202"/>
                </a:lnTo>
                <a:lnTo>
                  <a:pt x="334244" y="173722"/>
                </a:lnTo>
                <a:cubicBezTo>
                  <a:pt x="334927" y="170746"/>
                  <a:pt x="335674" y="162659"/>
                  <a:pt x="336485" y="149463"/>
                </a:cubicBezTo>
                <a:cubicBezTo>
                  <a:pt x="337295" y="136267"/>
                  <a:pt x="339677" y="119370"/>
                  <a:pt x="343630" y="98772"/>
                </a:cubicBezTo>
                <a:cubicBezTo>
                  <a:pt x="344742" y="93802"/>
                  <a:pt x="345724" y="89491"/>
                  <a:pt x="346573" y="85841"/>
                </a:cubicBezTo>
                <a:lnTo>
                  <a:pt x="347864" y="80467"/>
                </a:lnTo>
                <a:lnTo>
                  <a:pt x="347902" y="79596"/>
                </a:lnTo>
                <a:cubicBezTo>
                  <a:pt x="348324" y="75880"/>
                  <a:pt x="348957" y="73392"/>
                  <a:pt x="349801" y="72132"/>
                </a:cubicBezTo>
                <a:lnTo>
                  <a:pt x="350148" y="71772"/>
                </a:lnTo>
                <a:lnTo>
                  <a:pt x="350675" y="70823"/>
                </a:lnTo>
                <a:lnTo>
                  <a:pt x="350632" y="71269"/>
                </a:lnTo>
                <a:lnTo>
                  <a:pt x="351140" y="70741"/>
                </a:lnTo>
                <a:lnTo>
                  <a:pt x="351824" y="48424"/>
                </a:lnTo>
                <a:cubicBezTo>
                  <a:pt x="353336" y="27260"/>
                  <a:pt x="357117" y="16679"/>
                  <a:pt x="363168" y="16679"/>
                </a:cubicBezTo>
                <a:cubicBezTo>
                  <a:pt x="369821" y="3582"/>
                  <a:pt x="375367" y="-1802"/>
                  <a:pt x="379808" y="527"/>
                </a:cubicBezTo>
                <a:close/>
              </a:path>
            </a:pathLst>
          </a:custGeom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GB" sz="30000" b="1" dirty="0">
              <a:latin typeface="Hey August" pitchFamily="2" charset="0"/>
            </a:endParaRPr>
          </a:p>
        </p:txBody>
      </p:sp>
      <p:sp useBgFill="1">
        <p:nvSpPr>
          <p:cNvPr id="26" name="TextBox 25">
            <a:extLst>
              <a:ext uri="{FF2B5EF4-FFF2-40B4-BE49-F238E27FC236}">
                <a16:creationId xmlns:a16="http://schemas.microsoft.com/office/drawing/2014/main" id="{97D6CAB7-1B21-45CE-A61E-70132A427369}"/>
              </a:ext>
            </a:extLst>
          </p:cNvPr>
          <p:cNvSpPr txBox="1"/>
          <p:nvPr/>
        </p:nvSpPr>
        <p:spPr>
          <a:xfrm rot="1701327">
            <a:off x="1909860" y="179139"/>
            <a:ext cx="1612968" cy="6150134"/>
          </a:xfrm>
          <a:custGeom>
            <a:avLst/>
            <a:gdLst>
              <a:gd name="connsiteX0" fmla="*/ 513256 w 635184"/>
              <a:gd name="connsiteY0" fmla="*/ 2435822 h 3290946"/>
              <a:gd name="connsiteX1" fmla="*/ 512940 w 635184"/>
              <a:gd name="connsiteY1" fmla="*/ 2437009 h 3290946"/>
              <a:gd name="connsiteX2" fmla="*/ 513014 w 635184"/>
              <a:gd name="connsiteY2" fmla="*/ 2437660 h 3290946"/>
              <a:gd name="connsiteX3" fmla="*/ 14126 w 635184"/>
              <a:gd name="connsiteY3" fmla="*/ 2099086 h 3290946"/>
              <a:gd name="connsiteX4" fmla="*/ 14011 w 635184"/>
              <a:gd name="connsiteY4" fmla="*/ 2102643 h 3290946"/>
              <a:gd name="connsiteX5" fmla="*/ 13720 w 635184"/>
              <a:gd name="connsiteY5" fmla="*/ 2103694 h 3290946"/>
              <a:gd name="connsiteX6" fmla="*/ 96538 w 635184"/>
              <a:gd name="connsiteY6" fmla="*/ 1843646 h 3290946"/>
              <a:gd name="connsiteX7" fmla="*/ 96515 w 635184"/>
              <a:gd name="connsiteY7" fmla="*/ 1844433 h 3290946"/>
              <a:gd name="connsiteX8" fmla="*/ 96478 w 635184"/>
              <a:gd name="connsiteY8" fmla="*/ 1845626 h 3290946"/>
              <a:gd name="connsiteX9" fmla="*/ 96647 w 635184"/>
              <a:gd name="connsiteY9" fmla="*/ 1844679 h 3290946"/>
              <a:gd name="connsiteX10" fmla="*/ 272619 w 635184"/>
              <a:gd name="connsiteY10" fmla="*/ 1794529 h 3290946"/>
              <a:gd name="connsiteX11" fmla="*/ 272596 w 635184"/>
              <a:gd name="connsiteY11" fmla="*/ 1795316 h 3290946"/>
              <a:gd name="connsiteX12" fmla="*/ 272559 w 635184"/>
              <a:gd name="connsiteY12" fmla="*/ 1796509 h 3290946"/>
              <a:gd name="connsiteX13" fmla="*/ 272728 w 635184"/>
              <a:gd name="connsiteY13" fmla="*/ 1795562 h 3290946"/>
              <a:gd name="connsiteX14" fmla="*/ 97240 w 635184"/>
              <a:gd name="connsiteY14" fmla="*/ 1721538 h 3290946"/>
              <a:gd name="connsiteX15" fmla="*/ 95561 w 635184"/>
              <a:gd name="connsiteY15" fmla="*/ 1745797 h 3290946"/>
              <a:gd name="connsiteX16" fmla="*/ 97924 w 635184"/>
              <a:gd name="connsiteY16" fmla="*/ 1757412 h 3290946"/>
              <a:gd name="connsiteX17" fmla="*/ 98506 w 635184"/>
              <a:gd name="connsiteY17" fmla="*/ 1748685 h 3290946"/>
              <a:gd name="connsiteX18" fmla="*/ 99259 w 635184"/>
              <a:gd name="connsiteY18" fmla="*/ 1739724 h 3290946"/>
              <a:gd name="connsiteX19" fmla="*/ 98040 w 635184"/>
              <a:gd name="connsiteY19" fmla="*/ 1734637 h 3290946"/>
              <a:gd name="connsiteX20" fmla="*/ 97240 w 635184"/>
              <a:gd name="connsiteY20" fmla="*/ 1721538 h 3290946"/>
              <a:gd name="connsiteX21" fmla="*/ 273321 w 635184"/>
              <a:gd name="connsiteY21" fmla="*/ 1672421 h 3290946"/>
              <a:gd name="connsiteX22" fmla="*/ 271642 w 635184"/>
              <a:gd name="connsiteY22" fmla="*/ 1696680 h 3290946"/>
              <a:gd name="connsiteX23" fmla="*/ 274005 w 635184"/>
              <a:gd name="connsiteY23" fmla="*/ 1708295 h 3290946"/>
              <a:gd name="connsiteX24" fmla="*/ 274587 w 635184"/>
              <a:gd name="connsiteY24" fmla="*/ 1699568 h 3290946"/>
              <a:gd name="connsiteX25" fmla="*/ 275340 w 635184"/>
              <a:gd name="connsiteY25" fmla="*/ 1690607 h 3290946"/>
              <a:gd name="connsiteX26" fmla="*/ 274121 w 635184"/>
              <a:gd name="connsiteY26" fmla="*/ 1685520 h 3290946"/>
              <a:gd name="connsiteX27" fmla="*/ 273321 w 635184"/>
              <a:gd name="connsiteY27" fmla="*/ 1672421 h 3290946"/>
              <a:gd name="connsiteX28" fmla="*/ 615802 w 635184"/>
              <a:gd name="connsiteY28" fmla="*/ 1055870 h 3290946"/>
              <a:gd name="connsiteX29" fmla="*/ 616258 w 635184"/>
              <a:gd name="connsiteY29" fmla="*/ 1067965 h 3290946"/>
              <a:gd name="connsiteX30" fmla="*/ 612339 w 635184"/>
              <a:gd name="connsiteY30" fmla="*/ 1067965 h 3290946"/>
              <a:gd name="connsiteX31" fmla="*/ 161479 w 635184"/>
              <a:gd name="connsiteY31" fmla="*/ 1052526 h 3290946"/>
              <a:gd name="connsiteX32" fmla="*/ 160758 w 635184"/>
              <a:gd name="connsiteY32" fmla="*/ 1055146 h 3290946"/>
              <a:gd name="connsiteX33" fmla="*/ 160720 w 635184"/>
              <a:gd name="connsiteY33" fmla="*/ 1055727 h 3290946"/>
              <a:gd name="connsiteX34" fmla="*/ 161444 w 635184"/>
              <a:gd name="connsiteY34" fmla="*/ 1054402 h 3290946"/>
              <a:gd name="connsiteX35" fmla="*/ 161479 w 635184"/>
              <a:gd name="connsiteY35" fmla="*/ 1052526 h 3290946"/>
              <a:gd name="connsiteX36" fmla="*/ 337560 w 635184"/>
              <a:gd name="connsiteY36" fmla="*/ 1003409 h 3290946"/>
              <a:gd name="connsiteX37" fmla="*/ 336839 w 635184"/>
              <a:gd name="connsiteY37" fmla="*/ 1006029 h 3290946"/>
              <a:gd name="connsiteX38" fmla="*/ 336801 w 635184"/>
              <a:gd name="connsiteY38" fmla="*/ 1006610 h 3290946"/>
              <a:gd name="connsiteX39" fmla="*/ 337525 w 635184"/>
              <a:gd name="connsiteY39" fmla="*/ 1005285 h 3290946"/>
              <a:gd name="connsiteX40" fmla="*/ 337560 w 635184"/>
              <a:gd name="connsiteY40" fmla="*/ 1003409 h 3290946"/>
              <a:gd name="connsiteX41" fmla="*/ 627675 w 635184"/>
              <a:gd name="connsiteY41" fmla="*/ 961817 h 3290946"/>
              <a:gd name="connsiteX42" fmla="*/ 625223 w 635184"/>
              <a:gd name="connsiteY42" fmla="*/ 970810 h 3290946"/>
              <a:gd name="connsiteX43" fmla="*/ 627615 w 635184"/>
              <a:gd name="connsiteY43" fmla="*/ 970810 h 3290946"/>
              <a:gd name="connsiteX44" fmla="*/ 167359 w 635184"/>
              <a:gd name="connsiteY44" fmla="*/ 888109 h 3290946"/>
              <a:gd name="connsiteX45" fmla="*/ 167321 w 635184"/>
              <a:gd name="connsiteY45" fmla="*/ 889003 h 3290946"/>
              <a:gd name="connsiteX46" fmla="*/ 167662 w 635184"/>
              <a:gd name="connsiteY46" fmla="*/ 898510 h 3290946"/>
              <a:gd name="connsiteX47" fmla="*/ 172554 w 635184"/>
              <a:gd name="connsiteY47" fmla="*/ 915337 h 3290946"/>
              <a:gd name="connsiteX48" fmla="*/ 180373 w 635184"/>
              <a:gd name="connsiteY48" fmla="*/ 915813 h 3290946"/>
              <a:gd name="connsiteX49" fmla="*/ 183046 w 635184"/>
              <a:gd name="connsiteY49" fmla="*/ 900186 h 3290946"/>
              <a:gd name="connsiteX50" fmla="*/ 174182 w 635184"/>
              <a:gd name="connsiteY50" fmla="*/ 888856 h 3290946"/>
              <a:gd name="connsiteX51" fmla="*/ 343440 w 635184"/>
              <a:gd name="connsiteY51" fmla="*/ 838992 h 3290946"/>
              <a:gd name="connsiteX52" fmla="*/ 343402 w 635184"/>
              <a:gd name="connsiteY52" fmla="*/ 839886 h 3290946"/>
              <a:gd name="connsiteX53" fmla="*/ 343743 w 635184"/>
              <a:gd name="connsiteY53" fmla="*/ 849393 h 3290946"/>
              <a:gd name="connsiteX54" fmla="*/ 348635 w 635184"/>
              <a:gd name="connsiteY54" fmla="*/ 866220 h 3290946"/>
              <a:gd name="connsiteX55" fmla="*/ 356454 w 635184"/>
              <a:gd name="connsiteY55" fmla="*/ 866696 h 3290946"/>
              <a:gd name="connsiteX56" fmla="*/ 359127 w 635184"/>
              <a:gd name="connsiteY56" fmla="*/ 851069 h 3290946"/>
              <a:gd name="connsiteX57" fmla="*/ 350263 w 635184"/>
              <a:gd name="connsiteY57" fmla="*/ 839739 h 3290946"/>
              <a:gd name="connsiteX58" fmla="*/ 521461 w 635184"/>
              <a:gd name="connsiteY58" fmla="*/ 529233 h 3290946"/>
              <a:gd name="connsiteX59" fmla="*/ 521917 w 635184"/>
              <a:gd name="connsiteY59" fmla="*/ 541328 h 3290946"/>
              <a:gd name="connsiteX60" fmla="*/ 517998 w 635184"/>
              <a:gd name="connsiteY60" fmla="*/ 541328 h 3290946"/>
              <a:gd name="connsiteX61" fmla="*/ 533334 w 635184"/>
              <a:gd name="connsiteY61" fmla="*/ 435180 h 3290946"/>
              <a:gd name="connsiteX62" fmla="*/ 530882 w 635184"/>
              <a:gd name="connsiteY62" fmla="*/ 444173 h 3290946"/>
              <a:gd name="connsiteX63" fmla="*/ 533274 w 635184"/>
              <a:gd name="connsiteY63" fmla="*/ 444173 h 3290946"/>
              <a:gd name="connsiteX64" fmla="*/ 379808 w 635184"/>
              <a:gd name="connsiteY64" fmla="*/ 527 h 3290946"/>
              <a:gd name="connsiteX65" fmla="*/ 383881 w 635184"/>
              <a:gd name="connsiteY65" fmla="*/ 5427 h 3290946"/>
              <a:gd name="connsiteX66" fmla="*/ 407629 w 635184"/>
              <a:gd name="connsiteY66" fmla="*/ 12869 h 3290946"/>
              <a:gd name="connsiteX67" fmla="*/ 421840 w 635184"/>
              <a:gd name="connsiteY67" fmla="*/ 59392 h 3290946"/>
              <a:gd name="connsiteX68" fmla="*/ 424531 w 635184"/>
              <a:gd name="connsiteY68" fmla="*/ 67565 h 3290946"/>
              <a:gd name="connsiteX69" fmla="*/ 425912 w 635184"/>
              <a:gd name="connsiteY69" fmla="*/ 75609 h 3290946"/>
              <a:gd name="connsiteX70" fmla="*/ 427781 w 635184"/>
              <a:gd name="connsiteY70" fmla="*/ 78770 h 3290946"/>
              <a:gd name="connsiteX71" fmla="*/ 430161 w 635184"/>
              <a:gd name="connsiteY71" fmla="*/ 81389 h 3290946"/>
              <a:gd name="connsiteX72" fmla="*/ 462542 w 635184"/>
              <a:gd name="connsiteY72" fmla="*/ 106452 h 3290946"/>
              <a:gd name="connsiteX73" fmla="*/ 501717 w 635184"/>
              <a:gd name="connsiteY73" fmla="*/ 154196 h 3290946"/>
              <a:gd name="connsiteX74" fmla="*/ 501648 w 635184"/>
              <a:gd name="connsiteY74" fmla="*/ 154514 h 3290946"/>
              <a:gd name="connsiteX75" fmla="*/ 503592 w 635184"/>
              <a:gd name="connsiteY75" fmla="*/ 153723 h 3290946"/>
              <a:gd name="connsiteX76" fmla="*/ 516400 w 635184"/>
              <a:gd name="connsiteY76" fmla="*/ 158423 h 3290946"/>
              <a:gd name="connsiteX77" fmla="*/ 525495 w 635184"/>
              <a:gd name="connsiteY77" fmla="*/ 216466 h 3290946"/>
              <a:gd name="connsiteX78" fmla="*/ 538319 w 635184"/>
              <a:gd name="connsiteY78" fmla="*/ 207298 h 3290946"/>
              <a:gd name="connsiteX79" fmla="*/ 535636 w 635184"/>
              <a:gd name="connsiteY79" fmla="*/ 278259 h 3290946"/>
              <a:gd name="connsiteX80" fmla="*/ 537987 w 635184"/>
              <a:gd name="connsiteY80" fmla="*/ 316180 h 3290946"/>
              <a:gd name="connsiteX81" fmla="*/ 540680 w 635184"/>
              <a:gd name="connsiteY81" fmla="*/ 375295 h 3290946"/>
              <a:gd name="connsiteX82" fmla="*/ 535708 w 635184"/>
              <a:gd name="connsiteY82" fmla="*/ 426473 h 3290946"/>
              <a:gd name="connsiteX83" fmla="*/ 534002 w 635184"/>
              <a:gd name="connsiteY83" fmla="*/ 432729 h 3290946"/>
              <a:gd name="connsiteX84" fmla="*/ 534540 w 635184"/>
              <a:gd name="connsiteY84" fmla="*/ 444292 h 3290946"/>
              <a:gd name="connsiteX85" fmla="*/ 525796 w 635184"/>
              <a:gd name="connsiteY85" fmla="*/ 507693 h 3290946"/>
              <a:gd name="connsiteX86" fmla="*/ 525696 w 635184"/>
              <a:gd name="connsiteY86" fmla="*/ 507693 h 3290946"/>
              <a:gd name="connsiteX87" fmla="*/ 525700 w 635184"/>
              <a:gd name="connsiteY87" fmla="*/ 506290 h 3290946"/>
              <a:gd name="connsiteX88" fmla="*/ 524563 w 635184"/>
              <a:gd name="connsiteY88" fmla="*/ 515186 h 3290946"/>
              <a:gd name="connsiteX89" fmla="*/ 521880 w 635184"/>
              <a:gd name="connsiteY89" fmla="*/ 527768 h 3290946"/>
              <a:gd name="connsiteX90" fmla="*/ 521461 w 635184"/>
              <a:gd name="connsiteY90" fmla="*/ 529233 h 3290946"/>
              <a:gd name="connsiteX91" fmla="*/ 521231 w 635184"/>
              <a:gd name="connsiteY91" fmla="*/ 523154 h 3290946"/>
              <a:gd name="connsiteX92" fmla="*/ 510943 w 635184"/>
              <a:gd name="connsiteY92" fmla="*/ 494149 h 3290946"/>
              <a:gd name="connsiteX93" fmla="*/ 502712 w 635184"/>
              <a:gd name="connsiteY93" fmla="*/ 507328 h 3290946"/>
              <a:gd name="connsiteX94" fmla="*/ 501051 w 635184"/>
              <a:gd name="connsiteY94" fmla="*/ 539218 h 3290946"/>
              <a:gd name="connsiteX95" fmla="*/ 501970 w 635184"/>
              <a:gd name="connsiteY95" fmla="*/ 539506 h 3290946"/>
              <a:gd name="connsiteX96" fmla="*/ 510003 w 635184"/>
              <a:gd name="connsiteY96" fmla="*/ 565805 h 3290946"/>
              <a:gd name="connsiteX97" fmla="*/ 516390 w 635184"/>
              <a:gd name="connsiteY97" fmla="*/ 569486 h 3290946"/>
              <a:gd name="connsiteX98" fmla="*/ 520229 w 635184"/>
              <a:gd name="connsiteY98" fmla="*/ 587167 h 3290946"/>
              <a:gd name="connsiteX99" fmla="*/ 519429 w 635184"/>
              <a:gd name="connsiteY99" fmla="*/ 597447 h 3290946"/>
              <a:gd name="connsiteX100" fmla="*/ 520253 w 635184"/>
              <a:gd name="connsiteY100" fmla="*/ 602246 h 3290946"/>
              <a:gd name="connsiteX101" fmla="*/ 522122 w 635184"/>
              <a:gd name="connsiteY101" fmla="*/ 605407 h 3290946"/>
              <a:gd name="connsiteX102" fmla="*/ 524502 w 635184"/>
              <a:gd name="connsiteY102" fmla="*/ 608026 h 3290946"/>
              <a:gd name="connsiteX103" fmla="*/ 556883 w 635184"/>
              <a:gd name="connsiteY103" fmla="*/ 633089 h 3290946"/>
              <a:gd name="connsiteX104" fmla="*/ 596058 w 635184"/>
              <a:gd name="connsiteY104" fmla="*/ 680833 h 3290946"/>
              <a:gd name="connsiteX105" fmla="*/ 595989 w 635184"/>
              <a:gd name="connsiteY105" fmla="*/ 681151 h 3290946"/>
              <a:gd name="connsiteX106" fmla="*/ 597933 w 635184"/>
              <a:gd name="connsiteY106" fmla="*/ 680360 h 3290946"/>
              <a:gd name="connsiteX107" fmla="*/ 610741 w 635184"/>
              <a:gd name="connsiteY107" fmla="*/ 685060 h 3290946"/>
              <a:gd name="connsiteX108" fmla="*/ 619836 w 635184"/>
              <a:gd name="connsiteY108" fmla="*/ 743103 h 3290946"/>
              <a:gd name="connsiteX109" fmla="*/ 632660 w 635184"/>
              <a:gd name="connsiteY109" fmla="*/ 733935 h 3290946"/>
              <a:gd name="connsiteX110" fmla="*/ 629977 w 635184"/>
              <a:gd name="connsiteY110" fmla="*/ 804896 h 3290946"/>
              <a:gd name="connsiteX111" fmla="*/ 632328 w 635184"/>
              <a:gd name="connsiteY111" fmla="*/ 842817 h 3290946"/>
              <a:gd name="connsiteX112" fmla="*/ 635021 w 635184"/>
              <a:gd name="connsiteY112" fmla="*/ 901932 h 3290946"/>
              <a:gd name="connsiteX113" fmla="*/ 630049 w 635184"/>
              <a:gd name="connsiteY113" fmla="*/ 953110 h 3290946"/>
              <a:gd name="connsiteX114" fmla="*/ 628343 w 635184"/>
              <a:gd name="connsiteY114" fmla="*/ 959366 h 3290946"/>
              <a:gd name="connsiteX115" fmla="*/ 628881 w 635184"/>
              <a:gd name="connsiteY115" fmla="*/ 970929 h 3290946"/>
              <a:gd name="connsiteX116" fmla="*/ 620137 w 635184"/>
              <a:gd name="connsiteY116" fmla="*/ 1034330 h 3290946"/>
              <a:gd name="connsiteX117" fmla="*/ 620037 w 635184"/>
              <a:gd name="connsiteY117" fmla="*/ 1034330 h 3290946"/>
              <a:gd name="connsiteX118" fmla="*/ 620041 w 635184"/>
              <a:gd name="connsiteY118" fmla="*/ 1032927 h 3290946"/>
              <a:gd name="connsiteX119" fmla="*/ 618904 w 635184"/>
              <a:gd name="connsiteY119" fmla="*/ 1041823 h 3290946"/>
              <a:gd name="connsiteX120" fmla="*/ 616221 w 635184"/>
              <a:gd name="connsiteY120" fmla="*/ 1054405 h 3290946"/>
              <a:gd name="connsiteX121" fmla="*/ 615802 w 635184"/>
              <a:gd name="connsiteY121" fmla="*/ 1055870 h 3290946"/>
              <a:gd name="connsiteX122" fmla="*/ 615572 w 635184"/>
              <a:gd name="connsiteY122" fmla="*/ 1049791 h 3290946"/>
              <a:gd name="connsiteX123" fmla="*/ 605284 w 635184"/>
              <a:gd name="connsiteY123" fmla="*/ 1020786 h 3290946"/>
              <a:gd name="connsiteX124" fmla="*/ 594309 w 635184"/>
              <a:gd name="connsiteY124" fmla="*/ 1086658 h 3290946"/>
              <a:gd name="connsiteX125" fmla="*/ 614570 w 635184"/>
              <a:gd name="connsiteY125" fmla="*/ 1113804 h 3290946"/>
              <a:gd name="connsiteX126" fmla="*/ 611213 w 635184"/>
              <a:gd name="connsiteY126" fmla="*/ 1156964 h 3290946"/>
              <a:gd name="connsiteX127" fmla="*/ 609746 w 635184"/>
              <a:gd name="connsiteY127" fmla="*/ 1206405 h 3290946"/>
              <a:gd name="connsiteX128" fmla="*/ 605967 w 635184"/>
              <a:gd name="connsiteY128" fmla="*/ 1265192 h 3290946"/>
              <a:gd name="connsiteX129" fmla="*/ 603646 w 635184"/>
              <a:gd name="connsiteY129" fmla="*/ 1297517 h 3290946"/>
              <a:gd name="connsiteX130" fmla="*/ 601123 w 635184"/>
              <a:gd name="connsiteY130" fmla="*/ 1275967 h 3290946"/>
              <a:gd name="connsiteX131" fmla="*/ 598942 w 635184"/>
              <a:gd name="connsiteY131" fmla="*/ 1340737 h 3290946"/>
              <a:gd name="connsiteX132" fmla="*/ 596058 w 635184"/>
              <a:gd name="connsiteY132" fmla="*/ 1400566 h 3290946"/>
              <a:gd name="connsiteX133" fmla="*/ 593535 w 635184"/>
              <a:gd name="connsiteY133" fmla="*/ 1439410 h 3290946"/>
              <a:gd name="connsiteX134" fmla="*/ 591012 w 635184"/>
              <a:gd name="connsiteY134" fmla="*/ 1422354 h 3290946"/>
              <a:gd name="connsiteX135" fmla="*/ 586771 w 635184"/>
              <a:gd name="connsiteY135" fmla="*/ 1486470 h 3290946"/>
              <a:gd name="connsiteX136" fmla="*/ 580520 w 635184"/>
              <a:gd name="connsiteY136" fmla="*/ 1528141 h 3290946"/>
              <a:gd name="connsiteX137" fmla="*/ 580923 w 635184"/>
              <a:gd name="connsiteY137" fmla="*/ 1559991 h 3290946"/>
              <a:gd name="connsiteX138" fmla="*/ 579174 w 635184"/>
              <a:gd name="connsiteY138" fmla="*/ 1643572 h 3290946"/>
              <a:gd name="connsiteX139" fmla="*/ 575158 w 635184"/>
              <a:gd name="connsiteY139" fmla="*/ 1643572 h 3290946"/>
              <a:gd name="connsiteX140" fmla="*/ 573807 w 635184"/>
              <a:gd name="connsiteY140" fmla="*/ 1656163 h 3290946"/>
              <a:gd name="connsiteX141" fmla="*/ 570832 w 635184"/>
              <a:gd name="connsiteY141" fmla="*/ 1672147 h 3290946"/>
              <a:gd name="connsiteX142" fmla="*/ 572089 w 635184"/>
              <a:gd name="connsiteY142" fmla="*/ 1707152 h 3290946"/>
              <a:gd name="connsiteX143" fmla="*/ 563415 w 635184"/>
              <a:gd name="connsiteY143" fmla="*/ 1770672 h 3290946"/>
              <a:gd name="connsiteX144" fmla="*/ 561687 w 635184"/>
              <a:gd name="connsiteY144" fmla="*/ 1770672 h 3290946"/>
              <a:gd name="connsiteX145" fmla="*/ 561043 w 635184"/>
              <a:gd name="connsiteY145" fmla="*/ 1798532 h 3290946"/>
              <a:gd name="connsiteX146" fmla="*/ 558209 w 635184"/>
              <a:gd name="connsiteY146" fmla="*/ 1849253 h 3290946"/>
              <a:gd name="connsiteX147" fmla="*/ 554421 w 635184"/>
              <a:gd name="connsiteY147" fmla="*/ 1879733 h 3290946"/>
              <a:gd name="connsiteX148" fmla="*/ 552921 w 635184"/>
              <a:gd name="connsiteY148" fmla="*/ 1880444 h 3290946"/>
              <a:gd name="connsiteX149" fmla="*/ 552868 w 635184"/>
              <a:gd name="connsiteY149" fmla="*/ 1880321 h 3290946"/>
              <a:gd name="connsiteX150" fmla="*/ 552747 w 635184"/>
              <a:gd name="connsiteY150" fmla="*/ 1885068 h 3290946"/>
              <a:gd name="connsiteX151" fmla="*/ 551496 w 635184"/>
              <a:gd name="connsiteY151" fmla="*/ 1897086 h 3290946"/>
              <a:gd name="connsiteX152" fmla="*/ 548561 w 635184"/>
              <a:gd name="connsiteY152" fmla="*/ 1925572 h 3290946"/>
              <a:gd name="connsiteX153" fmla="*/ 550009 w 635184"/>
              <a:gd name="connsiteY153" fmla="*/ 1955010 h 3290946"/>
              <a:gd name="connsiteX154" fmla="*/ 541888 w 635184"/>
              <a:gd name="connsiteY154" fmla="*/ 2017310 h 3290946"/>
              <a:gd name="connsiteX155" fmla="*/ 541526 w 635184"/>
              <a:gd name="connsiteY155" fmla="*/ 2017310 h 3290946"/>
              <a:gd name="connsiteX156" fmla="*/ 542441 w 635184"/>
              <a:gd name="connsiteY156" fmla="*/ 2032788 h 3290946"/>
              <a:gd name="connsiteX157" fmla="*/ 538009 w 635184"/>
              <a:gd name="connsiteY157" fmla="*/ 2094164 h 3290946"/>
              <a:gd name="connsiteX158" fmla="*/ 531577 w 635184"/>
              <a:gd name="connsiteY158" fmla="*/ 2126252 h 3290946"/>
              <a:gd name="connsiteX159" fmla="*/ 533064 w 635184"/>
              <a:gd name="connsiteY159" fmla="*/ 2121608 h 3290946"/>
              <a:gd name="connsiteX160" fmla="*/ 526421 w 635184"/>
              <a:gd name="connsiteY160" fmla="*/ 2257429 h 3290946"/>
              <a:gd name="connsiteX161" fmla="*/ 517909 w 635184"/>
              <a:gd name="connsiteY161" fmla="*/ 2421170 h 3290946"/>
              <a:gd name="connsiteX162" fmla="*/ 515387 w 635184"/>
              <a:gd name="connsiteY162" fmla="*/ 2428764 h 3290946"/>
              <a:gd name="connsiteX163" fmla="*/ 514267 w 635184"/>
              <a:gd name="connsiteY163" fmla="*/ 2432332 h 3290946"/>
              <a:gd name="connsiteX164" fmla="*/ 514663 w 635184"/>
              <a:gd name="connsiteY164" fmla="*/ 2450161 h 3290946"/>
              <a:gd name="connsiteX165" fmla="*/ 510110 w 635184"/>
              <a:gd name="connsiteY165" fmla="*/ 2492488 h 3290946"/>
              <a:gd name="connsiteX166" fmla="*/ 510251 w 635184"/>
              <a:gd name="connsiteY166" fmla="*/ 2498590 h 3290946"/>
              <a:gd name="connsiteX167" fmla="*/ 508784 w 635184"/>
              <a:gd name="connsiteY167" fmla="*/ 2547495 h 3290946"/>
              <a:gd name="connsiteX168" fmla="*/ 504402 w 635184"/>
              <a:gd name="connsiteY168" fmla="*/ 2581041 h 3290946"/>
              <a:gd name="connsiteX169" fmla="*/ 502575 w 635184"/>
              <a:gd name="connsiteY169" fmla="*/ 2581456 h 3290946"/>
              <a:gd name="connsiteX170" fmla="*/ 502492 w 635184"/>
              <a:gd name="connsiteY170" fmla="*/ 2581260 h 3290946"/>
              <a:gd name="connsiteX171" fmla="*/ 502309 w 635184"/>
              <a:gd name="connsiteY171" fmla="*/ 2595239 h 3290946"/>
              <a:gd name="connsiteX172" fmla="*/ 501216 w 635184"/>
              <a:gd name="connsiteY172" fmla="*/ 2620361 h 3290946"/>
              <a:gd name="connsiteX173" fmla="*/ 497427 w 635184"/>
              <a:gd name="connsiteY173" fmla="*/ 2681738 h 3290946"/>
              <a:gd name="connsiteX174" fmla="*/ 494472 w 635184"/>
              <a:gd name="connsiteY174" fmla="*/ 2720016 h 3290946"/>
              <a:gd name="connsiteX175" fmla="*/ 491317 w 635184"/>
              <a:gd name="connsiteY175" fmla="*/ 2693108 h 3290946"/>
              <a:gd name="connsiteX176" fmla="*/ 489899 w 635184"/>
              <a:gd name="connsiteY176" fmla="*/ 2753056 h 3290946"/>
              <a:gd name="connsiteX177" fmla="*/ 485689 w 635184"/>
              <a:gd name="connsiteY177" fmla="*/ 2815743 h 3290946"/>
              <a:gd name="connsiteX178" fmla="*/ 474664 w 635184"/>
              <a:gd name="connsiteY178" fmla="*/ 3033627 h 3290946"/>
              <a:gd name="connsiteX179" fmla="*/ 466614 w 635184"/>
              <a:gd name="connsiteY179" fmla="*/ 3268299 h 3290946"/>
              <a:gd name="connsiteX180" fmla="*/ 438584 w 635184"/>
              <a:gd name="connsiteY180" fmla="*/ 3287855 h 3290946"/>
              <a:gd name="connsiteX181" fmla="*/ 428086 w 635184"/>
              <a:gd name="connsiteY181" fmla="*/ 3270549 h 3290946"/>
              <a:gd name="connsiteX182" fmla="*/ 426655 w 635184"/>
              <a:gd name="connsiteY182" fmla="*/ 3266887 h 3290946"/>
              <a:gd name="connsiteX183" fmla="*/ 426374 w 635184"/>
              <a:gd name="connsiteY183" fmla="*/ 3269430 h 3290946"/>
              <a:gd name="connsiteX184" fmla="*/ 408424 w 635184"/>
              <a:gd name="connsiteY184" fmla="*/ 3265710 h 3290946"/>
              <a:gd name="connsiteX185" fmla="*/ 388224 w 635184"/>
              <a:gd name="connsiteY185" fmla="*/ 3254488 h 3290946"/>
              <a:gd name="connsiteX186" fmla="*/ 371058 w 635184"/>
              <a:gd name="connsiteY186" fmla="*/ 3230914 h 3290946"/>
              <a:gd name="connsiteX187" fmla="*/ 370261 w 635184"/>
              <a:gd name="connsiteY187" fmla="*/ 3220752 h 3290946"/>
              <a:gd name="connsiteX188" fmla="*/ 366416 w 635184"/>
              <a:gd name="connsiteY188" fmla="*/ 3218274 h 3290946"/>
              <a:gd name="connsiteX189" fmla="*/ 365391 w 635184"/>
              <a:gd name="connsiteY189" fmla="*/ 3216603 h 3290946"/>
              <a:gd name="connsiteX190" fmla="*/ 361488 w 635184"/>
              <a:gd name="connsiteY190" fmla="*/ 3217692 h 3290946"/>
              <a:gd name="connsiteX191" fmla="*/ 356204 w 635184"/>
              <a:gd name="connsiteY191" fmla="*/ 3214810 h 3290946"/>
              <a:gd name="connsiteX192" fmla="*/ 341803 w 635184"/>
              <a:gd name="connsiteY192" fmla="*/ 3186682 h 3290946"/>
              <a:gd name="connsiteX193" fmla="*/ 340265 w 635184"/>
              <a:gd name="connsiteY193" fmla="*/ 3172484 h 3290946"/>
              <a:gd name="connsiteX194" fmla="*/ 340850 w 635184"/>
              <a:gd name="connsiteY194" fmla="*/ 3167630 h 3290946"/>
              <a:gd name="connsiteX195" fmla="*/ 337321 w 635184"/>
              <a:gd name="connsiteY195" fmla="*/ 3166099 h 3290946"/>
              <a:gd name="connsiteX196" fmla="*/ 329753 w 635184"/>
              <a:gd name="connsiteY196" fmla="*/ 3155904 h 3290946"/>
              <a:gd name="connsiteX197" fmla="*/ 325502 w 635184"/>
              <a:gd name="connsiteY197" fmla="*/ 3161054 h 3290946"/>
              <a:gd name="connsiteX198" fmla="*/ 291443 w 635184"/>
              <a:gd name="connsiteY198" fmla="*/ 3141557 h 3290946"/>
              <a:gd name="connsiteX199" fmla="*/ 276850 w 635184"/>
              <a:gd name="connsiteY199" fmla="*/ 3105005 h 3290946"/>
              <a:gd name="connsiteX200" fmla="*/ 270458 w 635184"/>
              <a:gd name="connsiteY200" fmla="*/ 2880915 h 3290946"/>
              <a:gd name="connsiteX201" fmla="*/ 274618 w 635184"/>
              <a:gd name="connsiteY201" fmla="*/ 2693276 h 3290946"/>
              <a:gd name="connsiteX202" fmla="*/ 272075 w 635184"/>
              <a:gd name="connsiteY202" fmla="*/ 2691637 h 3290946"/>
              <a:gd name="connsiteX203" fmla="*/ 271050 w 635184"/>
              <a:gd name="connsiteY203" fmla="*/ 2689966 h 3290946"/>
              <a:gd name="connsiteX204" fmla="*/ 267147 w 635184"/>
              <a:gd name="connsiteY204" fmla="*/ 2691055 h 3290946"/>
              <a:gd name="connsiteX205" fmla="*/ 261863 w 635184"/>
              <a:gd name="connsiteY205" fmla="*/ 2688173 h 3290946"/>
              <a:gd name="connsiteX206" fmla="*/ 247462 w 635184"/>
              <a:gd name="connsiteY206" fmla="*/ 2660045 h 3290946"/>
              <a:gd name="connsiteX207" fmla="*/ 245924 w 635184"/>
              <a:gd name="connsiteY207" fmla="*/ 2645847 h 3290946"/>
              <a:gd name="connsiteX208" fmla="*/ 246509 w 635184"/>
              <a:gd name="connsiteY208" fmla="*/ 2640993 h 3290946"/>
              <a:gd name="connsiteX209" fmla="*/ 242980 w 635184"/>
              <a:gd name="connsiteY209" fmla="*/ 2639462 h 3290946"/>
              <a:gd name="connsiteX210" fmla="*/ 235412 w 635184"/>
              <a:gd name="connsiteY210" fmla="*/ 2629267 h 3290946"/>
              <a:gd name="connsiteX211" fmla="*/ 231161 w 635184"/>
              <a:gd name="connsiteY211" fmla="*/ 2634417 h 3290946"/>
              <a:gd name="connsiteX212" fmla="*/ 219938 w 635184"/>
              <a:gd name="connsiteY212" fmla="*/ 2635154 h 3290946"/>
              <a:gd name="connsiteX213" fmla="*/ 202073 w 635184"/>
              <a:gd name="connsiteY213" fmla="*/ 2619325 h 3290946"/>
              <a:gd name="connsiteX214" fmla="*/ 196192 w 635184"/>
              <a:gd name="connsiteY214" fmla="*/ 2790779 h 3290946"/>
              <a:gd name="connsiteX215" fmla="*/ 168162 w 635184"/>
              <a:gd name="connsiteY215" fmla="*/ 2810335 h 3290946"/>
              <a:gd name="connsiteX216" fmla="*/ 157664 w 635184"/>
              <a:gd name="connsiteY216" fmla="*/ 2793029 h 3290946"/>
              <a:gd name="connsiteX217" fmla="*/ 156233 w 635184"/>
              <a:gd name="connsiteY217" fmla="*/ 2789367 h 3290946"/>
              <a:gd name="connsiteX218" fmla="*/ 155952 w 635184"/>
              <a:gd name="connsiteY218" fmla="*/ 2791910 h 3290946"/>
              <a:gd name="connsiteX219" fmla="*/ 138002 w 635184"/>
              <a:gd name="connsiteY219" fmla="*/ 2788190 h 3290946"/>
              <a:gd name="connsiteX220" fmla="*/ 117802 w 635184"/>
              <a:gd name="connsiteY220" fmla="*/ 2776968 h 3290946"/>
              <a:gd name="connsiteX221" fmla="*/ 100636 w 635184"/>
              <a:gd name="connsiteY221" fmla="*/ 2753394 h 3290946"/>
              <a:gd name="connsiteX222" fmla="*/ 99839 w 635184"/>
              <a:gd name="connsiteY222" fmla="*/ 2743232 h 3290946"/>
              <a:gd name="connsiteX223" fmla="*/ 95994 w 635184"/>
              <a:gd name="connsiteY223" fmla="*/ 2740754 h 3290946"/>
              <a:gd name="connsiteX224" fmla="*/ 94969 w 635184"/>
              <a:gd name="connsiteY224" fmla="*/ 2739083 h 3290946"/>
              <a:gd name="connsiteX225" fmla="*/ 91066 w 635184"/>
              <a:gd name="connsiteY225" fmla="*/ 2740172 h 3290946"/>
              <a:gd name="connsiteX226" fmla="*/ 85782 w 635184"/>
              <a:gd name="connsiteY226" fmla="*/ 2737290 h 3290946"/>
              <a:gd name="connsiteX227" fmla="*/ 71381 w 635184"/>
              <a:gd name="connsiteY227" fmla="*/ 2709162 h 3290946"/>
              <a:gd name="connsiteX228" fmla="*/ 69843 w 635184"/>
              <a:gd name="connsiteY228" fmla="*/ 2694964 h 3290946"/>
              <a:gd name="connsiteX229" fmla="*/ 70428 w 635184"/>
              <a:gd name="connsiteY229" fmla="*/ 2690110 h 3290946"/>
              <a:gd name="connsiteX230" fmla="*/ 66899 w 635184"/>
              <a:gd name="connsiteY230" fmla="*/ 2688579 h 3290946"/>
              <a:gd name="connsiteX231" fmla="*/ 59331 w 635184"/>
              <a:gd name="connsiteY231" fmla="*/ 2678384 h 3290946"/>
              <a:gd name="connsiteX232" fmla="*/ 55080 w 635184"/>
              <a:gd name="connsiteY232" fmla="*/ 2683534 h 3290946"/>
              <a:gd name="connsiteX233" fmla="*/ 21021 w 635184"/>
              <a:gd name="connsiteY233" fmla="*/ 2664037 h 3290946"/>
              <a:gd name="connsiteX234" fmla="*/ 6428 w 635184"/>
              <a:gd name="connsiteY234" fmla="*/ 2627485 h 3290946"/>
              <a:gd name="connsiteX235" fmla="*/ 4659 w 635184"/>
              <a:gd name="connsiteY235" fmla="*/ 2194871 h 3290946"/>
              <a:gd name="connsiteX236" fmla="*/ 4619 w 635184"/>
              <a:gd name="connsiteY236" fmla="*/ 2180227 h 3290946"/>
              <a:gd name="connsiteX237" fmla="*/ 4719 w 635184"/>
              <a:gd name="connsiteY237" fmla="*/ 2145103 h 3290946"/>
              <a:gd name="connsiteX238" fmla="*/ 10770 w 635184"/>
              <a:gd name="connsiteY238" fmla="*/ 2113314 h 3290946"/>
              <a:gd name="connsiteX239" fmla="*/ 12781 w 635184"/>
              <a:gd name="connsiteY239" fmla="*/ 2107089 h 3290946"/>
              <a:gd name="connsiteX240" fmla="*/ 13720 w 635184"/>
              <a:gd name="connsiteY240" fmla="*/ 2103694 h 3290946"/>
              <a:gd name="connsiteX241" fmla="*/ 12854 w 635184"/>
              <a:gd name="connsiteY241" fmla="*/ 2113509 h 3290946"/>
              <a:gd name="connsiteX242" fmla="*/ 17483 w 635184"/>
              <a:gd name="connsiteY242" fmla="*/ 2099741 h 3290946"/>
              <a:gd name="connsiteX243" fmla="*/ 20005 w 635184"/>
              <a:gd name="connsiteY243" fmla="*/ 2073963 h 3290946"/>
              <a:gd name="connsiteX244" fmla="*/ 9664 w 635184"/>
              <a:gd name="connsiteY244" fmla="*/ 2081048 h 3290946"/>
              <a:gd name="connsiteX245" fmla="*/ 9031 w 635184"/>
              <a:gd name="connsiteY245" fmla="*/ 2051669 h 3290946"/>
              <a:gd name="connsiteX246" fmla="*/ 9664 w 635184"/>
              <a:gd name="connsiteY246" fmla="*/ 2015861 h 3290946"/>
              <a:gd name="connsiteX247" fmla="*/ 13453 w 635184"/>
              <a:gd name="connsiteY247" fmla="*/ 1972849 h 3290946"/>
              <a:gd name="connsiteX248" fmla="*/ 17865 w 635184"/>
              <a:gd name="connsiteY248" fmla="*/ 1872212 h 3290946"/>
              <a:gd name="connsiteX249" fmla="*/ 21654 w 635184"/>
              <a:gd name="connsiteY249" fmla="*/ 1784939 h 3290946"/>
              <a:gd name="connsiteX250" fmla="*/ 25744 w 635184"/>
              <a:gd name="connsiteY250" fmla="*/ 1704334 h 3290946"/>
              <a:gd name="connsiteX251" fmla="*/ 43522 w 635184"/>
              <a:gd name="connsiteY251" fmla="*/ 1437723 h 3290946"/>
              <a:gd name="connsiteX252" fmla="*/ 62869 w 635184"/>
              <a:gd name="connsiteY252" fmla="*/ 1132477 h 3290946"/>
              <a:gd name="connsiteX253" fmla="*/ 72557 w 635184"/>
              <a:gd name="connsiteY253" fmla="*/ 982101 h 3290946"/>
              <a:gd name="connsiteX254" fmla="*/ 82868 w 635184"/>
              <a:gd name="connsiteY254" fmla="*/ 844881 h 3290946"/>
              <a:gd name="connsiteX255" fmla="*/ 90788 w 635184"/>
              <a:gd name="connsiteY255" fmla="*/ 771241 h 3290946"/>
              <a:gd name="connsiteX256" fmla="*/ 98204 w 635184"/>
              <a:gd name="connsiteY256" fmla="*/ 705995 h 3290946"/>
              <a:gd name="connsiteX257" fmla="*/ 103682 w 635184"/>
              <a:gd name="connsiteY257" fmla="*/ 646553 h 3290946"/>
              <a:gd name="connsiteX258" fmla="*/ 108254 w 635184"/>
              <a:gd name="connsiteY258" fmla="*/ 582110 h 3290946"/>
              <a:gd name="connsiteX259" fmla="*/ 113792 w 635184"/>
              <a:gd name="connsiteY259" fmla="*/ 543207 h 3290946"/>
              <a:gd name="connsiteX260" fmla="*/ 119209 w 635184"/>
              <a:gd name="connsiteY260" fmla="*/ 504958 h 3290946"/>
              <a:gd name="connsiteX261" fmla="*/ 128716 w 635184"/>
              <a:gd name="connsiteY261" fmla="*/ 424293 h 3290946"/>
              <a:gd name="connsiteX262" fmla="*/ 139389 w 635184"/>
              <a:gd name="connsiteY262" fmla="*/ 329103 h 3290946"/>
              <a:gd name="connsiteX263" fmla="*/ 144977 w 635184"/>
              <a:gd name="connsiteY263" fmla="*/ 299367 h 3290946"/>
              <a:gd name="connsiteX264" fmla="*/ 144695 w 635184"/>
              <a:gd name="connsiteY264" fmla="*/ 324340 h 3290946"/>
              <a:gd name="connsiteX265" fmla="*/ 148605 w 635184"/>
              <a:gd name="connsiteY265" fmla="*/ 271863 h 3290946"/>
              <a:gd name="connsiteX266" fmla="*/ 158163 w 635184"/>
              <a:gd name="connsiteY266" fmla="*/ 222839 h 3290946"/>
              <a:gd name="connsiteX267" fmla="*/ 160404 w 635184"/>
              <a:gd name="connsiteY267" fmla="*/ 198580 h 3290946"/>
              <a:gd name="connsiteX268" fmla="*/ 167549 w 635184"/>
              <a:gd name="connsiteY268" fmla="*/ 147889 h 3290946"/>
              <a:gd name="connsiteX269" fmla="*/ 170492 w 635184"/>
              <a:gd name="connsiteY269" fmla="*/ 134958 h 3290946"/>
              <a:gd name="connsiteX270" fmla="*/ 171783 w 635184"/>
              <a:gd name="connsiteY270" fmla="*/ 129584 h 3290946"/>
              <a:gd name="connsiteX271" fmla="*/ 171821 w 635184"/>
              <a:gd name="connsiteY271" fmla="*/ 128713 h 3290946"/>
              <a:gd name="connsiteX272" fmla="*/ 173720 w 635184"/>
              <a:gd name="connsiteY272" fmla="*/ 121249 h 3290946"/>
              <a:gd name="connsiteX273" fmla="*/ 174067 w 635184"/>
              <a:gd name="connsiteY273" fmla="*/ 120889 h 3290946"/>
              <a:gd name="connsiteX274" fmla="*/ 174594 w 635184"/>
              <a:gd name="connsiteY274" fmla="*/ 119940 h 3290946"/>
              <a:gd name="connsiteX275" fmla="*/ 174551 w 635184"/>
              <a:gd name="connsiteY275" fmla="*/ 120386 h 3290946"/>
              <a:gd name="connsiteX276" fmla="*/ 175059 w 635184"/>
              <a:gd name="connsiteY276" fmla="*/ 119858 h 3290946"/>
              <a:gd name="connsiteX277" fmla="*/ 175743 w 635184"/>
              <a:gd name="connsiteY277" fmla="*/ 97541 h 3290946"/>
              <a:gd name="connsiteX278" fmla="*/ 187087 w 635184"/>
              <a:gd name="connsiteY278" fmla="*/ 65796 h 3290946"/>
              <a:gd name="connsiteX279" fmla="*/ 203727 w 635184"/>
              <a:gd name="connsiteY279" fmla="*/ 49644 h 3290946"/>
              <a:gd name="connsiteX280" fmla="*/ 207800 w 635184"/>
              <a:gd name="connsiteY280" fmla="*/ 54544 h 3290946"/>
              <a:gd name="connsiteX281" fmla="*/ 231548 w 635184"/>
              <a:gd name="connsiteY281" fmla="*/ 61986 h 3290946"/>
              <a:gd name="connsiteX282" fmla="*/ 245759 w 635184"/>
              <a:gd name="connsiteY282" fmla="*/ 108509 h 3290946"/>
              <a:gd name="connsiteX283" fmla="*/ 248450 w 635184"/>
              <a:gd name="connsiteY283" fmla="*/ 116682 h 3290946"/>
              <a:gd name="connsiteX284" fmla="*/ 249831 w 635184"/>
              <a:gd name="connsiteY284" fmla="*/ 124726 h 3290946"/>
              <a:gd name="connsiteX285" fmla="*/ 251700 w 635184"/>
              <a:gd name="connsiteY285" fmla="*/ 127887 h 3290946"/>
              <a:gd name="connsiteX286" fmla="*/ 254080 w 635184"/>
              <a:gd name="connsiteY286" fmla="*/ 130506 h 3290946"/>
              <a:gd name="connsiteX287" fmla="*/ 286461 w 635184"/>
              <a:gd name="connsiteY287" fmla="*/ 155569 h 3290946"/>
              <a:gd name="connsiteX288" fmla="*/ 325636 w 635184"/>
              <a:gd name="connsiteY288" fmla="*/ 203313 h 3290946"/>
              <a:gd name="connsiteX289" fmla="*/ 325567 w 635184"/>
              <a:gd name="connsiteY289" fmla="*/ 203631 h 3290946"/>
              <a:gd name="connsiteX290" fmla="*/ 327511 w 635184"/>
              <a:gd name="connsiteY290" fmla="*/ 202840 h 3290946"/>
              <a:gd name="connsiteX291" fmla="*/ 328497 w 635184"/>
              <a:gd name="connsiteY291" fmla="*/ 203202 h 3290946"/>
              <a:gd name="connsiteX292" fmla="*/ 334244 w 635184"/>
              <a:gd name="connsiteY292" fmla="*/ 173722 h 3290946"/>
              <a:gd name="connsiteX293" fmla="*/ 336485 w 635184"/>
              <a:gd name="connsiteY293" fmla="*/ 149463 h 3290946"/>
              <a:gd name="connsiteX294" fmla="*/ 343630 w 635184"/>
              <a:gd name="connsiteY294" fmla="*/ 98772 h 3290946"/>
              <a:gd name="connsiteX295" fmla="*/ 346573 w 635184"/>
              <a:gd name="connsiteY295" fmla="*/ 85841 h 3290946"/>
              <a:gd name="connsiteX296" fmla="*/ 347864 w 635184"/>
              <a:gd name="connsiteY296" fmla="*/ 80467 h 3290946"/>
              <a:gd name="connsiteX297" fmla="*/ 347902 w 635184"/>
              <a:gd name="connsiteY297" fmla="*/ 79596 h 3290946"/>
              <a:gd name="connsiteX298" fmla="*/ 349801 w 635184"/>
              <a:gd name="connsiteY298" fmla="*/ 72132 h 3290946"/>
              <a:gd name="connsiteX299" fmla="*/ 350148 w 635184"/>
              <a:gd name="connsiteY299" fmla="*/ 71772 h 3290946"/>
              <a:gd name="connsiteX300" fmla="*/ 350675 w 635184"/>
              <a:gd name="connsiteY300" fmla="*/ 70823 h 3290946"/>
              <a:gd name="connsiteX301" fmla="*/ 350632 w 635184"/>
              <a:gd name="connsiteY301" fmla="*/ 71269 h 3290946"/>
              <a:gd name="connsiteX302" fmla="*/ 351140 w 635184"/>
              <a:gd name="connsiteY302" fmla="*/ 70741 h 3290946"/>
              <a:gd name="connsiteX303" fmla="*/ 351824 w 635184"/>
              <a:gd name="connsiteY303" fmla="*/ 48424 h 3290946"/>
              <a:gd name="connsiteX304" fmla="*/ 363168 w 635184"/>
              <a:gd name="connsiteY304" fmla="*/ 16679 h 3290946"/>
              <a:gd name="connsiteX305" fmla="*/ 379808 w 635184"/>
              <a:gd name="connsiteY305" fmla="*/ 527 h 3290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</a:cxnLst>
            <a:rect l="l" t="t" r="r" b="b"/>
            <a:pathLst>
              <a:path w="635184" h="3290946">
                <a:moveTo>
                  <a:pt x="513256" y="2435822"/>
                </a:moveTo>
                <a:lnTo>
                  <a:pt x="512940" y="2437009"/>
                </a:lnTo>
                <a:cubicBezTo>
                  <a:pt x="512821" y="2437611"/>
                  <a:pt x="512845" y="2437828"/>
                  <a:pt x="513014" y="2437660"/>
                </a:cubicBezTo>
                <a:close/>
                <a:moveTo>
                  <a:pt x="14126" y="2099086"/>
                </a:moveTo>
                <a:cubicBezTo>
                  <a:pt x="14608" y="2099086"/>
                  <a:pt x="14570" y="2100271"/>
                  <a:pt x="14011" y="2102643"/>
                </a:cubicBezTo>
                <a:lnTo>
                  <a:pt x="13720" y="2103694"/>
                </a:lnTo>
                <a:close/>
                <a:moveTo>
                  <a:pt x="96538" y="1843646"/>
                </a:moveTo>
                <a:lnTo>
                  <a:pt x="96515" y="1844433"/>
                </a:lnTo>
                <a:lnTo>
                  <a:pt x="96478" y="1845626"/>
                </a:lnTo>
                <a:lnTo>
                  <a:pt x="96647" y="1844679"/>
                </a:lnTo>
                <a:close/>
                <a:moveTo>
                  <a:pt x="272619" y="1794529"/>
                </a:moveTo>
                <a:lnTo>
                  <a:pt x="272596" y="1795316"/>
                </a:lnTo>
                <a:lnTo>
                  <a:pt x="272559" y="1796509"/>
                </a:lnTo>
                <a:lnTo>
                  <a:pt x="272728" y="1795562"/>
                </a:lnTo>
                <a:close/>
                <a:moveTo>
                  <a:pt x="97240" y="1721538"/>
                </a:moveTo>
                <a:cubicBezTo>
                  <a:pt x="90808" y="1719038"/>
                  <a:pt x="90248" y="1727124"/>
                  <a:pt x="95561" y="1745797"/>
                </a:cubicBezTo>
                <a:lnTo>
                  <a:pt x="97924" y="1757412"/>
                </a:lnTo>
                <a:lnTo>
                  <a:pt x="98506" y="1748685"/>
                </a:lnTo>
                <a:lnTo>
                  <a:pt x="99259" y="1739724"/>
                </a:lnTo>
                <a:lnTo>
                  <a:pt x="98040" y="1734637"/>
                </a:lnTo>
                <a:cubicBezTo>
                  <a:pt x="97657" y="1731411"/>
                  <a:pt x="97390" y="1727045"/>
                  <a:pt x="97240" y="1721538"/>
                </a:cubicBezTo>
                <a:close/>
                <a:moveTo>
                  <a:pt x="273321" y="1672421"/>
                </a:moveTo>
                <a:cubicBezTo>
                  <a:pt x="266889" y="1669921"/>
                  <a:pt x="266329" y="1678007"/>
                  <a:pt x="271642" y="1696680"/>
                </a:cubicBezTo>
                <a:lnTo>
                  <a:pt x="274005" y="1708295"/>
                </a:lnTo>
                <a:lnTo>
                  <a:pt x="274587" y="1699568"/>
                </a:lnTo>
                <a:lnTo>
                  <a:pt x="275340" y="1690607"/>
                </a:lnTo>
                <a:lnTo>
                  <a:pt x="274121" y="1685520"/>
                </a:lnTo>
                <a:cubicBezTo>
                  <a:pt x="273738" y="1682294"/>
                  <a:pt x="273471" y="1677928"/>
                  <a:pt x="273321" y="1672421"/>
                </a:cubicBezTo>
                <a:close/>
                <a:moveTo>
                  <a:pt x="615802" y="1055870"/>
                </a:moveTo>
                <a:lnTo>
                  <a:pt x="616258" y="1067965"/>
                </a:lnTo>
                <a:lnTo>
                  <a:pt x="612339" y="1067965"/>
                </a:lnTo>
                <a:close/>
                <a:moveTo>
                  <a:pt x="161479" y="1052526"/>
                </a:moveTo>
                <a:cubicBezTo>
                  <a:pt x="161204" y="1052526"/>
                  <a:pt x="160964" y="1053400"/>
                  <a:pt x="160758" y="1055146"/>
                </a:cubicBezTo>
                <a:lnTo>
                  <a:pt x="160720" y="1055727"/>
                </a:lnTo>
                <a:lnTo>
                  <a:pt x="161444" y="1054402"/>
                </a:lnTo>
                <a:cubicBezTo>
                  <a:pt x="162017" y="1053151"/>
                  <a:pt x="162028" y="1052526"/>
                  <a:pt x="161479" y="1052526"/>
                </a:cubicBezTo>
                <a:close/>
                <a:moveTo>
                  <a:pt x="337560" y="1003409"/>
                </a:moveTo>
                <a:cubicBezTo>
                  <a:pt x="337285" y="1003409"/>
                  <a:pt x="337045" y="1004283"/>
                  <a:pt x="336839" y="1006029"/>
                </a:cubicBezTo>
                <a:lnTo>
                  <a:pt x="336801" y="1006610"/>
                </a:lnTo>
                <a:lnTo>
                  <a:pt x="337525" y="1005285"/>
                </a:lnTo>
                <a:cubicBezTo>
                  <a:pt x="338098" y="1004034"/>
                  <a:pt x="338109" y="1003409"/>
                  <a:pt x="337560" y="1003409"/>
                </a:cubicBezTo>
                <a:close/>
                <a:moveTo>
                  <a:pt x="627675" y="961817"/>
                </a:moveTo>
                <a:lnTo>
                  <a:pt x="625223" y="970810"/>
                </a:lnTo>
                <a:lnTo>
                  <a:pt x="627615" y="970810"/>
                </a:lnTo>
                <a:close/>
                <a:moveTo>
                  <a:pt x="167359" y="888109"/>
                </a:moveTo>
                <a:lnTo>
                  <a:pt x="167321" y="889003"/>
                </a:lnTo>
                <a:lnTo>
                  <a:pt x="167662" y="898510"/>
                </a:lnTo>
                <a:cubicBezTo>
                  <a:pt x="168351" y="907718"/>
                  <a:pt x="169982" y="913327"/>
                  <a:pt x="172554" y="915337"/>
                </a:cubicBezTo>
                <a:cubicBezTo>
                  <a:pt x="175985" y="918016"/>
                  <a:pt x="178591" y="918174"/>
                  <a:pt x="180373" y="915813"/>
                </a:cubicBezTo>
                <a:cubicBezTo>
                  <a:pt x="182155" y="913451"/>
                  <a:pt x="183046" y="908242"/>
                  <a:pt x="183046" y="900186"/>
                </a:cubicBezTo>
                <a:cubicBezTo>
                  <a:pt x="183046" y="894143"/>
                  <a:pt x="180092" y="890367"/>
                  <a:pt x="174182" y="888856"/>
                </a:cubicBezTo>
                <a:close/>
                <a:moveTo>
                  <a:pt x="343440" y="838992"/>
                </a:moveTo>
                <a:lnTo>
                  <a:pt x="343402" y="839886"/>
                </a:lnTo>
                <a:lnTo>
                  <a:pt x="343743" y="849393"/>
                </a:lnTo>
                <a:cubicBezTo>
                  <a:pt x="344432" y="858601"/>
                  <a:pt x="346063" y="864210"/>
                  <a:pt x="348635" y="866220"/>
                </a:cubicBezTo>
                <a:cubicBezTo>
                  <a:pt x="352066" y="868899"/>
                  <a:pt x="354672" y="869057"/>
                  <a:pt x="356454" y="866696"/>
                </a:cubicBezTo>
                <a:cubicBezTo>
                  <a:pt x="358236" y="864334"/>
                  <a:pt x="359127" y="859125"/>
                  <a:pt x="359127" y="851069"/>
                </a:cubicBezTo>
                <a:cubicBezTo>
                  <a:pt x="359127" y="845026"/>
                  <a:pt x="356173" y="841250"/>
                  <a:pt x="350263" y="839739"/>
                </a:cubicBezTo>
                <a:close/>
                <a:moveTo>
                  <a:pt x="521461" y="529233"/>
                </a:moveTo>
                <a:lnTo>
                  <a:pt x="521917" y="541328"/>
                </a:lnTo>
                <a:lnTo>
                  <a:pt x="517998" y="541328"/>
                </a:lnTo>
                <a:close/>
                <a:moveTo>
                  <a:pt x="533334" y="435180"/>
                </a:moveTo>
                <a:lnTo>
                  <a:pt x="530882" y="444173"/>
                </a:lnTo>
                <a:lnTo>
                  <a:pt x="533274" y="444173"/>
                </a:lnTo>
                <a:close/>
                <a:moveTo>
                  <a:pt x="379808" y="527"/>
                </a:moveTo>
                <a:cubicBezTo>
                  <a:pt x="381289" y="1304"/>
                  <a:pt x="382646" y="2937"/>
                  <a:pt x="383881" y="5427"/>
                </a:cubicBezTo>
                <a:cubicBezTo>
                  <a:pt x="388819" y="15389"/>
                  <a:pt x="396734" y="17869"/>
                  <a:pt x="407629" y="12869"/>
                </a:cubicBezTo>
                <a:cubicBezTo>
                  <a:pt x="412640" y="32911"/>
                  <a:pt x="417377" y="48419"/>
                  <a:pt x="421840" y="59392"/>
                </a:cubicBezTo>
                <a:cubicBezTo>
                  <a:pt x="422955" y="62136"/>
                  <a:pt x="423852" y="64860"/>
                  <a:pt x="424531" y="67565"/>
                </a:cubicBezTo>
                <a:lnTo>
                  <a:pt x="425912" y="75609"/>
                </a:lnTo>
                <a:lnTo>
                  <a:pt x="427781" y="78770"/>
                </a:lnTo>
                <a:cubicBezTo>
                  <a:pt x="428765" y="80199"/>
                  <a:pt x="429558" y="81072"/>
                  <a:pt x="430161" y="81389"/>
                </a:cubicBezTo>
                <a:cubicBezTo>
                  <a:pt x="439527" y="83890"/>
                  <a:pt x="450321" y="92244"/>
                  <a:pt x="462542" y="106452"/>
                </a:cubicBezTo>
                <a:cubicBezTo>
                  <a:pt x="474763" y="120660"/>
                  <a:pt x="487821" y="136575"/>
                  <a:pt x="501717" y="154196"/>
                </a:cubicBezTo>
                <a:lnTo>
                  <a:pt x="501648" y="154514"/>
                </a:lnTo>
                <a:lnTo>
                  <a:pt x="503592" y="153723"/>
                </a:lnTo>
                <a:cubicBezTo>
                  <a:pt x="506849" y="153225"/>
                  <a:pt x="511119" y="154791"/>
                  <a:pt x="516400" y="158423"/>
                </a:cubicBezTo>
                <a:cubicBezTo>
                  <a:pt x="523441" y="163264"/>
                  <a:pt x="526473" y="182612"/>
                  <a:pt x="525495" y="216466"/>
                </a:cubicBezTo>
                <a:cubicBezTo>
                  <a:pt x="524798" y="210354"/>
                  <a:pt x="529073" y="207298"/>
                  <a:pt x="538319" y="207298"/>
                </a:cubicBezTo>
                <a:cubicBezTo>
                  <a:pt x="535800" y="246628"/>
                  <a:pt x="534905" y="270282"/>
                  <a:pt x="535636" y="278259"/>
                </a:cubicBezTo>
                <a:cubicBezTo>
                  <a:pt x="536366" y="286236"/>
                  <a:pt x="537149" y="298877"/>
                  <a:pt x="537987" y="316180"/>
                </a:cubicBezTo>
                <a:cubicBezTo>
                  <a:pt x="538824" y="333484"/>
                  <a:pt x="539722" y="353189"/>
                  <a:pt x="540680" y="375295"/>
                </a:cubicBezTo>
                <a:cubicBezTo>
                  <a:pt x="541399" y="391875"/>
                  <a:pt x="539742" y="408934"/>
                  <a:pt x="535708" y="426473"/>
                </a:cubicBezTo>
                <a:lnTo>
                  <a:pt x="534002" y="432729"/>
                </a:lnTo>
                <a:lnTo>
                  <a:pt x="534540" y="444292"/>
                </a:lnTo>
                <a:cubicBezTo>
                  <a:pt x="535384" y="465445"/>
                  <a:pt x="532470" y="486579"/>
                  <a:pt x="525796" y="507693"/>
                </a:cubicBezTo>
                <a:lnTo>
                  <a:pt x="525696" y="507693"/>
                </a:lnTo>
                <a:lnTo>
                  <a:pt x="525700" y="506290"/>
                </a:lnTo>
                <a:lnTo>
                  <a:pt x="524563" y="515186"/>
                </a:lnTo>
                <a:cubicBezTo>
                  <a:pt x="523869" y="519217"/>
                  <a:pt x="522974" y="523411"/>
                  <a:pt x="521880" y="527768"/>
                </a:cubicBezTo>
                <a:lnTo>
                  <a:pt x="521461" y="529233"/>
                </a:lnTo>
                <a:lnTo>
                  <a:pt x="521231" y="523154"/>
                </a:lnTo>
                <a:cubicBezTo>
                  <a:pt x="519859" y="507107"/>
                  <a:pt x="516430" y="497439"/>
                  <a:pt x="510943" y="494149"/>
                </a:cubicBezTo>
                <a:cubicBezTo>
                  <a:pt x="507284" y="491957"/>
                  <a:pt x="504541" y="496350"/>
                  <a:pt x="502712" y="507328"/>
                </a:cubicBezTo>
                <a:lnTo>
                  <a:pt x="501051" y="539218"/>
                </a:lnTo>
                <a:lnTo>
                  <a:pt x="501970" y="539506"/>
                </a:lnTo>
                <a:lnTo>
                  <a:pt x="510003" y="565805"/>
                </a:lnTo>
                <a:lnTo>
                  <a:pt x="516390" y="569486"/>
                </a:lnTo>
                <a:cubicBezTo>
                  <a:pt x="519767" y="574010"/>
                  <a:pt x="521046" y="579904"/>
                  <a:pt x="520229" y="587167"/>
                </a:cubicBezTo>
                <a:lnTo>
                  <a:pt x="519429" y="597447"/>
                </a:lnTo>
                <a:lnTo>
                  <a:pt x="520253" y="602246"/>
                </a:lnTo>
                <a:lnTo>
                  <a:pt x="522122" y="605407"/>
                </a:lnTo>
                <a:cubicBezTo>
                  <a:pt x="523106" y="606836"/>
                  <a:pt x="523899" y="607709"/>
                  <a:pt x="524502" y="608026"/>
                </a:cubicBezTo>
                <a:cubicBezTo>
                  <a:pt x="533868" y="610527"/>
                  <a:pt x="544662" y="618881"/>
                  <a:pt x="556883" y="633089"/>
                </a:cubicBezTo>
                <a:cubicBezTo>
                  <a:pt x="569104" y="647297"/>
                  <a:pt x="582162" y="663212"/>
                  <a:pt x="596058" y="680833"/>
                </a:cubicBezTo>
                <a:lnTo>
                  <a:pt x="595989" y="681151"/>
                </a:lnTo>
                <a:lnTo>
                  <a:pt x="597933" y="680360"/>
                </a:lnTo>
                <a:cubicBezTo>
                  <a:pt x="601190" y="679862"/>
                  <a:pt x="605460" y="681428"/>
                  <a:pt x="610741" y="685060"/>
                </a:cubicBezTo>
                <a:cubicBezTo>
                  <a:pt x="617782" y="689901"/>
                  <a:pt x="620814" y="709249"/>
                  <a:pt x="619836" y="743103"/>
                </a:cubicBezTo>
                <a:cubicBezTo>
                  <a:pt x="619139" y="736991"/>
                  <a:pt x="623414" y="733935"/>
                  <a:pt x="632660" y="733935"/>
                </a:cubicBezTo>
                <a:cubicBezTo>
                  <a:pt x="630141" y="773265"/>
                  <a:pt x="629246" y="796919"/>
                  <a:pt x="629977" y="804896"/>
                </a:cubicBezTo>
                <a:cubicBezTo>
                  <a:pt x="630707" y="812873"/>
                  <a:pt x="631490" y="825514"/>
                  <a:pt x="632328" y="842817"/>
                </a:cubicBezTo>
                <a:cubicBezTo>
                  <a:pt x="633165" y="860121"/>
                  <a:pt x="634063" y="879826"/>
                  <a:pt x="635021" y="901932"/>
                </a:cubicBezTo>
                <a:cubicBezTo>
                  <a:pt x="635740" y="918512"/>
                  <a:pt x="634083" y="935571"/>
                  <a:pt x="630049" y="953110"/>
                </a:cubicBezTo>
                <a:lnTo>
                  <a:pt x="628343" y="959366"/>
                </a:lnTo>
                <a:lnTo>
                  <a:pt x="628881" y="970929"/>
                </a:lnTo>
                <a:cubicBezTo>
                  <a:pt x="629725" y="992082"/>
                  <a:pt x="626811" y="1013216"/>
                  <a:pt x="620137" y="1034330"/>
                </a:cubicBezTo>
                <a:lnTo>
                  <a:pt x="620037" y="1034330"/>
                </a:lnTo>
                <a:lnTo>
                  <a:pt x="620041" y="1032927"/>
                </a:lnTo>
                <a:lnTo>
                  <a:pt x="618904" y="1041823"/>
                </a:lnTo>
                <a:cubicBezTo>
                  <a:pt x="618210" y="1045854"/>
                  <a:pt x="617315" y="1050048"/>
                  <a:pt x="616221" y="1054405"/>
                </a:cubicBezTo>
                <a:lnTo>
                  <a:pt x="615802" y="1055870"/>
                </a:lnTo>
                <a:lnTo>
                  <a:pt x="615572" y="1049791"/>
                </a:lnTo>
                <a:cubicBezTo>
                  <a:pt x="614200" y="1033744"/>
                  <a:pt x="610771" y="1024076"/>
                  <a:pt x="605284" y="1020786"/>
                </a:cubicBezTo>
                <a:cubicBezTo>
                  <a:pt x="597967" y="1016401"/>
                  <a:pt x="594309" y="1038358"/>
                  <a:pt x="594309" y="1086658"/>
                </a:cubicBezTo>
                <a:cubicBezTo>
                  <a:pt x="609451" y="1090229"/>
                  <a:pt x="616205" y="1099278"/>
                  <a:pt x="614570" y="1113804"/>
                </a:cubicBezTo>
                <a:cubicBezTo>
                  <a:pt x="612935" y="1128329"/>
                  <a:pt x="611816" y="1142716"/>
                  <a:pt x="611213" y="1156964"/>
                </a:cubicBezTo>
                <a:cubicBezTo>
                  <a:pt x="611213" y="1175577"/>
                  <a:pt x="610724" y="1192058"/>
                  <a:pt x="609746" y="1206405"/>
                </a:cubicBezTo>
                <a:cubicBezTo>
                  <a:pt x="608767" y="1220752"/>
                  <a:pt x="607508" y="1240347"/>
                  <a:pt x="605967" y="1265192"/>
                </a:cubicBezTo>
                <a:cubicBezTo>
                  <a:pt x="606101" y="1285512"/>
                  <a:pt x="605327" y="1296287"/>
                  <a:pt x="603646" y="1297517"/>
                </a:cubicBezTo>
                <a:cubicBezTo>
                  <a:pt x="601964" y="1298748"/>
                  <a:pt x="601123" y="1291564"/>
                  <a:pt x="601123" y="1275967"/>
                </a:cubicBezTo>
                <a:cubicBezTo>
                  <a:pt x="600051" y="1304225"/>
                  <a:pt x="599324" y="1325814"/>
                  <a:pt x="598942" y="1340737"/>
                </a:cubicBezTo>
                <a:cubicBezTo>
                  <a:pt x="598560" y="1355659"/>
                  <a:pt x="597599" y="1375602"/>
                  <a:pt x="596058" y="1400566"/>
                </a:cubicBezTo>
                <a:cubicBezTo>
                  <a:pt x="596058" y="1425212"/>
                  <a:pt x="595217" y="1438160"/>
                  <a:pt x="593535" y="1439410"/>
                </a:cubicBezTo>
                <a:cubicBezTo>
                  <a:pt x="591854" y="1440660"/>
                  <a:pt x="591012" y="1434975"/>
                  <a:pt x="591012" y="1422354"/>
                </a:cubicBezTo>
                <a:cubicBezTo>
                  <a:pt x="591012" y="1452517"/>
                  <a:pt x="589599" y="1473888"/>
                  <a:pt x="586771" y="1486470"/>
                </a:cubicBezTo>
                <a:cubicBezTo>
                  <a:pt x="583944" y="1499050"/>
                  <a:pt x="581860" y="1512941"/>
                  <a:pt x="580520" y="1528141"/>
                </a:cubicBezTo>
                <a:cubicBezTo>
                  <a:pt x="579944" y="1535682"/>
                  <a:pt x="580078" y="1546298"/>
                  <a:pt x="580923" y="1559991"/>
                </a:cubicBezTo>
                <a:cubicBezTo>
                  <a:pt x="581767" y="1573683"/>
                  <a:pt x="581184" y="1601543"/>
                  <a:pt x="579174" y="1643572"/>
                </a:cubicBezTo>
                <a:lnTo>
                  <a:pt x="575158" y="1643572"/>
                </a:lnTo>
                <a:lnTo>
                  <a:pt x="573807" y="1656163"/>
                </a:lnTo>
                <a:cubicBezTo>
                  <a:pt x="572427" y="1662295"/>
                  <a:pt x="571435" y="1667623"/>
                  <a:pt x="570832" y="1672147"/>
                </a:cubicBezTo>
                <a:cubicBezTo>
                  <a:pt x="570832" y="1674410"/>
                  <a:pt x="571251" y="1686078"/>
                  <a:pt x="572089" y="1707152"/>
                </a:cubicBezTo>
                <a:cubicBezTo>
                  <a:pt x="572926" y="1728226"/>
                  <a:pt x="570035" y="1749399"/>
                  <a:pt x="563415" y="1770672"/>
                </a:cubicBezTo>
                <a:lnTo>
                  <a:pt x="561687" y="1770672"/>
                </a:lnTo>
                <a:cubicBezTo>
                  <a:pt x="561673" y="1770751"/>
                  <a:pt x="561459" y="1780038"/>
                  <a:pt x="561043" y="1798532"/>
                </a:cubicBezTo>
                <a:cubicBezTo>
                  <a:pt x="560628" y="1817027"/>
                  <a:pt x="559683" y="1833933"/>
                  <a:pt x="558209" y="1849253"/>
                </a:cubicBezTo>
                <a:cubicBezTo>
                  <a:pt x="558209" y="1867073"/>
                  <a:pt x="556947" y="1877233"/>
                  <a:pt x="554421" y="1879733"/>
                </a:cubicBezTo>
                <a:cubicBezTo>
                  <a:pt x="553789" y="1880358"/>
                  <a:pt x="553289" y="1880595"/>
                  <a:pt x="552921" y="1880444"/>
                </a:cubicBezTo>
                <a:lnTo>
                  <a:pt x="552868" y="1880321"/>
                </a:lnTo>
                <a:lnTo>
                  <a:pt x="552747" y="1885068"/>
                </a:lnTo>
                <a:cubicBezTo>
                  <a:pt x="552469" y="1889816"/>
                  <a:pt x="552052" y="1893822"/>
                  <a:pt x="551496" y="1897086"/>
                </a:cubicBezTo>
                <a:cubicBezTo>
                  <a:pt x="550384" y="1903615"/>
                  <a:pt x="549406" y="1913110"/>
                  <a:pt x="548561" y="1925572"/>
                </a:cubicBezTo>
                <a:cubicBezTo>
                  <a:pt x="548267" y="1925254"/>
                  <a:pt x="548749" y="1935067"/>
                  <a:pt x="550009" y="1955010"/>
                </a:cubicBezTo>
                <a:cubicBezTo>
                  <a:pt x="551268" y="1974953"/>
                  <a:pt x="548561" y="1995720"/>
                  <a:pt x="541888" y="2017310"/>
                </a:cubicBezTo>
                <a:lnTo>
                  <a:pt x="541526" y="2017310"/>
                </a:lnTo>
                <a:cubicBezTo>
                  <a:pt x="541714" y="2014611"/>
                  <a:pt x="542019" y="2019770"/>
                  <a:pt x="542441" y="2032788"/>
                </a:cubicBezTo>
                <a:cubicBezTo>
                  <a:pt x="542863" y="2045805"/>
                  <a:pt x="541386" y="2066264"/>
                  <a:pt x="538009" y="2094164"/>
                </a:cubicBezTo>
                <a:cubicBezTo>
                  <a:pt x="538009" y="2102935"/>
                  <a:pt x="535865" y="2113631"/>
                  <a:pt x="531577" y="2126252"/>
                </a:cubicBezTo>
                <a:lnTo>
                  <a:pt x="533064" y="2121608"/>
                </a:lnTo>
                <a:cubicBezTo>
                  <a:pt x="530317" y="2162328"/>
                  <a:pt x="528103" y="2207601"/>
                  <a:pt x="526421" y="2257429"/>
                </a:cubicBezTo>
                <a:cubicBezTo>
                  <a:pt x="524740" y="2307256"/>
                  <a:pt x="521902" y="2361837"/>
                  <a:pt x="517909" y="2421170"/>
                </a:cubicBezTo>
                <a:cubicBezTo>
                  <a:pt x="516924" y="2424087"/>
                  <a:pt x="516083" y="2426618"/>
                  <a:pt x="515387" y="2428764"/>
                </a:cubicBezTo>
                <a:lnTo>
                  <a:pt x="514267" y="2432332"/>
                </a:lnTo>
                <a:lnTo>
                  <a:pt x="514663" y="2450161"/>
                </a:lnTo>
                <a:cubicBezTo>
                  <a:pt x="515085" y="2467505"/>
                  <a:pt x="513567" y="2481614"/>
                  <a:pt x="510110" y="2492488"/>
                </a:cubicBezTo>
                <a:cubicBezTo>
                  <a:pt x="509360" y="2492091"/>
                  <a:pt x="509407" y="2494125"/>
                  <a:pt x="510251" y="2498590"/>
                </a:cubicBezTo>
                <a:cubicBezTo>
                  <a:pt x="511095" y="2503055"/>
                  <a:pt x="510606" y="2519356"/>
                  <a:pt x="508784" y="2547495"/>
                </a:cubicBezTo>
                <a:cubicBezTo>
                  <a:pt x="508918" y="2567616"/>
                  <a:pt x="507457" y="2578798"/>
                  <a:pt x="504402" y="2581041"/>
                </a:cubicBezTo>
                <a:cubicBezTo>
                  <a:pt x="503638" y="2581601"/>
                  <a:pt x="503029" y="2581740"/>
                  <a:pt x="502575" y="2581456"/>
                </a:cubicBezTo>
                <a:lnTo>
                  <a:pt x="502492" y="2581260"/>
                </a:lnTo>
                <a:lnTo>
                  <a:pt x="502309" y="2595239"/>
                </a:lnTo>
                <a:cubicBezTo>
                  <a:pt x="502066" y="2604050"/>
                  <a:pt x="501702" y="2612424"/>
                  <a:pt x="501216" y="2620361"/>
                </a:cubicBezTo>
                <a:cubicBezTo>
                  <a:pt x="500244" y="2636236"/>
                  <a:pt x="498982" y="2656695"/>
                  <a:pt x="497427" y="2681738"/>
                </a:cubicBezTo>
                <a:cubicBezTo>
                  <a:pt x="497561" y="2707257"/>
                  <a:pt x="496576" y="2720016"/>
                  <a:pt x="494472" y="2720016"/>
                </a:cubicBezTo>
                <a:cubicBezTo>
                  <a:pt x="492369" y="2720016"/>
                  <a:pt x="491317" y="2711047"/>
                  <a:pt x="491317" y="2693108"/>
                </a:cubicBezTo>
                <a:cubicBezTo>
                  <a:pt x="491317" y="2710571"/>
                  <a:pt x="490844" y="2730554"/>
                  <a:pt x="489899" y="2753056"/>
                </a:cubicBezTo>
                <a:cubicBezTo>
                  <a:pt x="488955" y="2775559"/>
                  <a:pt x="487551" y="2796454"/>
                  <a:pt x="485689" y="2815743"/>
                </a:cubicBezTo>
                <a:cubicBezTo>
                  <a:pt x="481736" y="2874202"/>
                  <a:pt x="478061" y="2946830"/>
                  <a:pt x="474664" y="3033627"/>
                </a:cubicBezTo>
                <a:cubicBezTo>
                  <a:pt x="471267" y="3120424"/>
                  <a:pt x="468584" y="3198648"/>
                  <a:pt x="466614" y="3268299"/>
                </a:cubicBezTo>
                <a:cubicBezTo>
                  <a:pt x="453817" y="3288976"/>
                  <a:pt x="444474" y="3295495"/>
                  <a:pt x="438584" y="3287855"/>
                </a:cubicBezTo>
                <a:cubicBezTo>
                  <a:pt x="434167" y="3282125"/>
                  <a:pt x="430668" y="3276356"/>
                  <a:pt x="428086" y="3270549"/>
                </a:cubicBezTo>
                <a:lnTo>
                  <a:pt x="426655" y="3266887"/>
                </a:lnTo>
                <a:lnTo>
                  <a:pt x="426374" y="3269430"/>
                </a:lnTo>
                <a:cubicBezTo>
                  <a:pt x="417664" y="3259469"/>
                  <a:pt x="411681" y="3258229"/>
                  <a:pt x="408424" y="3265710"/>
                </a:cubicBezTo>
                <a:cubicBezTo>
                  <a:pt x="405168" y="3273191"/>
                  <a:pt x="398434" y="3269450"/>
                  <a:pt x="388224" y="3254488"/>
                </a:cubicBezTo>
                <a:cubicBezTo>
                  <a:pt x="378535" y="3256988"/>
                  <a:pt x="372814" y="3249130"/>
                  <a:pt x="371058" y="3230914"/>
                </a:cubicBezTo>
                <a:lnTo>
                  <a:pt x="370261" y="3220752"/>
                </a:lnTo>
                <a:lnTo>
                  <a:pt x="366416" y="3218274"/>
                </a:lnTo>
                <a:lnTo>
                  <a:pt x="365391" y="3216603"/>
                </a:lnTo>
                <a:lnTo>
                  <a:pt x="361488" y="3217692"/>
                </a:lnTo>
                <a:cubicBezTo>
                  <a:pt x="359922" y="3217403"/>
                  <a:pt x="358161" y="3216443"/>
                  <a:pt x="356204" y="3214810"/>
                </a:cubicBezTo>
                <a:cubicBezTo>
                  <a:pt x="348379" y="3208282"/>
                  <a:pt x="343579" y="3198905"/>
                  <a:pt x="341803" y="3186682"/>
                </a:cubicBezTo>
                <a:cubicBezTo>
                  <a:pt x="340915" y="3180570"/>
                  <a:pt x="340403" y="3175837"/>
                  <a:pt x="340265" y="3172484"/>
                </a:cubicBezTo>
                <a:lnTo>
                  <a:pt x="340850" y="3167630"/>
                </a:lnTo>
                <a:lnTo>
                  <a:pt x="337321" y="3166099"/>
                </a:lnTo>
                <a:cubicBezTo>
                  <a:pt x="334899" y="3163896"/>
                  <a:pt x="332376" y="3160498"/>
                  <a:pt x="329753" y="3155904"/>
                </a:cubicBezTo>
                <a:cubicBezTo>
                  <a:pt x="330530" y="3151856"/>
                  <a:pt x="329113" y="3153573"/>
                  <a:pt x="325502" y="3161054"/>
                </a:cubicBezTo>
                <a:cubicBezTo>
                  <a:pt x="321891" y="3168535"/>
                  <a:pt x="310537" y="3162036"/>
                  <a:pt x="291443" y="3141557"/>
                </a:cubicBezTo>
                <a:cubicBezTo>
                  <a:pt x="291443" y="3114689"/>
                  <a:pt x="286578" y="3102505"/>
                  <a:pt x="276850" y="3105005"/>
                </a:cubicBezTo>
                <a:cubicBezTo>
                  <a:pt x="272884" y="3027714"/>
                  <a:pt x="270753" y="2953017"/>
                  <a:pt x="270458" y="2880915"/>
                </a:cubicBezTo>
                <a:lnTo>
                  <a:pt x="274618" y="2693276"/>
                </a:lnTo>
                <a:lnTo>
                  <a:pt x="272075" y="2691637"/>
                </a:lnTo>
                <a:lnTo>
                  <a:pt x="271050" y="2689966"/>
                </a:lnTo>
                <a:lnTo>
                  <a:pt x="267147" y="2691055"/>
                </a:lnTo>
                <a:cubicBezTo>
                  <a:pt x="265581" y="2690766"/>
                  <a:pt x="263820" y="2689806"/>
                  <a:pt x="261863" y="2688173"/>
                </a:cubicBezTo>
                <a:cubicBezTo>
                  <a:pt x="254038" y="2681645"/>
                  <a:pt x="249238" y="2672268"/>
                  <a:pt x="247462" y="2660045"/>
                </a:cubicBezTo>
                <a:cubicBezTo>
                  <a:pt x="246574" y="2653933"/>
                  <a:pt x="246062" y="2649200"/>
                  <a:pt x="245924" y="2645847"/>
                </a:cubicBezTo>
                <a:lnTo>
                  <a:pt x="246509" y="2640993"/>
                </a:lnTo>
                <a:lnTo>
                  <a:pt x="242980" y="2639462"/>
                </a:lnTo>
                <a:cubicBezTo>
                  <a:pt x="240558" y="2637259"/>
                  <a:pt x="238035" y="2633861"/>
                  <a:pt x="235412" y="2629267"/>
                </a:cubicBezTo>
                <a:cubicBezTo>
                  <a:pt x="236189" y="2625219"/>
                  <a:pt x="234772" y="2626936"/>
                  <a:pt x="231161" y="2634417"/>
                </a:cubicBezTo>
                <a:cubicBezTo>
                  <a:pt x="229355" y="2638158"/>
                  <a:pt x="225614" y="2638403"/>
                  <a:pt x="219938" y="2635154"/>
                </a:cubicBezTo>
                <a:lnTo>
                  <a:pt x="202073" y="2619325"/>
                </a:lnTo>
                <a:lnTo>
                  <a:pt x="196192" y="2790779"/>
                </a:lnTo>
                <a:cubicBezTo>
                  <a:pt x="183395" y="2811456"/>
                  <a:pt x="174052" y="2817975"/>
                  <a:pt x="168162" y="2810335"/>
                </a:cubicBezTo>
                <a:cubicBezTo>
                  <a:pt x="163745" y="2804605"/>
                  <a:pt x="160246" y="2798836"/>
                  <a:pt x="157664" y="2793029"/>
                </a:cubicBezTo>
                <a:lnTo>
                  <a:pt x="156233" y="2789367"/>
                </a:lnTo>
                <a:lnTo>
                  <a:pt x="155952" y="2791910"/>
                </a:lnTo>
                <a:cubicBezTo>
                  <a:pt x="147242" y="2781949"/>
                  <a:pt x="141259" y="2780709"/>
                  <a:pt x="138002" y="2788190"/>
                </a:cubicBezTo>
                <a:cubicBezTo>
                  <a:pt x="134746" y="2795671"/>
                  <a:pt x="128012" y="2791930"/>
                  <a:pt x="117802" y="2776968"/>
                </a:cubicBezTo>
                <a:cubicBezTo>
                  <a:pt x="108113" y="2779468"/>
                  <a:pt x="102392" y="2771610"/>
                  <a:pt x="100636" y="2753394"/>
                </a:cubicBezTo>
                <a:lnTo>
                  <a:pt x="99839" y="2743232"/>
                </a:lnTo>
                <a:lnTo>
                  <a:pt x="95994" y="2740754"/>
                </a:lnTo>
                <a:lnTo>
                  <a:pt x="94969" y="2739083"/>
                </a:lnTo>
                <a:lnTo>
                  <a:pt x="91066" y="2740172"/>
                </a:lnTo>
                <a:cubicBezTo>
                  <a:pt x="89500" y="2739883"/>
                  <a:pt x="87739" y="2738923"/>
                  <a:pt x="85782" y="2737290"/>
                </a:cubicBezTo>
                <a:cubicBezTo>
                  <a:pt x="77957" y="2730762"/>
                  <a:pt x="73157" y="2721385"/>
                  <a:pt x="71381" y="2709162"/>
                </a:cubicBezTo>
                <a:cubicBezTo>
                  <a:pt x="70493" y="2703050"/>
                  <a:pt x="69981" y="2698317"/>
                  <a:pt x="69843" y="2694964"/>
                </a:cubicBezTo>
                <a:lnTo>
                  <a:pt x="70428" y="2690110"/>
                </a:lnTo>
                <a:lnTo>
                  <a:pt x="66899" y="2688579"/>
                </a:lnTo>
                <a:cubicBezTo>
                  <a:pt x="64477" y="2686376"/>
                  <a:pt x="61954" y="2682978"/>
                  <a:pt x="59331" y="2678384"/>
                </a:cubicBezTo>
                <a:cubicBezTo>
                  <a:pt x="60108" y="2674336"/>
                  <a:pt x="58691" y="2676053"/>
                  <a:pt x="55080" y="2683534"/>
                </a:cubicBezTo>
                <a:cubicBezTo>
                  <a:pt x="51469" y="2691015"/>
                  <a:pt x="40115" y="2684516"/>
                  <a:pt x="21021" y="2664037"/>
                </a:cubicBezTo>
                <a:cubicBezTo>
                  <a:pt x="21021" y="2637169"/>
                  <a:pt x="16156" y="2624985"/>
                  <a:pt x="6428" y="2627485"/>
                </a:cubicBezTo>
                <a:cubicBezTo>
                  <a:pt x="-1505" y="2472902"/>
                  <a:pt x="-2095" y="2328698"/>
                  <a:pt x="4659" y="2194871"/>
                </a:cubicBezTo>
                <a:cubicBezTo>
                  <a:pt x="5476" y="2191815"/>
                  <a:pt x="5463" y="2186934"/>
                  <a:pt x="4619" y="2180227"/>
                </a:cubicBezTo>
                <a:cubicBezTo>
                  <a:pt x="3775" y="2173520"/>
                  <a:pt x="3808" y="2161812"/>
                  <a:pt x="4719" y="2145103"/>
                </a:cubicBezTo>
                <a:cubicBezTo>
                  <a:pt x="4652" y="2135777"/>
                  <a:pt x="6669" y="2125180"/>
                  <a:pt x="10770" y="2113314"/>
                </a:cubicBezTo>
                <a:cubicBezTo>
                  <a:pt x="11570" y="2110942"/>
                  <a:pt x="12241" y="2108867"/>
                  <a:pt x="12781" y="2107089"/>
                </a:cubicBezTo>
                <a:lnTo>
                  <a:pt x="13720" y="2103694"/>
                </a:lnTo>
                <a:lnTo>
                  <a:pt x="12854" y="2113509"/>
                </a:lnTo>
                <a:lnTo>
                  <a:pt x="17483" y="2099741"/>
                </a:lnTo>
                <a:cubicBezTo>
                  <a:pt x="26059" y="2079301"/>
                  <a:pt x="26899" y="2070709"/>
                  <a:pt x="20005" y="2073963"/>
                </a:cubicBezTo>
                <a:cubicBezTo>
                  <a:pt x="13111" y="2077218"/>
                  <a:pt x="9664" y="2079579"/>
                  <a:pt x="9664" y="2081048"/>
                </a:cubicBezTo>
                <a:cubicBezTo>
                  <a:pt x="9664" y="2076364"/>
                  <a:pt x="9453" y="2066572"/>
                  <a:pt x="9031" y="2051669"/>
                </a:cubicBezTo>
                <a:cubicBezTo>
                  <a:pt x="8609" y="2036766"/>
                  <a:pt x="8820" y="2024830"/>
                  <a:pt x="9664" y="2015861"/>
                </a:cubicBezTo>
                <a:cubicBezTo>
                  <a:pt x="10508" y="2023679"/>
                  <a:pt x="11771" y="2009342"/>
                  <a:pt x="13453" y="1972849"/>
                </a:cubicBezTo>
                <a:cubicBezTo>
                  <a:pt x="15135" y="1936357"/>
                  <a:pt x="16605" y="1902811"/>
                  <a:pt x="17865" y="1872212"/>
                </a:cubicBezTo>
                <a:cubicBezTo>
                  <a:pt x="19124" y="1841613"/>
                  <a:pt x="20387" y="1812522"/>
                  <a:pt x="21654" y="1784939"/>
                </a:cubicBezTo>
                <a:cubicBezTo>
                  <a:pt x="22920" y="1757356"/>
                  <a:pt x="24283" y="1730488"/>
                  <a:pt x="25744" y="1704334"/>
                </a:cubicBezTo>
                <a:cubicBezTo>
                  <a:pt x="31010" y="1641389"/>
                  <a:pt x="36936" y="1552519"/>
                  <a:pt x="43522" y="1437723"/>
                </a:cubicBezTo>
                <a:cubicBezTo>
                  <a:pt x="50108" y="1322927"/>
                  <a:pt x="56557" y="1221178"/>
                  <a:pt x="62869" y="1132477"/>
                </a:cubicBezTo>
                <a:cubicBezTo>
                  <a:pt x="66473" y="1079296"/>
                  <a:pt x="69702" y="1029170"/>
                  <a:pt x="72557" y="982101"/>
                </a:cubicBezTo>
                <a:cubicBezTo>
                  <a:pt x="75411" y="935032"/>
                  <a:pt x="78848" y="889292"/>
                  <a:pt x="82868" y="844881"/>
                </a:cubicBezTo>
                <a:cubicBezTo>
                  <a:pt x="84784" y="818211"/>
                  <a:pt x="87424" y="793665"/>
                  <a:pt x="90788" y="771241"/>
                </a:cubicBezTo>
                <a:cubicBezTo>
                  <a:pt x="94151" y="748818"/>
                  <a:pt x="96623" y="727069"/>
                  <a:pt x="98204" y="705995"/>
                </a:cubicBezTo>
                <a:cubicBezTo>
                  <a:pt x="100590" y="687461"/>
                  <a:pt x="102415" y="667647"/>
                  <a:pt x="103682" y="646553"/>
                </a:cubicBezTo>
                <a:cubicBezTo>
                  <a:pt x="104948" y="625459"/>
                  <a:pt x="106472" y="603978"/>
                  <a:pt x="108254" y="582110"/>
                </a:cubicBezTo>
                <a:cubicBezTo>
                  <a:pt x="110090" y="568617"/>
                  <a:pt x="111936" y="555649"/>
                  <a:pt x="113792" y="543207"/>
                </a:cubicBezTo>
                <a:cubicBezTo>
                  <a:pt x="115648" y="530765"/>
                  <a:pt x="117454" y="518015"/>
                  <a:pt x="119209" y="504958"/>
                </a:cubicBezTo>
                <a:cubicBezTo>
                  <a:pt x="123028" y="482217"/>
                  <a:pt x="126197" y="455329"/>
                  <a:pt x="128716" y="424293"/>
                </a:cubicBezTo>
                <a:cubicBezTo>
                  <a:pt x="131235" y="393257"/>
                  <a:pt x="134793" y="361527"/>
                  <a:pt x="139389" y="329103"/>
                </a:cubicBezTo>
                <a:cubicBezTo>
                  <a:pt x="143302" y="308029"/>
                  <a:pt x="145164" y="298116"/>
                  <a:pt x="144977" y="299367"/>
                </a:cubicBezTo>
                <a:cubicBezTo>
                  <a:pt x="144789" y="300617"/>
                  <a:pt x="144695" y="308941"/>
                  <a:pt x="144695" y="324340"/>
                </a:cubicBezTo>
                <a:cubicBezTo>
                  <a:pt x="145607" y="302710"/>
                  <a:pt x="146910" y="285218"/>
                  <a:pt x="148605" y="271863"/>
                </a:cubicBezTo>
                <a:cubicBezTo>
                  <a:pt x="150300" y="258508"/>
                  <a:pt x="153486" y="242167"/>
                  <a:pt x="158163" y="222839"/>
                </a:cubicBezTo>
                <a:cubicBezTo>
                  <a:pt x="158846" y="219863"/>
                  <a:pt x="159593" y="211776"/>
                  <a:pt x="160404" y="198580"/>
                </a:cubicBezTo>
                <a:cubicBezTo>
                  <a:pt x="161214" y="185384"/>
                  <a:pt x="163596" y="168487"/>
                  <a:pt x="167549" y="147889"/>
                </a:cubicBezTo>
                <a:cubicBezTo>
                  <a:pt x="168661" y="142919"/>
                  <a:pt x="169643" y="138608"/>
                  <a:pt x="170492" y="134958"/>
                </a:cubicBezTo>
                <a:lnTo>
                  <a:pt x="171783" y="129584"/>
                </a:lnTo>
                <a:lnTo>
                  <a:pt x="171821" y="128713"/>
                </a:lnTo>
                <a:cubicBezTo>
                  <a:pt x="172243" y="124997"/>
                  <a:pt x="172876" y="122509"/>
                  <a:pt x="173720" y="121249"/>
                </a:cubicBezTo>
                <a:lnTo>
                  <a:pt x="174067" y="120889"/>
                </a:lnTo>
                <a:lnTo>
                  <a:pt x="174594" y="119940"/>
                </a:lnTo>
                <a:lnTo>
                  <a:pt x="174551" y="120386"/>
                </a:lnTo>
                <a:lnTo>
                  <a:pt x="175059" y="119858"/>
                </a:lnTo>
                <a:lnTo>
                  <a:pt x="175743" y="97541"/>
                </a:lnTo>
                <a:cubicBezTo>
                  <a:pt x="177255" y="76377"/>
                  <a:pt x="181036" y="65796"/>
                  <a:pt x="187087" y="65796"/>
                </a:cubicBezTo>
                <a:cubicBezTo>
                  <a:pt x="193740" y="52699"/>
                  <a:pt x="199286" y="47315"/>
                  <a:pt x="203727" y="49644"/>
                </a:cubicBezTo>
                <a:cubicBezTo>
                  <a:pt x="205208" y="50421"/>
                  <a:pt x="206565" y="52054"/>
                  <a:pt x="207800" y="54544"/>
                </a:cubicBezTo>
                <a:cubicBezTo>
                  <a:pt x="212738" y="64506"/>
                  <a:pt x="220653" y="66986"/>
                  <a:pt x="231548" y="61986"/>
                </a:cubicBezTo>
                <a:cubicBezTo>
                  <a:pt x="236559" y="82028"/>
                  <a:pt x="241296" y="97536"/>
                  <a:pt x="245759" y="108509"/>
                </a:cubicBezTo>
                <a:cubicBezTo>
                  <a:pt x="246874" y="111253"/>
                  <a:pt x="247771" y="113977"/>
                  <a:pt x="248450" y="116682"/>
                </a:cubicBezTo>
                <a:lnTo>
                  <a:pt x="249831" y="124726"/>
                </a:lnTo>
                <a:lnTo>
                  <a:pt x="251700" y="127887"/>
                </a:lnTo>
                <a:cubicBezTo>
                  <a:pt x="252684" y="129316"/>
                  <a:pt x="253477" y="130189"/>
                  <a:pt x="254080" y="130506"/>
                </a:cubicBezTo>
                <a:cubicBezTo>
                  <a:pt x="263446" y="133007"/>
                  <a:pt x="274240" y="141361"/>
                  <a:pt x="286461" y="155569"/>
                </a:cubicBezTo>
                <a:cubicBezTo>
                  <a:pt x="298682" y="169777"/>
                  <a:pt x="311740" y="185692"/>
                  <a:pt x="325636" y="203313"/>
                </a:cubicBezTo>
                <a:lnTo>
                  <a:pt x="325567" y="203631"/>
                </a:lnTo>
                <a:lnTo>
                  <a:pt x="327511" y="202840"/>
                </a:lnTo>
                <a:lnTo>
                  <a:pt x="328497" y="203202"/>
                </a:lnTo>
                <a:lnTo>
                  <a:pt x="334244" y="173722"/>
                </a:lnTo>
                <a:cubicBezTo>
                  <a:pt x="334927" y="170746"/>
                  <a:pt x="335674" y="162659"/>
                  <a:pt x="336485" y="149463"/>
                </a:cubicBezTo>
                <a:cubicBezTo>
                  <a:pt x="337295" y="136267"/>
                  <a:pt x="339677" y="119370"/>
                  <a:pt x="343630" y="98772"/>
                </a:cubicBezTo>
                <a:cubicBezTo>
                  <a:pt x="344742" y="93802"/>
                  <a:pt x="345724" y="89491"/>
                  <a:pt x="346573" y="85841"/>
                </a:cubicBezTo>
                <a:lnTo>
                  <a:pt x="347864" y="80467"/>
                </a:lnTo>
                <a:lnTo>
                  <a:pt x="347902" y="79596"/>
                </a:lnTo>
                <a:cubicBezTo>
                  <a:pt x="348324" y="75880"/>
                  <a:pt x="348957" y="73392"/>
                  <a:pt x="349801" y="72132"/>
                </a:cubicBezTo>
                <a:lnTo>
                  <a:pt x="350148" y="71772"/>
                </a:lnTo>
                <a:lnTo>
                  <a:pt x="350675" y="70823"/>
                </a:lnTo>
                <a:lnTo>
                  <a:pt x="350632" y="71269"/>
                </a:lnTo>
                <a:lnTo>
                  <a:pt x="351140" y="70741"/>
                </a:lnTo>
                <a:lnTo>
                  <a:pt x="351824" y="48424"/>
                </a:lnTo>
                <a:cubicBezTo>
                  <a:pt x="353336" y="27260"/>
                  <a:pt x="357117" y="16679"/>
                  <a:pt x="363168" y="16679"/>
                </a:cubicBezTo>
                <a:cubicBezTo>
                  <a:pt x="369821" y="3582"/>
                  <a:pt x="375367" y="-1802"/>
                  <a:pt x="379808" y="527"/>
                </a:cubicBezTo>
                <a:close/>
              </a:path>
            </a:pathLst>
          </a:custGeom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GB" sz="30000" b="1" dirty="0">
              <a:latin typeface="Hey August" pitchFamily="2" charset="0"/>
            </a:endParaRPr>
          </a:p>
        </p:txBody>
      </p:sp>
      <p:sp useBgFill="1">
        <p:nvSpPr>
          <p:cNvPr id="27" name="TextBox 26">
            <a:extLst>
              <a:ext uri="{FF2B5EF4-FFF2-40B4-BE49-F238E27FC236}">
                <a16:creationId xmlns:a16="http://schemas.microsoft.com/office/drawing/2014/main" id="{993AD8CA-1705-ADC5-4D31-409EFE5673F2}"/>
              </a:ext>
            </a:extLst>
          </p:cNvPr>
          <p:cNvSpPr txBox="1"/>
          <p:nvPr/>
        </p:nvSpPr>
        <p:spPr>
          <a:xfrm rot="1701327">
            <a:off x="3011312" y="617594"/>
            <a:ext cx="1139191" cy="6150134"/>
          </a:xfrm>
          <a:custGeom>
            <a:avLst/>
            <a:gdLst>
              <a:gd name="connsiteX0" fmla="*/ 513256 w 635184"/>
              <a:gd name="connsiteY0" fmla="*/ 2435822 h 3290946"/>
              <a:gd name="connsiteX1" fmla="*/ 512940 w 635184"/>
              <a:gd name="connsiteY1" fmla="*/ 2437009 h 3290946"/>
              <a:gd name="connsiteX2" fmla="*/ 513014 w 635184"/>
              <a:gd name="connsiteY2" fmla="*/ 2437660 h 3290946"/>
              <a:gd name="connsiteX3" fmla="*/ 14126 w 635184"/>
              <a:gd name="connsiteY3" fmla="*/ 2099086 h 3290946"/>
              <a:gd name="connsiteX4" fmla="*/ 14011 w 635184"/>
              <a:gd name="connsiteY4" fmla="*/ 2102643 h 3290946"/>
              <a:gd name="connsiteX5" fmla="*/ 13720 w 635184"/>
              <a:gd name="connsiteY5" fmla="*/ 2103694 h 3290946"/>
              <a:gd name="connsiteX6" fmla="*/ 96538 w 635184"/>
              <a:gd name="connsiteY6" fmla="*/ 1843646 h 3290946"/>
              <a:gd name="connsiteX7" fmla="*/ 96515 w 635184"/>
              <a:gd name="connsiteY7" fmla="*/ 1844433 h 3290946"/>
              <a:gd name="connsiteX8" fmla="*/ 96478 w 635184"/>
              <a:gd name="connsiteY8" fmla="*/ 1845626 h 3290946"/>
              <a:gd name="connsiteX9" fmla="*/ 96647 w 635184"/>
              <a:gd name="connsiteY9" fmla="*/ 1844679 h 3290946"/>
              <a:gd name="connsiteX10" fmla="*/ 272619 w 635184"/>
              <a:gd name="connsiteY10" fmla="*/ 1794529 h 3290946"/>
              <a:gd name="connsiteX11" fmla="*/ 272596 w 635184"/>
              <a:gd name="connsiteY11" fmla="*/ 1795316 h 3290946"/>
              <a:gd name="connsiteX12" fmla="*/ 272559 w 635184"/>
              <a:gd name="connsiteY12" fmla="*/ 1796509 h 3290946"/>
              <a:gd name="connsiteX13" fmla="*/ 272728 w 635184"/>
              <a:gd name="connsiteY13" fmla="*/ 1795562 h 3290946"/>
              <a:gd name="connsiteX14" fmla="*/ 97240 w 635184"/>
              <a:gd name="connsiteY14" fmla="*/ 1721538 h 3290946"/>
              <a:gd name="connsiteX15" fmla="*/ 95561 w 635184"/>
              <a:gd name="connsiteY15" fmla="*/ 1745797 h 3290946"/>
              <a:gd name="connsiteX16" fmla="*/ 97924 w 635184"/>
              <a:gd name="connsiteY16" fmla="*/ 1757412 h 3290946"/>
              <a:gd name="connsiteX17" fmla="*/ 98506 w 635184"/>
              <a:gd name="connsiteY17" fmla="*/ 1748685 h 3290946"/>
              <a:gd name="connsiteX18" fmla="*/ 99259 w 635184"/>
              <a:gd name="connsiteY18" fmla="*/ 1739724 h 3290946"/>
              <a:gd name="connsiteX19" fmla="*/ 98040 w 635184"/>
              <a:gd name="connsiteY19" fmla="*/ 1734637 h 3290946"/>
              <a:gd name="connsiteX20" fmla="*/ 97240 w 635184"/>
              <a:gd name="connsiteY20" fmla="*/ 1721538 h 3290946"/>
              <a:gd name="connsiteX21" fmla="*/ 273321 w 635184"/>
              <a:gd name="connsiteY21" fmla="*/ 1672421 h 3290946"/>
              <a:gd name="connsiteX22" fmla="*/ 271642 w 635184"/>
              <a:gd name="connsiteY22" fmla="*/ 1696680 h 3290946"/>
              <a:gd name="connsiteX23" fmla="*/ 274005 w 635184"/>
              <a:gd name="connsiteY23" fmla="*/ 1708295 h 3290946"/>
              <a:gd name="connsiteX24" fmla="*/ 274587 w 635184"/>
              <a:gd name="connsiteY24" fmla="*/ 1699568 h 3290946"/>
              <a:gd name="connsiteX25" fmla="*/ 275340 w 635184"/>
              <a:gd name="connsiteY25" fmla="*/ 1690607 h 3290946"/>
              <a:gd name="connsiteX26" fmla="*/ 274121 w 635184"/>
              <a:gd name="connsiteY26" fmla="*/ 1685520 h 3290946"/>
              <a:gd name="connsiteX27" fmla="*/ 273321 w 635184"/>
              <a:gd name="connsiteY27" fmla="*/ 1672421 h 3290946"/>
              <a:gd name="connsiteX28" fmla="*/ 615802 w 635184"/>
              <a:gd name="connsiteY28" fmla="*/ 1055870 h 3290946"/>
              <a:gd name="connsiteX29" fmla="*/ 616258 w 635184"/>
              <a:gd name="connsiteY29" fmla="*/ 1067965 h 3290946"/>
              <a:gd name="connsiteX30" fmla="*/ 612339 w 635184"/>
              <a:gd name="connsiteY30" fmla="*/ 1067965 h 3290946"/>
              <a:gd name="connsiteX31" fmla="*/ 161479 w 635184"/>
              <a:gd name="connsiteY31" fmla="*/ 1052526 h 3290946"/>
              <a:gd name="connsiteX32" fmla="*/ 160758 w 635184"/>
              <a:gd name="connsiteY32" fmla="*/ 1055146 h 3290946"/>
              <a:gd name="connsiteX33" fmla="*/ 160720 w 635184"/>
              <a:gd name="connsiteY33" fmla="*/ 1055727 h 3290946"/>
              <a:gd name="connsiteX34" fmla="*/ 161444 w 635184"/>
              <a:gd name="connsiteY34" fmla="*/ 1054402 h 3290946"/>
              <a:gd name="connsiteX35" fmla="*/ 161479 w 635184"/>
              <a:gd name="connsiteY35" fmla="*/ 1052526 h 3290946"/>
              <a:gd name="connsiteX36" fmla="*/ 337560 w 635184"/>
              <a:gd name="connsiteY36" fmla="*/ 1003409 h 3290946"/>
              <a:gd name="connsiteX37" fmla="*/ 336839 w 635184"/>
              <a:gd name="connsiteY37" fmla="*/ 1006029 h 3290946"/>
              <a:gd name="connsiteX38" fmla="*/ 336801 w 635184"/>
              <a:gd name="connsiteY38" fmla="*/ 1006610 h 3290946"/>
              <a:gd name="connsiteX39" fmla="*/ 337525 w 635184"/>
              <a:gd name="connsiteY39" fmla="*/ 1005285 h 3290946"/>
              <a:gd name="connsiteX40" fmla="*/ 337560 w 635184"/>
              <a:gd name="connsiteY40" fmla="*/ 1003409 h 3290946"/>
              <a:gd name="connsiteX41" fmla="*/ 627675 w 635184"/>
              <a:gd name="connsiteY41" fmla="*/ 961817 h 3290946"/>
              <a:gd name="connsiteX42" fmla="*/ 625223 w 635184"/>
              <a:gd name="connsiteY42" fmla="*/ 970810 h 3290946"/>
              <a:gd name="connsiteX43" fmla="*/ 627615 w 635184"/>
              <a:gd name="connsiteY43" fmla="*/ 970810 h 3290946"/>
              <a:gd name="connsiteX44" fmla="*/ 167359 w 635184"/>
              <a:gd name="connsiteY44" fmla="*/ 888109 h 3290946"/>
              <a:gd name="connsiteX45" fmla="*/ 167321 w 635184"/>
              <a:gd name="connsiteY45" fmla="*/ 889003 h 3290946"/>
              <a:gd name="connsiteX46" fmla="*/ 167662 w 635184"/>
              <a:gd name="connsiteY46" fmla="*/ 898510 h 3290946"/>
              <a:gd name="connsiteX47" fmla="*/ 172554 w 635184"/>
              <a:gd name="connsiteY47" fmla="*/ 915337 h 3290946"/>
              <a:gd name="connsiteX48" fmla="*/ 180373 w 635184"/>
              <a:gd name="connsiteY48" fmla="*/ 915813 h 3290946"/>
              <a:gd name="connsiteX49" fmla="*/ 183046 w 635184"/>
              <a:gd name="connsiteY49" fmla="*/ 900186 h 3290946"/>
              <a:gd name="connsiteX50" fmla="*/ 174182 w 635184"/>
              <a:gd name="connsiteY50" fmla="*/ 888856 h 3290946"/>
              <a:gd name="connsiteX51" fmla="*/ 343440 w 635184"/>
              <a:gd name="connsiteY51" fmla="*/ 838992 h 3290946"/>
              <a:gd name="connsiteX52" fmla="*/ 343402 w 635184"/>
              <a:gd name="connsiteY52" fmla="*/ 839886 h 3290946"/>
              <a:gd name="connsiteX53" fmla="*/ 343743 w 635184"/>
              <a:gd name="connsiteY53" fmla="*/ 849393 h 3290946"/>
              <a:gd name="connsiteX54" fmla="*/ 348635 w 635184"/>
              <a:gd name="connsiteY54" fmla="*/ 866220 h 3290946"/>
              <a:gd name="connsiteX55" fmla="*/ 356454 w 635184"/>
              <a:gd name="connsiteY55" fmla="*/ 866696 h 3290946"/>
              <a:gd name="connsiteX56" fmla="*/ 359127 w 635184"/>
              <a:gd name="connsiteY56" fmla="*/ 851069 h 3290946"/>
              <a:gd name="connsiteX57" fmla="*/ 350263 w 635184"/>
              <a:gd name="connsiteY57" fmla="*/ 839739 h 3290946"/>
              <a:gd name="connsiteX58" fmla="*/ 521461 w 635184"/>
              <a:gd name="connsiteY58" fmla="*/ 529233 h 3290946"/>
              <a:gd name="connsiteX59" fmla="*/ 521917 w 635184"/>
              <a:gd name="connsiteY59" fmla="*/ 541328 h 3290946"/>
              <a:gd name="connsiteX60" fmla="*/ 517998 w 635184"/>
              <a:gd name="connsiteY60" fmla="*/ 541328 h 3290946"/>
              <a:gd name="connsiteX61" fmla="*/ 533334 w 635184"/>
              <a:gd name="connsiteY61" fmla="*/ 435180 h 3290946"/>
              <a:gd name="connsiteX62" fmla="*/ 530882 w 635184"/>
              <a:gd name="connsiteY62" fmla="*/ 444173 h 3290946"/>
              <a:gd name="connsiteX63" fmla="*/ 533274 w 635184"/>
              <a:gd name="connsiteY63" fmla="*/ 444173 h 3290946"/>
              <a:gd name="connsiteX64" fmla="*/ 379808 w 635184"/>
              <a:gd name="connsiteY64" fmla="*/ 527 h 3290946"/>
              <a:gd name="connsiteX65" fmla="*/ 383881 w 635184"/>
              <a:gd name="connsiteY65" fmla="*/ 5427 h 3290946"/>
              <a:gd name="connsiteX66" fmla="*/ 407629 w 635184"/>
              <a:gd name="connsiteY66" fmla="*/ 12869 h 3290946"/>
              <a:gd name="connsiteX67" fmla="*/ 421840 w 635184"/>
              <a:gd name="connsiteY67" fmla="*/ 59392 h 3290946"/>
              <a:gd name="connsiteX68" fmla="*/ 424531 w 635184"/>
              <a:gd name="connsiteY68" fmla="*/ 67565 h 3290946"/>
              <a:gd name="connsiteX69" fmla="*/ 425912 w 635184"/>
              <a:gd name="connsiteY69" fmla="*/ 75609 h 3290946"/>
              <a:gd name="connsiteX70" fmla="*/ 427781 w 635184"/>
              <a:gd name="connsiteY70" fmla="*/ 78770 h 3290946"/>
              <a:gd name="connsiteX71" fmla="*/ 430161 w 635184"/>
              <a:gd name="connsiteY71" fmla="*/ 81389 h 3290946"/>
              <a:gd name="connsiteX72" fmla="*/ 462542 w 635184"/>
              <a:gd name="connsiteY72" fmla="*/ 106452 h 3290946"/>
              <a:gd name="connsiteX73" fmla="*/ 501717 w 635184"/>
              <a:gd name="connsiteY73" fmla="*/ 154196 h 3290946"/>
              <a:gd name="connsiteX74" fmla="*/ 501648 w 635184"/>
              <a:gd name="connsiteY74" fmla="*/ 154514 h 3290946"/>
              <a:gd name="connsiteX75" fmla="*/ 503592 w 635184"/>
              <a:gd name="connsiteY75" fmla="*/ 153723 h 3290946"/>
              <a:gd name="connsiteX76" fmla="*/ 516400 w 635184"/>
              <a:gd name="connsiteY76" fmla="*/ 158423 h 3290946"/>
              <a:gd name="connsiteX77" fmla="*/ 525495 w 635184"/>
              <a:gd name="connsiteY77" fmla="*/ 216466 h 3290946"/>
              <a:gd name="connsiteX78" fmla="*/ 538319 w 635184"/>
              <a:gd name="connsiteY78" fmla="*/ 207298 h 3290946"/>
              <a:gd name="connsiteX79" fmla="*/ 535636 w 635184"/>
              <a:gd name="connsiteY79" fmla="*/ 278259 h 3290946"/>
              <a:gd name="connsiteX80" fmla="*/ 537987 w 635184"/>
              <a:gd name="connsiteY80" fmla="*/ 316180 h 3290946"/>
              <a:gd name="connsiteX81" fmla="*/ 540680 w 635184"/>
              <a:gd name="connsiteY81" fmla="*/ 375295 h 3290946"/>
              <a:gd name="connsiteX82" fmla="*/ 535708 w 635184"/>
              <a:gd name="connsiteY82" fmla="*/ 426473 h 3290946"/>
              <a:gd name="connsiteX83" fmla="*/ 534002 w 635184"/>
              <a:gd name="connsiteY83" fmla="*/ 432729 h 3290946"/>
              <a:gd name="connsiteX84" fmla="*/ 534540 w 635184"/>
              <a:gd name="connsiteY84" fmla="*/ 444292 h 3290946"/>
              <a:gd name="connsiteX85" fmla="*/ 525796 w 635184"/>
              <a:gd name="connsiteY85" fmla="*/ 507693 h 3290946"/>
              <a:gd name="connsiteX86" fmla="*/ 525696 w 635184"/>
              <a:gd name="connsiteY86" fmla="*/ 507693 h 3290946"/>
              <a:gd name="connsiteX87" fmla="*/ 525700 w 635184"/>
              <a:gd name="connsiteY87" fmla="*/ 506290 h 3290946"/>
              <a:gd name="connsiteX88" fmla="*/ 524563 w 635184"/>
              <a:gd name="connsiteY88" fmla="*/ 515186 h 3290946"/>
              <a:gd name="connsiteX89" fmla="*/ 521880 w 635184"/>
              <a:gd name="connsiteY89" fmla="*/ 527768 h 3290946"/>
              <a:gd name="connsiteX90" fmla="*/ 521461 w 635184"/>
              <a:gd name="connsiteY90" fmla="*/ 529233 h 3290946"/>
              <a:gd name="connsiteX91" fmla="*/ 521231 w 635184"/>
              <a:gd name="connsiteY91" fmla="*/ 523154 h 3290946"/>
              <a:gd name="connsiteX92" fmla="*/ 510943 w 635184"/>
              <a:gd name="connsiteY92" fmla="*/ 494149 h 3290946"/>
              <a:gd name="connsiteX93" fmla="*/ 502712 w 635184"/>
              <a:gd name="connsiteY93" fmla="*/ 507328 h 3290946"/>
              <a:gd name="connsiteX94" fmla="*/ 501051 w 635184"/>
              <a:gd name="connsiteY94" fmla="*/ 539218 h 3290946"/>
              <a:gd name="connsiteX95" fmla="*/ 501970 w 635184"/>
              <a:gd name="connsiteY95" fmla="*/ 539506 h 3290946"/>
              <a:gd name="connsiteX96" fmla="*/ 510003 w 635184"/>
              <a:gd name="connsiteY96" fmla="*/ 565805 h 3290946"/>
              <a:gd name="connsiteX97" fmla="*/ 516390 w 635184"/>
              <a:gd name="connsiteY97" fmla="*/ 569486 h 3290946"/>
              <a:gd name="connsiteX98" fmla="*/ 520229 w 635184"/>
              <a:gd name="connsiteY98" fmla="*/ 587167 h 3290946"/>
              <a:gd name="connsiteX99" fmla="*/ 519429 w 635184"/>
              <a:gd name="connsiteY99" fmla="*/ 597447 h 3290946"/>
              <a:gd name="connsiteX100" fmla="*/ 520253 w 635184"/>
              <a:gd name="connsiteY100" fmla="*/ 602246 h 3290946"/>
              <a:gd name="connsiteX101" fmla="*/ 522122 w 635184"/>
              <a:gd name="connsiteY101" fmla="*/ 605407 h 3290946"/>
              <a:gd name="connsiteX102" fmla="*/ 524502 w 635184"/>
              <a:gd name="connsiteY102" fmla="*/ 608026 h 3290946"/>
              <a:gd name="connsiteX103" fmla="*/ 556883 w 635184"/>
              <a:gd name="connsiteY103" fmla="*/ 633089 h 3290946"/>
              <a:gd name="connsiteX104" fmla="*/ 596058 w 635184"/>
              <a:gd name="connsiteY104" fmla="*/ 680833 h 3290946"/>
              <a:gd name="connsiteX105" fmla="*/ 595989 w 635184"/>
              <a:gd name="connsiteY105" fmla="*/ 681151 h 3290946"/>
              <a:gd name="connsiteX106" fmla="*/ 597933 w 635184"/>
              <a:gd name="connsiteY106" fmla="*/ 680360 h 3290946"/>
              <a:gd name="connsiteX107" fmla="*/ 610741 w 635184"/>
              <a:gd name="connsiteY107" fmla="*/ 685060 h 3290946"/>
              <a:gd name="connsiteX108" fmla="*/ 619836 w 635184"/>
              <a:gd name="connsiteY108" fmla="*/ 743103 h 3290946"/>
              <a:gd name="connsiteX109" fmla="*/ 632660 w 635184"/>
              <a:gd name="connsiteY109" fmla="*/ 733935 h 3290946"/>
              <a:gd name="connsiteX110" fmla="*/ 629977 w 635184"/>
              <a:gd name="connsiteY110" fmla="*/ 804896 h 3290946"/>
              <a:gd name="connsiteX111" fmla="*/ 632328 w 635184"/>
              <a:gd name="connsiteY111" fmla="*/ 842817 h 3290946"/>
              <a:gd name="connsiteX112" fmla="*/ 635021 w 635184"/>
              <a:gd name="connsiteY112" fmla="*/ 901932 h 3290946"/>
              <a:gd name="connsiteX113" fmla="*/ 630049 w 635184"/>
              <a:gd name="connsiteY113" fmla="*/ 953110 h 3290946"/>
              <a:gd name="connsiteX114" fmla="*/ 628343 w 635184"/>
              <a:gd name="connsiteY114" fmla="*/ 959366 h 3290946"/>
              <a:gd name="connsiteX115" fmla="*/ 628881 w 635184"/>
              <a:gd name="connsiteY115" fmla="*/ 970929 h 3290946"/>
              <a:gd name="connsiteX116" fmla="*/ 620137 w 635184"/>
              <a:gd name="connsiteY116" fmla="*/ 1034330 h 3290946"/>
              <a:gd name="connsiteX117" fmla="*/ 620037 w 635184"/>
              <a:gd name="connsiteY117" fmla="*/ 1034330 h 3290946"/>
              <a:gd name="connsiteX118" fmla="*/ 620041 w 635184"/>
              <a:gd name="connsiteY118" fmla="*/ 1032927 h 3290946"/>
              <a:gd name="connsiteX119" fmla="*/ 618904 w 635184"/>
              <a:gd name="connsiteY119" fmla="*/ 1041823 h 3290946"/>
              <a:gd name="connsiteX120" fmla="*/ 616221 w 635184"/>
              <a:gd name="connsiteY120" fmla="*/ 1054405 h 3290946"/>
              <a:gd name="connsiteX121" fmla="*/ 615802 w 635184"/>
              <a:gd name="connsiteY121" fmla="*/ 1055870 h 3290946"/>
              <a:gd name="connsiteX122" fmla="*/ 615572 w 635184"/>
              <a:gd name="connsiteY122" fmla="*/ 1049791 h 3290946"/>
              <a:gd name="connsiteX123" fmla="*/ 605284 w 635184"/>
              <a:gd name="connsiteY123" fmla="*/ 1020786 h 3290946"/>
              <a:gd name="connsiteX124" fmla="*/ 594309 w 635184"/>
              <a:gd name="connsiteY124" fmla="*/ 1086658 h 3290946"/>
              <a:gd name="connsiteX125" fmla="*/ 614570 w 635184"/>
              <a:gd name="connsiteY125" fmla="*/ 1113804 h 3290946"/>
              <a:gd name="connsiteX126" fmla="*/ 611213 w 635184"/>
              <a:gd name="connsiteY126" fmla="*/ 1156964 h 3290946"/>
              <a:gd name="connsiteX127" fmla="*/ 609746 w 635184"/>
              <a:gd name="connsiteY127" fmla="*/ 1206405 h 3290946"/>
              <a:gd name="connsiteX128" fmla="*/ 605967 w 635184"/>
              <a:gd name="connsiteY128" fmla="*/ 1265192 h 3290946"/>
              <a:gd name="connsiteX129" fmla="*/ 603646 w 635184"/>
              <a:gd name="connsiteY129" fmla="*/ 1297517 h 3290946"/>
              <a:gd name="connsiteX130" fmla="*/ 601123 w 635184"/>
              <a:gd name="connsiteY130" fmla="*/ 1275967 h 3290946"/>
              <a:gd name="connsiteX131" fmla="*/ 598942 w 635184"/>
              <a:gd name="connsiteY131" fmla="*/ 1340737 h 3290946"/>
              <a:gd name="connsiteX132" fmla="*/ 596058 w 635184"/>
              <a:gd name="connsiteY132" fmla="*/ 1400566 h 3290946"/>
              <a:gd name="connsiteX133" fmla="*/ 593535 w 635184"/>
              <a:gd name="connsiteY133" fmla="*/ 1439410 h 3290946"/>
              <a:gd name="connsiteX134" fmla="*/ 591012 w 635184"/>
              <a:gd name="connsiteY134" fmla="*/ 1422354 h 3290946"/>
              <a:gd name="connsiteX135" fmla="*/ 586771 w 635184"/>
              <a:gd name="connsiteY135" fmla="*/ 1486470 h 3290946"/>
              <a:gd name="connsiteX136" fmla="*/ 580520 w 635184"/>
              <a:gd name="connsiteY136" fmla="*/ 1528141 h 3290946"/>
              <a:gd name="connsiteX137" fmla="*/ 580923 w 635184"/>
              <a:gd name="connsiteY137" fmla="*/ 1559991 h 3290946"/>
              <a:gd name="connsiteX138" fmla="*/ 579174 w 635184"/>
              <a:gd name="connsiteY138" fmla="*/ 1643572 h 3290946"/>
              <a:gd name="connsiteX139" fmla="*/ 575158 w 635184"/>
              <a:gd name="connsiteY139" fmla="*/ 1643572 h 3290946"/>
              <a:gd name="connsiteX140" fmla="*/ 573807 w 635184"/>
              <a:gd name="connsiteY140" fmla="*/ 1656163 h 3290946"/>
              <a:gd name="connsiteX141" fmla="*/ 570832 w 635184"/>
              <a:gd name="connsiteY141" fmla="*/ 1672147 h 3290946"/>
              <a:gd name="connsiteX142" fmla="*/ 572089 w 635184"/>
              <a:gd name="connsiteY142" fmla="*/ 1707152 h 3290946"/>
              <a:gd name="connsiteX143" fmla="*/ 563415 w 635184"/>
              <a:gd name="connsiteY143" fmla="*/ 1770672 h 3290946"/>
              <a:gd name="connsiteX144" fmla="*/ 561687 w 635184"/>
              <a:gd name="connsiteY144" fmla="*/ 1770672 h 3290946"/>
              <a:gd name="connsiteX145" fmla="*/ 561043 w 635184"/>
              <a:gd name="connsiteY145" fmla="*/ 1798532 h 3290946"/>
              <a:gd name="connsiteX146" fmla="*/ 558209 w 635184"/>
              <a:gd name="connsiteY146" fmla="*/ 1849253 h 3290946"/>
              <a:gd name="connsiteX147" fmla="*/ 554421 w 635184"/>
              <a:gd name="connsiteY147" fmla="*/ 1879733 h 3290946"/>
              <a:gd name="connsiteX148" fmla="*/ 552921 w 635184"/>
              <a:gd name="connsiteY148" fmla="*/ 1880444 h 3290946"/>
              <a:gd name="connsiteX149" fmla="*/ 552868 w 635184"/>
              <a:gd name="connsiteY149" fmla="*/ 1880321 h 3290946"/>
              <a:gd name="connsiteX150" fmla="*/ 552747 w 635184"/>
              <a:gd name="connsiteY150" fmla="*/ 1885068 h 3290946"/>
              <a:gd name="connsiteX151" fmla="*/ 551496 w 635184"/>
              <a:gd name="connsiteY151" fmla="*/ 1897086 h 3290946"/>
              <a:gd name="connsiteX152" fmla="*/ 548561 w 635184"/>
              <a:gd name="connsiteY152" fmla="*/ 1925572 h 3290946"/>
              <a:gd name="connsiteX153" fmla="*/ 550009 w 635184"/>
              <a:gd name="connsiteY153" fmla="*/ 1955010 h 3290946"/>
              <a:gd name="connsiteX154" fmla="*/ 541888 w 635184"/>
              <a:gd name="connsiteY154" fmla="*/ 2017310 h 3290946"/>
              <a:gd name="connsiteX155" fmla="*/ 541526 w 635184"/>
              <a:gd name="connsiteY155" fmla="*/ 2017310 h 3290946"/>
              <a:gd name="connsiteX156" fmla="*/ 542441 w 635184"/>
              <a:gd name="connsiteY156" fmla="*/ 2032788 h 3290946"/>
              <a:gd name="connsiteX157" fmla="*/ 538009 w 635184"/>
              <a:gd name="connsiteY157" fmla="*/ 2094164 h 3290946"/>
              <a:gd name="connsiteX158" fmla="*/ 531577 w 635184"/>
              <a:gd name="connsiteY158" fmla="*/ 2126252 h 3290946"/>
              <a:gd name="connsiteX159" fmla="*/ 533064 w 635184"/>
              <a:gd name="connsiteY159" fmla="*/ 2121608 h 3290946"/>
              <a:gd name="connsiteX160" fmla="*/ 526421 w 635184"/>
              <a:gd name="connsiteY160" fmla="*/ 2257429 h 3290946"/>
              <a:gd name="connsiteX161" fmla="*/ 517909 w 635184"/>
              <a:gd name="connsiteY161" fmla="*/ 2421170 h 3290946"/>
              <a:gd name="connsiteX162" fmla="*/ 515387 w 635184"/>
              <a:gd name="connsiteY162" fmla="*/ 2428764 h 3290946"/>
              <a:gd name="connsiteX163" fmla="*/ 514267 w 635184"/>
              <a:gd name="connsiteY163" fmla="*/ 2432332 h 3290946"/>
              <a:gd name="connsiteX164" fmla="*/ 514663 w 635184"/>
              <a:gd name="connsiteY164" fmla="*/ 2450161 h 3290946"/>
              <a:gd name="connsiteX165" fmla="*/ 510110 w 635184"/>
              <a:gd name="connsiteY165" fmla="*/ 2492488 h 3290946"/>
              <a:gd name="connsiteX166" fmla="*/ 510251 w 635184"/>
              <a:gd name="connsiteY166" fmla="*/ 2498590 h 3290946"/>
              <a:gd name="connsiteX167" fmla="*/ 508784 w 635184"/>
              <a:gd name="connsiteY167" fmla="*/ 2547495 h 3290946"/>
              <a:gd name="connsiteX168" fmla="*/ 504402 w 635184"/>
              <a:gd name="connsiteY168" fmla="*/ 2581041 h 3290946"/>
              <a:gd name="connsiteX169" fmla="*/ 502575 w 635184"/>
              <a:gd name="connsiteY169" fmla="*/ 2581456 h 3290946"/>
              <a:gd name="connsiteX170" fmla="*/ 502492 w 635184"/>
              <a:gd name="connsiteY170" fmla="*/ 2581260 h 3290946"/>
              <a:gd name="connsiteX171" fmla="*/ 502309 w 635184"/>
              <a:gd name="connsiteY171" fmla="*/ 2595239 h 3290946"/>
              <a:gd name="connsiteX172" fmla="*/ 501216 w 635184"/>
              <a:gd name="connsiteY172" fmla="*/ 2620361 h 3290946"/>
              <a:gd name="connsiteX173" fmla="*/ 497427 w 635184"/>
              <a:gd name="connsiteY173" fmla="*/ 2681738 h 3290946"/>
              <a:gd name="connsiteX174" fmla="*/ 494472 w 635184"/>
              <a:gd name="connsiteY174" fmla="*/ 2720016 h 3290946"/>
              <a:gd name="connsiteX175" fmla="*/ 491317 w 635184"/>
              <a:gd name="connsiteY175" fmla="*/ 2693108 h 3290946"/>
              <a:gd name="connsiteX176" fmla="*/ 489899 w 635184"/>
              <a:gd name="connsiteY176" fmla="*/ 2753056 h 3290946"/>
              <a:gd name="connsiteX177" fmla="*/ 485689 w 635184"/>
              <a:gd name="connsiteY177" fmla="*/ 2815743 h 3290946"/>
              <a:gd name="connsiteX178" fmla="*/ 474664 w 635184"/>
              <a:gd name="connsiteY178" fmla="*/ 3033627 h 3290946"/>
              <a:gd name="connsiteX179" fmla="*/ 466614 w 635184"/>
              <a:gd name="connsiteY179" fmla="*/ 3268299 h 3290946"/>
              <a:gd name="connsiteX180" fmla="*/ 438584 w 635184"/>
              <a:gd name="connsiteY180" fmla="*/ 3287855 h 3290946"/>
              <a:gd name="connsiteX181" fmla="*/ 428086 w 635184"/>
              <a:gd name="connsiteY181" fmla="*/ 3270549 h 3290946"/>
              <a:gd name="connsiteX182" fmla="*/ 426655 w 635184"/>
              <a:gd name="connsiteY182" fmla="*/ 3266887 h 3290946"/>
              <a:gd name="connsiteX183" fmla="*/ 426374 w 635184"/>
              <a:gd name="connsiteY183" fmla="*/ 3269430 h 3290946"/>
              <a:gd name="connsiteX184" fmla="*/ 408424 w 635184"/>
              <a:gd name="connsiteY184" fmla="*/ 3265710 h 3290946"/>
              <a:gd name="connsiteX185" fmla="*/ 388224 w 635184"/>
              <a:gd name="connsiteY185" fmla="*/ 3254488 h 3290946"/>
              <a:gd name="connsiteX186" fmla="*/ 371058 w 635184"/>
              <a:gd name="connsiteY186" fmla="*/ 3230914 h 3290946"/>
              <a:gd name="connsiteX187" fmla="*/ 370261 w 635184"/>
              <a:gd name="connsiteY187" fmla="*/ 3220752 h 3290946"/>
              <a:gd name="connsiteX188" fmla="*/ 366416 w 635184"/>
              <a:gd name="connsiteY188" fmla="*/ 3218274 h 3290946"/>
              <a:gd name="connsiteX189" fmla="*/ 365391 w 635184"/>
              <a:gd name="connsiteY189" fmla="*/ 3216603 h 3290946"/>
              <a:gd name="connsiteX190" fmla="*/ 361488 w 635184"/>
              <a:gd name="connsiteY190" fmla="*/ 3217692 h 3290946"/>
              <a:gd name="connsiteX191" fmla="*/ 356204 w 635184"/>
              <a:gd name="connsiteY191" fmla="*/ 3214810 h 3290946"/>
              <a:gd name="connsiteX192" fmla="*/ 341803 w 635184"/>
              <a:gd name="connsiteY192" fmla="*/ 3186682 h 3290946"/>
              <a:gd name="connsiteX193" fmla="*/ 340265 w 635184"/>
              <a:gd name="connsiteY193" fmla="*/ 3172484 h 3290946"/>
              <a:gd name="connsiteX194" fmla="*/ 340850 w 635184"/>
              <a:gd name="connsiteY194" fmla="*/ 3167630 h 3290946"/>
              <a:gd name="connsiteX195" fmla="*/ 337321 w 635184"/>
              <a:gd name="connsiteY195" fmla="*/ 3166099 h 3290946"/>
              <a:gd name="connsiteX196" fmla="*/ 329753 w 635184"/>
              <a:gd name="connsiteY196" fmla="*/ 3155904 h 3290946"/>
              <a:gd name="connsiteX197" fmla="*/ 325502 w 635184"/>
              <a:gd name="connsiteY197" fmla="*/ 3161054 h 3290946"/>
              <a:gd name="connsiteX198" fmla="*/ 291443 w 635184"/>
              <a:gd name="connsiteY198" fmla="*/ 3141557 h 3290946"/>
              <a:gd name="connsiteX199" fmla="*/ 276850 w 635184"/>
              <a:gd name="connsiteY199" fmla="*/ 3105005 h 3290946"/>
              <a:gd name="connsiteX200" fmla="*/ 270458 w 635184"/>
              <a:gd name="connsiteY200" fmla="*/ 2880915 h 3290946"/>
              <a:gd name="connsiteX201" fmla="*/ 274618 w 635184"/>
              <a:gd name="connsiteY201" fmla="*/ 2693276 h 3290946"/>
              <a:gd name="connsiteX202" fmla="*/ 272075 w 635184"/>
              <a:gd name="connsiteY202" fmla="*/ 2691637 h 3290946"/>
              <a:gd name="connsiteX203" fmla="*/ 271050 w 635184"/>
              <a:gd name="connsiteY203" fmla="*/ 2689966 h 3290946"/>
              <a:gd name="connsiteX204" fmla="*/ 267147 w 635184"/>
              <a:gd name="connsiteY204" fmla="*/ 2691055 h 3290946"/>
              <a:gd name="connsiteX205" fmla="*/ 261863 w 635184"/>
              <a:gd name="connsiteY205" fmla="*/ 2688173 h 3290946"/>
              <a:gd name="connsiteX206" fmla="*/ 247462 w 635184"/>
              <a:gd name="connsiteY206" fmla="*/ 2660045 h 3290946"/>
              <a:gd name="connsiteX207" fmla="*/ 245924 w 635184"/>
              <a:gd name="connsiteY207" fmla="*/ 2645847 h 3290946"/>
              <a:gd name="connsiteX208" fmla="*/ 246509 w 635184"/>
              <a:gd name="connsiteY208" fmla="*/ 2640993 h 3290946"/>
              <a:gd name="connsiteX209" fmla="*/ 242980 w 635184"/>
              <a:gd name="connsiteY209" fmla="*/ 2639462 h 3290946"/>
              <a:gd name="connsiteX210" fmla="*/ 235412 w 635184"/>
              <a:gd name="connsiteY210" fmla="*/ 2629267 h 3290946"/>
              <a:gd name="connsiteX211" fmla="*/ 231161 w 635184"/>
              <a:gd name="connsiteY211" fmla="*/ 2634417 h 3290946"/>
              <a:gd name="connsiteX212" fmla="*/ 219938 w 635184"/>
              <a:gd name="connsiteY212" fmla="*/ 2635154 h 3290946"/>
              <a:gd name="connsiteX213" fmla="*/ 202073 w 635184"/>
              <a:gd name="connsiteY213" fmla="*/ 2619325 h 3290946"/>
              <a:gd name="connsiteX214" fmla="*/ 196192 w 635184"/>
              <a:gd name="connsiteY214" fmla="*/ 2790779 h 3290946"/>
              <a:gd name="connsiteX215" fmla="*/ 168162 w 635184"/>
              <a:gd name="connsiteY215" fmla="*/ 2810335 h 3290946"/>
              <a:gd name="connsiteX216" fmla="*/ 157664 w 635184"/>
              <a:gd name="connsiteY216" fmla="*/ 2793029 h 3290946"/>
              <a:gd name="connsiteX217" fmla="*/ 156233 w 635184"/>
              <a:gd name="connsiteY217" fmla="*/ 2789367 h 3290946"/>
              <a:gd name="connsiteX218" fmla="*/ 155952 w 635184"/>
              <a:gd name="connsiteY218" fmla="*/ 2791910 h 3290946"/>
              <a:gd name="connsiteX219" fmla="*/ 138002 w 635184"/>
              <a:gd name="connsiteY219" fmla="*/ 2788190 h 3290946"/>
              <a:gd name="connsiteX220" fmla="*/ 117802 w 635184"/>
              <a:gd name="connsiteY220" fmla="*/ 2776968 h 3290946"/>
              <a:gd name="connsiteX221" fmla="*/ 100636 w 635184"/>
              <a:gd name="connsiteY221" fmla="*/ 2753394 h 3290946"/>
              <a:gd name="connsiteX222" fmla="*/ 99839 w 635184"/>
              <a:gd name="connsiteY222" fmla="*/ 2743232 h 3290946"/>
              <a:gd name="connsiteX223" fmla="*/ 95994 w 635184"/>
              <a:gd name="connsiteY223" fmla="*/ 2740754 h 3290946"/>
              <a:gd name="connsiteX224" fmla="*/ 94969 w 635184"/>
              <a:gd name="connsiteY224" fmla="*/ 2739083 h 3290946"/>
              <a:gd name="connsiteX225" fmla="*/ 91066 w 635184"/>
              <a:gd name="connsiteY225" fmla="*/ 2740172 h 3290946"/>
              <a:gd name="connsiteX226" fmla="*/ 85782 w 635184"/>
              <a:gd name="connsiteY226" fmla="*/ 2737290 h 3290946"/>
              <a:gd name="connsiteX227" fmla="*/ 71381 w 635184"/>
              <a:gd name="connsiteY227" fmla="*/ 2709162 h 3290946"/>
              <a:gd name="connsiteX228" fmla="*/ 69843 w 635184"/>
              <a:gd name="connsiteY228" fmla="*/ 2694964 h 3290946"/>
              <a:gd name="connsiteX229" fmla="*/ 70428 w 635184"/>
              <a:gd name="connsiteY229" fmla="*/ 2690110 h 3290946"/>
              <a:gd name="connsiteX230" fmla="*/ 66899 w 635184"/>
              <a:gd name="connsiteY230" fmla="*/ 2688579 h 3290946"/>
              <a:gd name="connsiteX231" fmla="*/ 59331 w 635184"/>
              <a:gd name="connsiteY231" fmla="*/ 2678384 h 3290946"/>
              <a:gd name="connsiteX232" fmla="*/ 55080 w 635184"/>
              <a:gd name="connsiteY232" fmla="*/ 2683534 h 3290946"/>
              <a:gd name="connsiteX233" fmla="*/ 21021 w 635184"/>
              <a:gd name="connsiteY233" fmla="*/ 2664037 h 3290946"/>
              <a:gd name="connsiteX234" fmla="*/ 6428 w 635184"/>
              <a:gd name="connsiteY234" fmla="*/ 2627485 h 3290946"/>
              <a:gd name="connsiteX235" fmla="*/ 4659 w 635184"/>
              <a:gd name="connsiteY235" fmla="*/ 2194871 h 3290946"/>
              <a:gd name="connsiteX236" fmla="*/ 4619 w 635184"/>
              <a:gd name="connsiteY236" fmla="*/ 2180227 h 3290946"/>
              <a:gd name="connsiteX237" fmla="*/ 4719 w 635184"/>
              <a:gd name="connsiteY237" fmla="*/ 2145103 h 3290946"/>
              <a:gd name="connsiteX238" fmla="*/ 10770 w 635184"/>
              <a:gd name="connsiteY238" fmla="*/ 2113314 h 3290946"/>
              <a:gd name="connsiteX239" fmla="*/ 12781 w 635184"/>
              <a:gd name="connsiteY239" fmla="*/ 2107089 h 3290946"/>
              <a:gd name="connsiteX240" fmla="*/ 13720 w 635184"/>
              <a:gd name="connsiteY240" fmla="*/ 2103694 h 3290946"/>
              <a:gd name="connsiteX241" fmla="*/ 12854 w 635184"/>
              <a:gd name="connsiteY241" fmla="*/ 2113509 h 3290946"/>
              <a:gd name="connsiteX242" fmla="*/ 17483 w 635184"/>
              <a:gd name="connsiteY242" fmla="*/ 2099741 h 3290946"/>
              <a:gd name="connsiteX243" fmla="*/ 20005 w 635184"/>
              <a:gd name="connsiteY243" fmla="*/ 2073963 h 3290946"/>
              <a:gd name="connsiteX244" fmla="*/ 9664 w 635184"/>
              <a:gd name="connsiteY244" fmla="*/ 2081048 h 3290946"/>
              <a:gd name="connsiteX245" fmla="*/ 9031 w 635184"/>
              <a:gd name="connsiteY245" fmla="*/ 2051669 h 3290946"/>
              <a:gd name="connsiteX246" fmla="*/ 9664 w 635184"/>
              <a:gd name="connsiteY246" fmla="*/ 2015861 h 3290946"/>
              <a:gd name="connsiteX247" fmla="*/ 13453 w 635184"/>
              <a:gd name="connsiteY247" fmla="*/ 1972849 h 3290946"/>
              <a:gd name="connsiteX248" fmla="*/ 17865 w 635184"/>
              <a:gd name="connsiteY248" fmla="*/ 1872212 h 3290946"/>
              <a:gd name="connsiteX249" fmla="*/ 21654 w 635184"/>
              <a:gd name="connsiteY249" fmla="*/ 1784939 h 3290946"/>
              <a:gd name="connsiteX250" fmla="*/ 25744 w 635184"/>
              <a:gd name="connsiteY250" fmla="*/ 1704334 h 3290946"/>
              <a:gd name="connsiteX251" fmla="*/ 43522 w 635184"/>
              <a:gd name="connsiteY251" fmla="*/ 1437723 h 3290946"/>
              <a:gd name="connsiteX252" fmla="*/ 62869 w 635184"/>
              <a:gd name="connsiteY252" fmla="*/ 1132477 h 3290946"/>
              <a:gd name="connsiteX253" fmla="*/ 72557 w 635184"/>
              <a:gd name="connsiteY253" fmla="*/ 982101 h 3290946"/>
              <a:gd name="connsiteX254" fmla="*/ 82868 w 635184"/>
              <a:gd name="connsiteY254" fmla="*/ 844881 h 3290946"/>
              <a:gd name="connsiteX255" fmla="*/ 90788 w 635184"/>
              <a:gd name="connsiteY255" fmla="*/ 771241 h 3290946"/>
              <a:gd name="connsiteX256" fmla="*/ 98204 w 635184"/>
              <a:gd name="connsiteY256" fmla="*/ 705995 h 3290946"/>
              <a:gd name="connsiteX257" fmla="*/ 103682 w 635184"/>
              <a:gd name="connsiteY257" fmla="*/ 646553 h 3290946"/>
              <a:gd name="connsiteX258" fmla="*/ 108254 w 635184"/>
              <a:gd name="connsiteY258" fmla="*/ 582110 h 3290946"/>
              <a:gd name="connsiteX259" fmla="*/ 113792 w 635184"/>
              <a:gd name="connsiteY259" fmla="*/ 543207 h 3290946"/>
              <a:gd name="connsiteX260" fmla="*/ 119209 w 635184"/>
              <a:gd name="connsiteY260" fmla="*/ 504958 h 3290946"/>
              <a:gd name="connsiteX261" fmla="*/ 128716 w 635184"/>
              <a:gd name="connsiteY261" fmla="*/ 424293 h 3290946"/>
              <a:gd name="connsiteX262" fmla="*/ 139389 w 635184"/>
              <a:gd name="connsiteY262" fmla="*/ 329103 h 3290946"/>
              <a:gd name="connsiteX263" fmla="*/ 144977 w 635184"/>
              <a:gd name="connsiteY263" fmla="*/ 299367 h 3290946"/>
              <a:gd name="connsiteX264" fmla="*/ 144695 w 635184"/>
              <a:gd name="connsiteY264" fmla="*/ 324340 h 3290946"/>
              <a:gd name="connsiteX265" fmla="*/ 148605 w 635184"/>
              <a:gd name="connsiteY265" fmla="*/ 271863 h 3290946"/>
              <a:gd name="connsiteX266" fmla="*/ 158163 w 635184"/>
              <a:gd name="connsiteY266" fmla="*/ 222839 h 3290946"/>
              <a:gd name="connsiteX267" fmla="*/ 160404 w 635184"/>
              <a:gd name="connsiteY267" fmla="*/ 198580 h 3290946"/>
              <a:gd name="connsiteX268" fmla="*/ 167549 w 635184"/>
              <a:gd name="connsiteY268" fmla="*/ 147889 h 3290946"/>
              <a:gd name="connsiteX269" fmla="*/ 170492 w 635184"/>
              <a:gd name="connsiteY269" fmla="*/ 134958 h 3290946"/>
              <a:gd name="connsiteX270" fmla="*/ 171783 w 635184"/>
              <a:gd name="connsiteY270" fmla="*/ 129584 h 3290946"/>
              <a:gd name="connsiteX271" fmla="*/ 171821 w 635184"/>
              <a:gd name="connsiteY271" fmla="*/ 128713 h 3290946"/>
              <a:gd name="connsiteX272" fmla="*/ 173720 w 635184"/>
              <a:gd name="connsiteY272" fmla="*/ 121249 h 3290946"/>
              <a:gd name="connsiteX273" fmla="*/ 174067 w 635184"/>
              <a:gd name="connsiteY273" fmla="*/ 120889 h 3290946"/>
              <a:gd name="connsiteX274" fmla="*/ 174594 w 635184"/>
              <a:gd name="connsiteY274" fmla="*/ 119940 h 3290946"/>
              <a:gd name="connsiteX275" fmla="*/ 174551 w 635184"/>
              <a:gd name="connsiteY275" fmla="*/ 120386 h 3290946"/>
              <a:gd name="connsiteX276" fmla="*/ 175059 w 635184"/>
              <a:gd name="connsiteY276" fmla="*/ 119858 h 3290946"/>
              <a:gd name="connsiteX277" fmla="*/ 175743 w 635184"/>
              <a:gd name="connsiteY277" fmla="*/ 97541 h 3290946"/>
              <a:gd name="connsiteX278" fmla="*/ 187087 w 635184"/>
              <a:gd name="connsiteY278" fmla="*/ 65796 h 3290946"/>
              <a:gd name="connsiteX279" fmla="*/ 203727 w 635184"/>
              <a:gd name="connsiteY279" fmla="*/ 49644 h 3290946"/>
              <a:gd name="connsiteX280" fmla="*/ 207800 w 635184"/>
              <a:gd name="connsiteY280" fmla="*/ 54544 h 3290946"/>
              <a:gd name="connsiteX281" fmla="*/ 231548 w 635184"/>
              <a:gd name="connsiteY281" fmla="*/ 61986 h 3290946"/>
              <a:gd name="connsiteX282" fmla="*/ 245759 w 635184"/>
              <a:gd name="connsiteY282" fmla="*/ 108509 h 3290946"/>
              <a:gd name="connsiteX283" fmla="*/ 248450 w 635184"/>
              <a:gd name="connsiteY283" fmla="*/ 116682 h 3290946"/>
              <a:gd name="connsiteX284" fmla="*/ 249831 w 635184"/>
              <a:gd name="connsiteY284" fmla="*/ 124726 h 3290946"/>
              <a:gd name="connsiteX285" fmla="*/ 251700 w 635184"/>
              <a:gd name="connsiteY285" fmla="*/ 127887 h 3290946"/>
              <a:gd name="connsiteX286" fmla="*/ 254080 w 635184"/>
              <a:gd name="connsiteY286" fmla="*/ 130506 h 3290946"/>
              <a:gd name="connsiteX287" fmla="*/ 286461 w 635184"/>
              <a:gd name="connsiteY287" fmla="*/ 155569 h 3290946"/>
              <a:gd name="connsiteX288" fmla="*/ 325636 w 635184"/>
              <a:gd name="connsiteY288" fmla="*/ 203313 h 3290946"/>
              <a:gd name="connsiteX289" fmla="*/ 325567 w 635184"/>
              <a:gd name="connsiteY289" fmla="*/ 203631 h 3290946"/>
              <a:gd name="connsiteX290" fmla="*/ 327511 w 635184"/>
              <a:gd name="connsiteY290" fmla="*/ 202840 h 3290946"/>
              <a:gd name="connsiteX291" fmla="*/ 328497 w 635184"/>
              <a:gd name="connsiteY291" fmla="*/ 203202 h 3290946"/>
              <a:gd name="connsiteX292" fmla="*/ 334244 w 635184"/>
              <a:gd name="connsiteY292" fmla="*/ 173722 h 3290946"/>
              <a:gd name="connsiteX293" fmla="*/ 336485 w 635184"/>
              <a:gd name="connsiteY293" fmla="*/ 149463 h 3290946"/>
              <a:gd name="connsiteX294" fmla="*/ 343630 w 635184"/>
              <a:gd name="connsiteY294" fmla="*/ 98772 h 3290946"/>
              <a:gd name="connsiteX295" fmla="*/ 346573 w 635184"/>
              <a:gd name="connsiteY295" fmla="*/ 85841 h 3290946"/>
              <a:gd name="connsiteX296" fmla="*/ 347864 w 635184"/>
              <a:gd name="connsiteY296" fmla="*/ 80467 h 3290946"/>
              <a:gd name="connsiteX297" fmla="*/ 347902 w 635184"/>
              <a:gd name="connsiteY297" fmla="*/ 79596 h 3290946"/>
              <a:gd name="connsiteX298" fmla="*/ 349801 w 635184"/>
              <a:gd name="connsiteY298" fmla="*/ 72132 h 3290946"/>
              <a:gd name="connsiteX299" fmla="*/ 350148 w 635184"/>
              <a:gd name="connsiteY299" fmla="*/ 71772 h 3290946"/>
              <a:gd name="connsiteX300" fmla="*/ 350675 w 635184"/>
              <a:gd name="connsiteY300" fmla="*/ 70823 h 3290946"/>
              <a:gd name="connsiteX301" fmla="*/ 350632 w 635184"/>
              <a:gd name="connsiteY301" fmla="*/ 71269 h 3290946"/>
              <a:gd name="connsiteX302" fmla="*/ 351140 w 635184"/>
              <a:gd name="connsiteY302" fmla="*/ 70741 h 3290946"/>
              <a:gd name="connsiteX303" fmla="*/ 351824 w 635184"/>
              <a:gd name="connsiteY303" fmla="*/ 48424 h 3290946"/>
              <a:gd name="connsiteX304" fmla="*/ 363168 w 635184"/>
              <a:gd name="connsiteY304" fmla="*/ 16679 h 3290946"/>
              <a:gd name="connsiteX305" fmla="*/ 379808 w 635184"/>
              <a:gd name="connsiteY305" fmla="*/ 527 h 3290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</a:cxnLst>
            <a:rect l="l" t="t" r="r" b="b"/>
            <a:pathLst>
              <a:path w="635184" h="3290946">
                <a:moveTo>
                  <a:pt x="513256" y="2435822"/>
                </a:moveTo>
                <a:lnTo>
                  <a:pt x="512940" y="2437009"/>
                </a:lnTo>
                <a:cubicBezTo>
                  <a:pt x="512821" y="2437611"/>
                  <a:pt x="512845" y="2437828"/>
                  <a:pt x="513014" y="2437660"/>
                </a:cubicBezTo>
                <a:close/>
                <a:moveTo>
                  <a:pt x="14126" y="2099086"/>
                </a:moveTo>
                <a:cubicBezTo>
                  <a:pt x="14608" y="2099086"/>
                  <a:pt x="14570" y="2100271"/>
                  <a:pt x="14011" y="2102643"/>
                </a:cubicBezTo>
                <a:lnTo>
                  <a:pt x="13720" y="2103694"/>
                </a:lnTo>
                <a:close/>
                <a:moveTo>
                  <a:pt x="96538" y="1843646"/>
                </a:moveTo>
                <a:lnTo>
                  <a:pt x="96515" y="1844433"/>
                </a:lnTo>
                <a:lnTo>
                  <a:pt x="96478" y="1845626"/>
                </a:lnTo>
                <a:lnTo>
                  <a:pt x="96647" y="1844679"/>
                </a:lnTo>
                <a:close/>
                <a:moveTo>
                  <a:pt x="272619" y="1794529"/>
                </a:moveTo>
                <a:lnTo>
                  <a:pt x="272596" y="1795316"/>
                </a:lnTo>
                <a:lnTo>
                  <a:pt x="272559" y="1796509"/>
                </a:lnTo>
                <a:lnTo>
                  <a:pt x="272728" y="1795562"/>
                </a:lnTo>
                <a:close/>
                <a:moveTo>
                  <a:pt x="97240" y="1721538"/>
                </a:moveTo>
                <a:cubicBezTo>
                  <a:pt x="90808" y="1719038"/>
                  <a:pt x="90248" y="1727124"/>
                  <a:pt x="95561" y="1745797"/>
                </a:cubicBezTo>
                <a:lnTo>
                  <a:pt x="97924" y="1757412"/>
                </a:lnTo>
                <a:lnTo>
                  <a:pt x="98506" y="1748685"/>
                </a:lnTo>
                <a:lnTo>
                  <a:pt x="99259" y="1739724"/>
                </a:lnTo>
                <a:lnTo>
                  <a:pt x="98040" y="1734637"/>
                </a:lnTo>
                <a:cubicBezTo>
                  <a:pt x="97657" y="1731411"/>
                  <a:pt x="97390" y="1727045"/>
                  <a:pt x="97240" y="1721538"/>
                </a:cubicBezTo>
                <a:close/>
                <a:moveTo>
                  <a:pt x="273321" y="1672421"/>
                </a:moveTo>
                <a:cubicBezTo>
                  <a:pt x="266889" y="1669921"/>
                  <a:pt x="266329" y="1678007"/>
                  <a:pt x="271642" y="1696680"/>
                </a:cubicBezTo>
                <a:lnTo>
                  <a:pt x="274005" y="1708295"/>
                </a:lnTo>
                <a:lnTo>
                  <a:pt x="274587" y="1699568"/>
                </a:lnTo>
                <a:lnTo>
                  <a:pt x="275340" y="1690607"/>
                </a:lnTo>
                <a:lnTo>
                  <a:pt x="274121" y="1685520"/>
                </a:lnTo>
                <a:cubicBezTo>
                  <a:pt x="273738" y="1682294"/>
                  <a:pt x="273471" y="1677928"/>
                  <a:pt x="273321" y="1672421"/>
                </a:cubicBezTo>
                <a:close/>
                <a:moveTo>
                  <a:pt x="615802" y="1055870"/>
                </a:moveTo>
                <a:lnTo>
                  <a:pt x="616258" y="1067965"/>
                </a:lnTo>
                <a:lnTo>
                  <a:pt x="612339" y="1067965"/>
                </a:lnTo>
                <a:close/>
                <a:moveTo>
                  <a:pt x="161479" y="1052526"/>
                </a:moveTo>
                <a:cubicBezTo>
                  <a:pt x="161204" y="1052526"/>
                  <a:pt x="160964" y="1053400"/>
                  <a:pt x="160758" y="1055146"/>
                </a:cubicBezTo>
                <a:lnTo>
                  <a:pt x="160720" y="1055727"/>
                </a:lnTo>
                <a:lnTo>
                  <a:pt x="161444" y="1054402"/>
                </a:lnTo>
                <a:cubicBezTo>
                  <a:pt x="162017" y="1053151"/>
                  <a:pt x="162028" y="1052526"/>
                  <a:pt x="161479" y="1052526"/>
                </a:cubicBezTo>
                <a:close/>
                <a:moveTo>
                  <a:pt x="337560" y="1003409"/>
                </a:moveTo>
                <a:cubicBezTo>
                  <a:pt x="337285" y="1003409"/>
                  <a:pt x="337045" y="1004283"/>
                  <a:pt x="336839" y="1006029"/>
                </a:cubicBezTo>
                <a:lnTo>
                  <a:pt x="336801" y="1006610"/>
                </a:lnTo>
                <a:lnTo>
                  <a:pt x="337525" y="1005285"/>
                </a:lnTo>
                <a:cubicBezTo>
                  <a:pt x="338098" y="1004034"/>
                  <a:pt x="338109" y="1003409"/>
                  <a:pt x="337560" y="1003409"/>
                </a:cubicBezTo>
                <a:close/>
                <a:moveTo>
                  <a:pt x="627675" y="961817"/>
                </a:moveTo>
                <a:lnTo>
                  <a:pt x="625223" y="970810"/>
                </a:lnTo>
                <a:lnTo>
                  <a:pt x="627615" y="970810"/>
                </a:lnTo>
                <a:close/>
                <a:moveTo>
                  <a:pt x="167359" y="888109"/>
                </a:moveTo>
                <a:lnTo>
                  <a:pt x="167321" y="889003"/>
                </a:lnTo>
                <a:lnTo>
                  <a:pt x="167662" y="898510"/>
                </a:lnTo>
                <a:cubicBezTo>
                  <a:pt x="168351" y="907718"/>
                  <a:pt x="169982" y="913327"/>
                  <a:pt x="172554" y="915337"/>
                </a:cubicBezTo>
                <a:cubicBezTo>
                  <a:pt x="175985" y="918016"/>
                  <a:pt x="178591" y="918174"/>
                  <a:pt x="180373" y="915813"/>
                </a:cubicBezTo>
                <a:cubicBezTo>
                  <a:pt x="182155" y="913451"/>
                  <a:pt x="183046" y="908242"/>
                  <a:pt x="183046" y="900186"/>
                </a:cubicBezTo>
                <a:cubicBezTo>
                  <a:pt x="183046" y="894143"/>
                  <a:pt x="180092" y="890367"/>
                  <a:pt x="174182" y="888856"/>
                </a:cubicBezTo>
                <a:close/>
                <a:moveTo>
                  <a:pt x="343440" y="838992"/>
                </a:moveTo>
                <a:lnTo>
                  <a:pt x="343402" y="839886"/>
                </a:lnTo>
                <a:lnTo>
                  <a:pt x="343743" y="849393"/>
                </a:lnTo>
                <a:cubicBezTo>
                  <a:pt x="344432" y="858601"/>
                  <a:pt x="346063" y="864210"/>
                  <a:pt x="348635" y="866220"/>
                </a:cubicBezTo>
                <a:cubicBezTo>
                  <a:pt x="352066" y="868899"/>
                  <a:pt x="354672" y="869057"/>
                  <a:pt x="356454" y="866696"/>
                </a:cubicBezTo>
                <a:cubicBezTo>
                  <a:pt x="358236" y="864334"/>
                  <a:pt x="359127" y="859125"/>
                  <a:pt x="359127" y="851069"/>
                </a:cubicBezTo>
                <a:cubicBezTo>
                  <a:pt x="359127" y="845026"/>
                  <a:pt x="356173" y="841250"/>
                  <a:pt x="350263" y="839739"/>
                </a:cubicBezTo>
                <a:close/>
                <a:moveTo>
                  <a:pt x="521461" y="529233"/>
                </a:moveTo>
                <a:lnTo>
                  <a:pt x="521917" y="541328"/>
                </a:lnTo>
                <a:lnTo>
                  <a:pt x="517998" y="541328"/>
                </a:lnTo>
                <a:close/>
                <a:moveTo>
                  <a:pt x="533334" y="435180"/>
                </a:moveTo>
                <a:lnTo>
                  <a:pt x="530882" y="444173"/>
                </a:lnTo>
                <a:lnTo>
                  <a:pt x="533274" y="444173"/>
                </a:lnTo>
                <a:close/>
                <a:moveTo>
                  <a:pt x="379808" y="527"/>
                </a:moveTo>
                <a:cubicBezTo>
                  <a:pt x="381289" y="1304"/>
                  <a:pt x="382646" y="2937"/>
                  <a:pt x="383881" y="5427"/>
                </a:cubicBezTo>
                <a:cubicBezTo>
                  <a:pt x="388819" y="15389"/>
                  <a:pt x="396734" y="17869"/>
                  <a:pt x="407629" y="12869"/>
                </a:cubicBezTo>
                <a:cubicBezTo>
                  <a:pt x="412640" y="32911"/>
                  <a:pt x="417377" y="48419"/>
                  <a:pt x="421840" y="59392"/>
                </a:cubicBezTo>
                <a:cubicBezTo>
                  <a:pt x="422955" y="62136"/>
                  <a:pt x="423852" y="64860"/>
                  <a:pt x="424531" y="67565"/>
                </a:cubicBezTo>
                <a:lnTo>
                  <a:pt x="425912" y="75609"/>
                </a:lnTo>
                <a:lnTo>
                  <a:pt x="427781" y="78770"/>
                </a:lnTo>
                <a:cubicBezTo>
                  <a:pt x="428765" y="80199"/>
                  <a:pt x="429558" y="81072"/>
                  <a:pt x="430161" y="81389"/>
                </a:cubicBezTo>
                <a:cubicBezTo>
                  <a:pt x="439527" y="83890"/>
                  <a:pt x="450321" y="92244"/>
                  <a:pt x="462542" y="106452"/>
                </a:cubicBezTo>
                <a:cubicBezTo>
                  <a:pt x="474763" y="120660"/>
                  <a:pt x="487821" y="136575"/>
                  <a:pt x="501717" y="154196"/>
                </a:cubicBezTo>
                <a:lnTo>
                  <a:pt x="501648" y="154514"/>
                </a:lnTo>
                <a:lnTo>
                  <a:pt x="503592" y="153723"/>
                </a:lnTo>
                <a:cubicBezTo>
                  <a:pt x="506849" y="153225"/>
                  <a:pt x="511119" y="154791"/>
                  <a:pt x="516400" y="158423"/>
                </a:cubicBezTo>
                <a:cubicBezTo>
                  <a:pt x="523441" y="163264"/>
                  <a:pt x="526473" y="182612"/>
                  <a:pt x="525495" y="216466"/>
                </a:cubicBezTo>
                <a:cubicBezTo>
                  <a:pt x="524798" y="210354"/>
                  <a:pt x="529073" y="207298"/>
                  <a:pt x="538319" y="207298"/>
                </a:cubicBezTo>
                <a:cubicBezTo>
                  <a:pt x="535800" y="246628"/>
                  <a:pt x="534905" y="270282"/>
                  <a:pt x="535636" y="278259"/>
                </a:cubicBezTo>
                <a:cubicBezTo>
                  <a:pt x="536366" y="286236"/>
                  <a:pt x="537149" y="298877"/>
                  <a:pt x="537987" y="316180"/>
                </a:cubicBezTo>
                <a:cubicBezTo>
                  <a:pt x="538824" y="333484"/>
                  <a:pt x="539722" y="353189"/>
                  <a:pt x="540680" y="375295"/>
                </a:cubicBezTo>
                <a:cubicBezTo>
                  <a:pt x="541399" y="391875"/>
                  <a:pt x="539742" y="408934"/>
                  <a:pt x="535708" y="426473"/>
                </a:cubicBezTo>
                <a:lnTo>
                  <a:pt x="534002" y="432729"/>
                </a:lnTo>
                <a:lnTo>
                  <a:pt x="534540" y="444292"/>
                </a:lnTo>
                <a:cubicBezTo>
                  <a:pt x="535384" y="465445"/>
                  <a:pt x="532470" y="486579"/>
                  <a:pt x="525796" y="507693"/>
                </a:cubicBezTo>
                <a:lnTo>
                  <a:pt x="525696" y="507693"/>
                </a:lnTo>
                <a:lnTo>
                  <a:pt x="525700" y="506290"/>
                </a:lnTo>
                <a:lnTo>
                  <a:pt x="524563" y="515186"/>
                </a:lnTo>
                <a:cubicBezTo>
                  <a:pt x="523869" y="519217"/>
                  <a:pt x="522974" y="523411"/>
                  <a:pt x="521880" y="527768"/>
                </a:cubicBezTo>
                <a:lnTo>
                  <a:pt x="521461" y="529233"/>
                </a:lnTo>
                <a:lnTo>
                  <a:pt x="521231" y="523154"/>
                </a:lnTo>
                <a:cubicBezTo>
                  <a:pt x="519859" y="507107"/>
                  <a:pt x="516430" y="497439"/>
                  <a:pt x="510943" y="494149"/>
                </a:cubicBezTo>
                <a:cubicBezTo>
                  <a:pt x="507284" y="491957"/>
                  <a:pt x="504541" y="496350"/>
                  <a:pt x="502712" y="507328"/>
                </a:cubicBezTo>
                <a:lnTo>
                  <a:pt x="501051" y="539218"/>
                </a:lnTo>
                <a:lnTo>
                  <a:pt x="501970" y="539506"/>
                </a:lnTo>
                <a:lnTo>
                  <a:pt x="510003" y="565805"/>
                </a:lnTo>
                <a:lnTo>
                  <a:pt x="516390" y="569486"/>
                </a:lnTo>
                <a:cubicBezTo>
                  <a:pt x="519767" y="574010"/>
                  <a:pt x="521046" y="579904"/>
                  <a:pt x="520229" y="587167"/>
                </a:cubicBezTo>
                <a:lnTo>
                  <a:pt x="519429" y="597447"/>
                </a:lnTo>
                <a:lnTo>
                  <a:pt x="520253" y="602246"/>
                </a:lnTo>
                <a:lnTo>
                  <a:pt x="522122" y="605407"/>
                </a:lnTo>
                <a:cubicBezTo>
                  <a:pt x="523106" y="606836"/>
                  <a:pt x="523899" y="607709"/>
                  <a:pt x="524502" y="608026"/>
                </a:cubicBezTo>
                <a:cubicBezTo>
                  <a:pt x="533868" y="610527"/>
                  <a:pt x="544662" y="618881"/>
                  <a:pt x="556883" y="633089"/>
                </a:cubicBezTo>
                <a:cubicBezTo>
                  <a:pt x="569104" y="647297"/>
                  <a:pt x="582162" y="663212"/>
                  <a:pt x="596058" y="680833"/>
                </a:cubicBezTo>
                <a:lnTo>
                  <a:pt x="595989" y="681151"/>
                </a:lnTo>
                <a:lnTo>
                  <a:pt x="597933" y="680360"/>
                </a:lnTo>
                <a:cubicBezTo>
                  <a:pt x="601190" y="679862"/>
                  <a:pt x="605460" y="681428"/>
                  <a:pt x="610741" y="685060"/>
                </a:cubicBezTo>
                <a:cubicBezTo>
                  <a:pt x="617782" y="689901"/>
                  <a:pt x="620814" y="709249"/>
                  <a:pt x="619836" y="743103"/>
                </a:cubicBezTo>
                <a:cubicBezTo>
                  <a:pt x="619139" y="736991"/>
                  <a:pt x="623414" y="733935"/>
                  <a:pt x="632660" y="733935"/>
                </a:cubicBezTo>
                <a:cubicBezTo>
                  <a:pt x="630141" y="773265"/>
                  <a:pt x="629246" y="796919"/>
                  <a:pt x="629977" y="804896"/>
                </a:cubicBezTo>
                <a:cubicBezTo>
                  <a:pt x="630707" y="812873"/>
                  <a:pt x="631490" y="825514"/>
                  <a:pt x="632328" y="842817"/>
                </a:cubicBezTo>
                <a:cubicBezTo>
                  <a:pt x="633165" y="860121"/>
                  <a:pt x="634063" y="879826"/>
                  <a:pt x="635021" y="901932"/>
                </a:cubicBezTo>
                <a:cubicBezTo>
                  <a:pt x="635740" y="918512"/>
                  <a:pt x="634083" y="935571"/>
                  <a:pt x="630049" y="953110"/>
                </a:cubicBezTo>
                <a:lnTo>
                  <a:pt x="628343" y="959366"/>
                </a:lnTo>
                <a:lnTo>
                  <a:pt x="628881" y="970929"/>
                </a:lnTo>
                <a:cubicBezTo>
                  <a:pt x="629725" y="992082"/>
                  <a:pt x="626811" y="1013216"/>
                  <a:pt x="620137" y="1034330"/>
                </a:cubicBezTo>
                <a:lnTo>
                  <a:pt x="620037" y="1034330"/>
                </a:lnTo>
                <a:lnTo>
                  <a:pt x="620041" y="1032927"/>
                </a:lnTo>
                <a:lnTo>
                  <a:pt x="618904" y="1041823"/>
                </a:lnTo>
                <a:cubicBezTo>
                  <a:pt x="618210" y="1045854"/>
                  <a:pt x="617315" y="1050048"/>
                  <a:pt x="616221" y="1054405"/>
                </a:cubicBezTo>
                <a:lnTo>
                  <a:pt x="615802" y="1055870"/>
                </a:lnTo>
                <a:lnTo>
                  <a:pt x="615572" y="1049791"/>
                </a:lnTo>
                <a:cubicBezTo>
                  <a:pt x="614200" y="1033744"/>
                  <a:pt x="610771" y="1024076"/>
                  <a:pt x="605284" y="1020786"/>
                </a:cubicBezTo>
                <a:cubicBezTo>
                  <a:pt x="597967" y="1016401"/>
                  <a:pt x="594309" y="1038358"/>
                  <a:pt x="594309" y="1086658"/>
                </a:cubicBezTo>
                <a:cubicBezTo>
                  <a:pt x="609451" y="1090229"/>
                  <a:pt x="616205" y="1099278"/>
                  <a:pt x="614570" y="1113804"/>
                </a:cubicBezTo>
                <a:cubicBezTo>
                  <a:pt x="612935" y="1128329"/>
                  <a:pt x="611816" y="1142716"/>
                  <a:pt x="611213" y="1156964"/>
                </a:cubicBezTo>
                <a:cubicBezTo>
                  <a:pt x="611213" y="1175577"/>
                  <a:pt x="610724" y="1192058"/>
                  <a:pt x="609746" y="1206405"/>
                </a:cubicBezTo>
                <a:cubicBezTo>
                  <a:pt x="608767" y="1220752"/>
                  <a:pt x="607508" y="1240347"/>
                  <a:pt x="605967" y="1265192"/>
                </a:cubicBezTo>
                <a:cubicBezTo>
                  <a:pt x="606101" y="1285512"/>
                  <a:pt x="605327" y="1296287"/>
                  <a:pt x="603646" y="1297517"/>
                </a:cubicBezTo>
                <a:cubicBezTo>
                  <a:pt x="601964" y="1298748"/>
                  <a:pt x="601123" y="1291564"/>
                  <a:pt x="601123" y="1275967"/>
                </a:cubicBezTo>
                <a:cubicBezTo>
                  <a:pt x="600051" y="1304225"/>
                  <a:pt x="599324" y="1325814"/>
                  <a:pt x="598942" y="1340737"/>
                </a:cubicBezTo>
                <a:cubicBezTo>
                  <a:pt x="598560" y="1355659"/>
                  <a:pt x="597599" y="1375602"/>
                  <a:pt x="596058" y="1400566"/>
                </a:cubicBezTo>
                <a:cubicBezTo>
                  <a:pt x="596058" y="1425212"/>
                  <a:pt x="595217" y="1438160"/>
                  <a:pt x="593535" y="1439410"/>
                </a:cubicBezTo>
                <a:cubicBezTo>
                  <a:pt x="591854" y="1440660"/>
                  <a:pt x="591012" y="1434975"/>
                  <a:pt x="591012" y="1422354"/>
                </a:cubicBezTo>
                <a:cubicBezTo>
                  <a:pt x="591012" y="1452517"/>
                  <a:pt x="589599" y="1473888"/>
                  <a:pt x="586771" y="1486470"/>
                </a:cubicBezTo>
                <a:cubicBezTo>
                  <a:pt x="583944" y="1499050"/>
                  <a:pt x="581860" y="1512941"/>
                  <a:pt x="580520" y="1528141"/>
                </a:cubicBezTo>
                <a:cubicBezTo>
                  <a:pt x="579944" y="1535682"/>
                  <a:pt x="580078" y="1546298"/>
                  <a:pt x="580923" y="1559991"/>
                </a:cubicBezTo>
                <a:cubicBezTo>
                  <a:pt x="581767" y="1573683"/>
                  <a:pt x="581184" y="1601543"/>
                  <a:pt x="579174" y="1643572"/>
                </a:cubicBezTo>
                <a:lnTo>
                  <a:pt x="575158" y="1643572"/>
                </a:lnTo>
                <a:lnTo>
                  <a:pt x="573807" y="1656163"/>
                </a:lnTo>
                <a:cubicBezTo>
                  <a:pt x="572427" y="1662295"/>
                  <a:pt x="571435" y="1667623"/>
                  <a:pt x="570832" y="1672147"/>
                </a:cubicBezTo>
                <a:cubicBezTo>
                  <a:pt x="570832" y="1674410"/>
                  <a:pt x="571251" y="1686078"/>
                  <a:pt x="572089" y="1707152"/>
                </a:cubicBezTo>
                <a:cubicBezTo>
                  <a:pt x="572926" y="1728226"/>
                  <a:pt x="570035" y="1749399"/>
                  <a:pt x="563415" y="1770672"/>
                </a:cubicBezTo>
                <a:lnTo>
                  <a:pt x="561687" y="1770672"/>
                </a:lnTo>
                <a:cubicBezTo>
                  <a:pt x="561673" y="1770751"/>
                  <a:pt x="561459" y="1780038"/>
                  <a:pt x="561043" y="1798532"/>
                </a:cubicBezTo>
                <a:cubicBezTo>
                  <a:pt x="560628" y="1817027"/>
                  <a:pt x="559683" y="1833933"/>
                  <a:pt x="558209" y="1849253"/>
                </a:cubicBezTo>
                <a:cubicBezTo>
                  <a:pt x="558209" y="1867073"/>
                  <a:pt x="556947" y="1877233"/>
                  <a:pt x="554421" y="1879733"/>
                </a:cubicBezTo>
                <a:cubicBezTo>
                  <a:pt x="553789" y="1880358"/>
                  <a:pt x="553289" y="1880595"/>
                  <a:pt x="552921" y="1880444"/>
                </a:cubicBezTo>
                <a:lnTo>
                  <a:pt x="552868" y="1880321"/>
                </a:lnTo>
                <a:lnTo>
                  <a:pt x="552747" y="1885068"/>
                </a:lnTo>
                <a:cubicBezTo>
                  <a:pt x="552469" y="1889816"/>
                  <a:pt x="552052" y="1893822"/>
                  <a:pt x="551496" y="1897086"/>
                </a:cubicBezTo>
                <a:cubicBezTo>
                  <a:pt x="550384" y="1903615"/>
                  <a:pt x="549406" y="1913110"/>
                  <a:pt x="548561" y="1925572"/>
                </a:cubicBezTo>
                <a:cubicBezTo>
                  <a:pt x="548267" y="1925254"/>
                  <a:pt x="548749" y="1935067"/>
                  <a:pt x="550009" y="1955010"/>
                </a:cubicBezTo>
                <a:cubicBezTo>
                  <a:pt x="551268" y="1974953"/>
                  <a:pt x="548561" y="1995720"/>
                  <a:pt x="541888" y="2017310"/>
                </a:cubicBezTo>
                <a:lnTo>
                  <a:pt x="541526" y="2017310"/>
                </a:lnTo>
                <a:cubicBezTo>
                  <a:pt x="541714" y="2014611"/>
                  <a:pt x="542019" y="2019770"/>
                  <a:pt x="542441" y="2032788"/>
                </a:cubicBezTo>
                <a:cubicBezTo>
                  <a:pt x="542863" y="2045805"/>
                  <a:pt x="541386" y="2066264"/>
                  <a:pt x="538009" y="2094164"/>
                </a:cubicBezTo>
                <a:cubicBezTo>
                  <a:pt x="538009" y="2102935"/>
                  <a:pt x="535865" y="2113631"/>
                  <a:pt x="531577" y="2126252"/>
                </a:cubicBezTo>
                <a:lnTo>
                  <a:pt x="533064" y="2121608"/>
                </a:lnTo>
                <a:cubicBezTo>
                  <a:pt x="530317" y="2162328"/>
                  <a:pt x="528103" y="2207601"/>
                  <a:pt x="526421" y="2257429"/>
                </a:cubicBezTo>
                <a:cubicBezTo>
                  <a:pt x="524740" y="2307256"/>
                  <a:pt x="521902" y="2361837"/>
                  <a:pt x="517909" y="2421170"/>
                </a:cubicBezTo>
                <a:cubicBezTo>
                  <a:pt x="516924" y="2424087"/>
                  <a:pt x="516083" y="2426618"/>
                  <a:pt x="515387" y="2428764"/>
                </a:cubicBezTo>
                <a:lnTo>
                  <a:pt x="514267" y="2432332"/>
                </a:lnTo>
                <a:lnTo>
                  <a:pt x="514663" y="2450161"/>
                </a:lnTo>
                <a:cubicBezTo>
                  <a:pt x="515085" y="2467505"/>
                  <a:pt x="513567" y="2481614"/>
                  <a:pt x="510110" y="2492488"/>
                </a:cubicBezTo>
                <a:cubicBezTo>
                  <a:pt x="509360" y="2492091"/>
                  <a:pt x="509407" y="2494125"/>
                  <a:pt x="510251" y="2498590"/>
                </a:cubicBezTo>
                <a:cubicBezTo>
                  <a:pt x="511095" y="2503055"/>
                  <a:pt x="510606" y="2519356"/>
                  <a:pt x="508784" y="2547495"/>
                </a:cubicBezTo>
                <a:cubicBezTo>
                  <a:pt x="508918" y="2567616"/>
                  <a:pt x="507457" y="2578798"/>
                  <a:pt x="504402" y="2581041"/>
                </a:cubicBezTo>
                <a:cubicBezTo>
                  <a:pt x="503638" y="2581601"/>
                  <a:pt x="503029" y="2581740"/>
                  <a:pt x="502575" y="2581456"/>
                </a:cubicBezTo>
                <a:lnTo>
                  <a:pt x="502492" y="2581260"/>
                </a:lnTo>
                <a:lnTo>
                  <a:pt x="502309" y="2595239"/>
                </a:lnTo>
                <a:cubicBezTo>
                  <a:pt x="502066" y="2604050"/>
                  <a:pt x="501702" y="2612424"/>
                  <a:pt x="501216" y="2620361"/>
                </a:cubicBezTo>
                <a:cubicBezTo>
                  <a:pt x="500244" y="2636236"/>
                  <a:pt x="498982" y="2656695"/>
                  <a:pt x="497427" y="2681738"/>
                </a:cubicBezTo>
                <a:cubicBezTo>
                  <a:pt x="497561" y="2707257"/>
                  <a:pt x="496576" y="2720016"/>
                  <a:pt x="494472" y="2720016"/>
                </a:cubicBezTo>
                <a:cubicBezTo>
                  <a:pt x="492369" y="2720016"/>
                  <a:pt x="491317" y="2711047"/>
                  <a:pt x="491317" y="2693108"/>
                </a:cubicBezTo>
                <a:cubicBezTo>
                  <a:pt x="491317" y="2710571"/>
                  <a:pt x="490844" y="2730554"/>
                  <a:pt x="489899" y="2753056"/>
                </a:cubicBezTo>
                <a:cubicBezTo>
                  <a:pt x="488955" y="2775559"/>
                  <a:pt x="487551" y="2796454"/>
                  <a:pt x="485689" y="2815743"/>
                </a:cubicBezTo>
                <a:cubicBezTo>
                  <a:pt x="481736" y="2874202"/>
                  <a:pt x="478061" y="2946830"/>
                  <a:pt x="474664" y="3033627"/>
                </a:cubicBezTo>
                <a:cubicBezTo>
                  <a:pt x="471267" y="3120424"/>
                  <a:pt x="468584" y="3198648"/>
                  <a:pt x="466614" y="3268299"/>
                </a:cubicBezTo>
                <a:cubicBezTo>
                  <a:pt x="453817" y="3288976"/>
                  <a:pt x="444474" y="3295495"/>
                  <a:pt x="438584" y="3287855"/>
                </a:cubicBezTo>
                <a:cubicBezTo>
                  <a:pt x="434167" y="3282125"/>
                  <a:pt x="430668" y="3276356"/>
                  <a:pt x="428086" y="3270549"/>
                </a:cubicBezTo>
                <a:lnTo>
                  <a:pt x="426655" y="3266887"/>
                </a:lnTo>
                <a:lnTo>
                  <a:pt x="426374" y="3269430"/>
                </a:lnTo>
                <a:cubicBezTo>
                  <a:pt x="417664" y="3259469"/>
                  <a:pt x="411681" y="3258229"/>
                  <a:pt x="408424" y="3265710"/>
                </a:cubicBezTo>
                <a:cubicBezTo>
                  <a:pt x="405168" y="3273191"/>
                  <a:pt x="398434" y="3269450"/>
                  <a:pt x="388224" y="3254488"/>
                </a:cubicBezTo>
                <a:cubicBezTo>
                  <a:pt x="378535" y="3256988"/>
                  <a:pt x="372814" y="3249130"/>
                  <a:pt x="371058" y="3230914"/>
                </a:cubicBezTo>
                <a:lnTo>
                  <a:pt x="370261" y="3220752"/>
                </a:lnTo>
                <a:lnTo>
                  <a:pt x="366416" y="3218274"/>
                </a:lnTo>
                <a:lnTo>
                  <a:pt x="365391" y="3216603"/>
                </a:lnTo>
                <a:lnTo>
                  <a:pt x="361488" y="3217692"/>
                </a:lnTo>
                <a:cubicBezTo>
                  <a:pt x="359922" y="3217403"/>
                  <a:pt x="358161" y="3216443"/>
                  <a:pt x="356204" y="3214810"/>
                </a:cubicBezTo>
                <a:cubicBezTo>
                  <a:pt x="348379" y="3208282"/>
                  <a:pt x="343579" y="3198905"/>
                  <a:pt x="341803" y="3186682"/>
                </a:cubicBezTo>
                <a:cubicBezTo>
                  <a:pt x="340915" y="3180570"/>
                  <a:pt x="340403" y="3175837"/>
                  <a:pt x="340265" y="3172484"/>
                </a:cubicBezTo>
                <a:lnTo>
                  <a:pt x="340850" y="3167630"/>
                </a:lnTo>
                <a:lnTo>
                  <a:pt x="337321" y="3166099"/>
                </a:lnTo>
                <a:cubicBezTo>
                  <a:pt x="334899" y="3163896"/>
                  <a:pt x="332376" y="3160498"/>
                  <a:pt x="329753" y="3155904"/>
                </a:cubicBezTo>
                <a:cubicBezTo>
                  <a:pt x="330530" y="3151856"/>
                  <a:pt x="329113" y="3153573"/>
                  <a:pt x="325502" y="3161054"/>
                </a:cubicBezTo>
                <a:cubicBezTo>
                  <a:pt x="321891" y="3168535"/>
                  <a:pt x="310537" y="3162036"/>
                  <a:pt x="291443" y="3141557"/>
                </a:cubicBezTo>
                <a:cubicBezTo>
                  <a:pt x="291443" y="3114689"/>
                  <a:pt x="286578" y="3102505"/>
                  <a:pt x="276850" y="3105005"/>
                </a:cubicBezTo>
                <a:cubicBezTo>
                  <a:pt x="272884" y="3027714"/>
                  <a:pt x="270753" y="2953017"/>
                  <a:pt x="270458" y="2880915"/>
                </a:cubicBezTo>
                <a:lnTo>
                  <a:pt x="274618" y="2693276"/>
                </a:lnTo>
                <a:lnTo>
                  <a:pt x="272075" y="2691637"/>
                </a:lnTo>
                <a:lnTo>
                  <a:pt x="271050" y="2689966"/>
                </a:lnTo>
                <a:lnTo>
                  <a:pt x="267147" y="2691055"/>
                </a:lnTo>
                <a:cubicBezTo>
                  <a:pt x="265581" y="2690766"/>
                  <a:pt x="263820" y="2689806"/>
                  <a:pt x="261863" y="2688173"/>
                </a:cubicBezTo>
                <a:cubicBezTo>
                  <a:pt x="254038" y="2681645"/>
                  <a:pt x="249238" y="2672268"/>
                  <a:pt x="247462" y="2660045"/>
                </a:cubicBezTo>
                <a:cubicBezTo>
                  <a:pt x="246574" y="2653933"/>
                  <a:pt x="246062" y="2649200"/>
                  <a:pt x="245924" y="2645847"/>
                </a:cubicBezTo>
                <a:lnTo>
                  <a:pt x="246509" y="2640993"/>
                </a:lnTo>
                <a:lnTo>
                  <a:pt x="242980" y="2639462"/>
                </a:lnTo>
                <a:cubicBezTo>
                  <a:pt x="240558" y="2637259"/>
                  <a:pt x="238035" y="2633861"/>
                  <a:pt x="235412" y="2629267"/>
                </a:cubicBezTo>
                <a:cubicBezTo>
                  <a:pt x="236189" y="2625219"/>
                  <a:pt x="234772" y="2626936"/>
                  <a:pt x="231161" y="2634417"/>
                </a:cubicBezTo>
                <a:cubicBezTo>
                  <a:pt x="229355" y="2638158"/>
                  <a:pt x="225614" y="2638403"/>
                  <a:pt x="219938" y="2635154"/>
                </a:cubicBezTo>
                <a:lnTo>
                  <a:pt x="202073" y="2619325"/>
                </a:lnTo>
                <a:lnTo>
                  <a:pt x="196192" y="2790779"/>
                </a:lnTo>
                <a:cubicBezTo>
                  <a:pt x="183395" y="2811456"/>
                  <a:pt x="174052" y="2817975"/>
                  <a:pt x="168162" y="2810335"/>
                </a:cubicBezTo>
                <a:cubicBezTo>
                  <a:pt x="163745" y="2804605"/>
                  <a:pt x="160246" y="2798836"/>
                  <a:pt x="157664" y="2793029"/>
                </a:cubicBezTo>
                <a:lnTo>
                  <a:pt x="156233" y="2789367"/>
                </a:lnTo>
                <a:lnTo>
                  <a:pt x="155952" y="2791910"/>
                </a:lnTo>
                <a:cubicBezTo>
                  <a:pt x="147242" y="2781949"/>
                  <a:pt x="141259" y="2780709"/>
                  <a:pt x="138002" y="2788190"/>
                </a:cubicBezTo>
                <a:cubicBezTo>
                  <a:pt x="134746" y="2795671"/>
                  <a:pt x="128012" y="2791930"/>
                  <a:pt x="117802" y="2776968"/>
                </a:cubicBezTo>
                <a:cubicBezTo>
                  <a:pt x="108113" y="2779468"/>
                  <a:pt x="102392" y="2771610"/>
                  <a:pt x="100636" y="2753394"/>
                </a:cubicBezTo>
                <a:lnTo>
                  <a:pt x="99839" y="2743232"/>
                </a:lnTo>
                <a:lnTo>
                  <a:pt x="95994" y="2740754"/>
                </a:lnTo>
                <a:lnTo>
                  <a:pt x="94969" y="2739083"/>
                </a:lnTo>
                <a:lnTo>
                  <a:pt x="91066" y="2740172"/>
                </a:lnTo>
                <a:cubicBezTo>
                  <a:pt x="89500" y="2739883"/>
                  <a:pt x="87739" y="2738923"/>
                  <a:pt x="85782" y="2737290"/>
                </a:cubicBezTo>
                <a:cubicBezTo>
                  <a:pt x="77957" y="2730762"/>
                  <a:pt x="73157" y="2721385"/>
                  <a:pt x="71381" y="2709162"/>
                </a:cubicBezTo>
                <a:cubicBezTo>
                  <a:pt x="70493" y="2703050"/>
                  <a:pt x="69981" y="2698317"/>
                  <a:pt x="69843" y="2694964"/>
                </a:cubicBezTo>
                <a:lnTo>
                  <a:pt x="70428" y="2690110"/>
                </a:lnTo>
                <a:lnTo>
                  <a:pt x="66899" y="2688579"/>
                </a:lnTo>
                <a:cubicBezTo>
                  <a:pt x="64477" y="2686376"/>
                  <a:pt x="61954" y="2682978"/>
                  <a:pt x="59331" y="2678384"/>
                </a:cubicBezTo>
                <a:cubicBezTo>
                  <a:pt x="60108" y="2674336"/>
                  <a:pt x="58691" y="2676053"/>
                  <a:pt x="55080" y="2683534"/>
                </a:cubicBezTo>
                <a:cubicBezTo>
                  <a:pt x="51469" y="2691015"/>
                  <a:pt x="40115" y="2684516"/>
                  <a:pt x="21021" y="2664037"/>
                </a:cubicBezTo>
                <a:cubicBezTo>
                  <a:pt x="21021" y="2637169"/>
                  <a:pt x="16156" y="2624985"/>
                  <a:pt x="6428" y="2627485"/>
                </a:cubicBezTo>
                <a:cubicBezTo>
                  <a:pt x="-1505" y="2472902"/>
                  <a:pt x="-2095" y="2328698"/>
                  <a:pt x="4659" y="2194871"/>
                </a:cubicBezTo>
                <a:cubicBezTo>
                  <a:pt x="5476" y="2191815"/>
                  <a:pt x="5463" y="2186934"/>
                  <a:pt x="4619" y="2180227"/>
                </a:cubicBezTo>
                <a:cubicBezTo>
                  <a:pt x="3775" y="2173520"/>
                  <a:pt x="3808" y="2161812"/>
                  <a:pt x="4719" y="2145103"/>
                </a:cubicBezTo>
                <a:cubicBezTo>
                  <a:pt x="4652" y="2135777"/>
                  <a:pt x="6669" y="2125180"/>
                  <a:pt x="10770" y="2113314"/>
                </a:cubicBezTo>
                <a:cubicBezTo>
                  <a:pt x="11570" y="2110942"/>
                  <a:pt x="12241" y="2108867"/>
                  <a:pt x="12781" y="2107089"/>
                </a:cubicBezTo>
                <a:lnTo>
                  <a:pt x="13720" y="2103694"/>
                </a:lnTo>
                <a:lnTo>
                  <a:pt x="12854" y="2113509"/>
                </a:lnTo>
                <a:lnTo>
                  <a:pt x="17483" y="2099741"/>
                </a:lnTo>
                <a:cubicBezTo>
                  <a:pt x="26059" y="2079301"/>
                  <a:pt x="26899" y="2070709"/>
                  <a:pt x="20005" y="2073963"/>
                </a:cubicBezTo>
                <a:cubicBezTo>
                  <a:pt x="13111" y="2077218"/>
                  <a:pt x="9664" y="2079579"/>
                  <a:pt x="9664" y="2081048"/>
                </a:cubicBezTo>
                <a:cubicBezTo>
                  <a:pt x="9664" y="2076364"/>
                  <a:pt x="9453" y="2066572"/>
                  <a:pt x="9031" y="2051669"/>
                </a:cubicBezTo>
                <a:cubicBezTo>
                  <a:pt x="8609" y="2036766"/>
                  <a:pt x="8820" y="2024830"/>
                  <a:pt x="9664" y="2015861"/>
                </a:cubicBezTo>
                <a:cubicBezTo>
                  <a:pt x="10508" y="2023679"/>
                  <a:pt x="11771" y="2009342"/>
                  <a:pt x="13453" y="1972849"/>
                </a:cubicBezTo>
                <a:cubicBezTo>
                  <a:pt x="15135" y="1936357"/>
                  <a:pt x="16605" y="1902811"/>
                  <a:pt x="17865" y="1872212"/>
                </a:cubicBezTo>
                <a:cubicBezTo>
                  <a:pt x="19124" y="1841613"/>
                  <a:pt x="20387" y="1812522"/>
                  <a:pt x="21654" y="1784939"/>
                </a:cubicBezTo>
                <a:cubicBezTo>
                  <a:pt x="22920" y="1757356"/>
                  <a:pt x="24283" y="1730488"/>
                  <a:pt x="25744" y="1704334"/>
                </a:cubicBezTo>
                <a:cubicBezTo>
                  <a:pt x="31010" y="1641389"/>
                  <a:pt x="36936" y="1552519"/>
                  <a:pt x="43522" y="1437723"/>
                </a:cubicBezTo>
                <a:cubicBezTo>
                  <a:pt x="50108" y="1322927"/>
                  <a:pt x="56557" y="1221178"/>
                  <a:pt x="62869" y="1132477"/>
                </a:cubicBezTo>
                <a:cubicBezTo>
                  <a:pt x="66473" y="1079296"/>
                  <a:pt x="69702" y="1029170"/>
                  <a:pt x="72557" y="982101"/>
                </a:cubicBezTo>
                <a:cubicBezTo>
                  <a:pt x="75411" y="935032"/>
                  <a:pt x="78848" y="889292"/>
                  <a:pt x="82868" y="844881"/>
                </a:cubicBezTo>
                <a:cubicBezTo>
                  <a:pt x="84784" y="818211"/>
                  <a:pt x="87424" y="793665"/>
                  <a:pt x="90788" y="771241"/>
                </a:cubicBezTo>
                <a:cubicBezTo>
                  <a:pt x="94151" y="748818"/>
                  <a:pt x="96623" y="727069"/>
                  <a:pt x="98204" y="705995"/>
                </a:cubicBezTo>
                <a:cubicBezTo>
                  <a:pt x="100590" y="687461"/>
                  <a:pt x="102415" y="667647"/>
                  <a:pt x="103682" y="646553"/>
                </a:cubicBezTo>
                <a:cubicBezTo>
                  <a:pt x="104948" y="625459"/>
                  <a:pt x="106472" y="603978"/>
                  <a:pt x="108254" y="582110"/>
                </a:cubicBezTo>
                <a:cubicBezTo>
                  <a:pt x="110090" y="568617"/>
                  <a:pt x="111936" y="555649"/>
                  <a:pt x="113792" y="543207"/>
                </a:cubicBezTo>
                <a:cubicBezTo>
                  <a:pt x="115648" y="530765"/>
                  <a:pt x="117454" y="518015"/>
                  <a:pt x="119209" y="504958"/>
                </a:cubicBezTo>
                <a:cubicBezTo>
                  <a:pt x="123028" y="482217"/>
                  <a:pt x="126197" y="455329"/>
                  <a:pt x="128716" y="424293"/>
                </a:cubicBezTo>
                <a:cubicBezTo>
                  <a:pt x="131235" y="393257"/>
                  <a:pt x="134793" y="361527"/>
                  <a:pt x="139389" y="329103"/>
                </a:cubicBezTo>
                <a:cubicBezTo>
                  <a:pt x="143302" y="308029"/>
                  <a:pt x="145164" y="298116"/>
                  <a:pt x="144977" y="299367"/>
                </a:cubicBezTo>
                <a:cubicBezTo>
                  <a:pt x="144789" y="300617"/>
                  <a:pt x="144695" y="308941"/>
                  <a:pt x="144695" y="324340"/>
                </a:cubicBezTo>
                <a:cubicBezTo>
                  <a:pt x="145607" y="302710"/>
                  <a:pt x="146910" y="285218"/>
                  <a:pt x="148605" y="271863"/>
                </a:cubicBezTo>
                <a:cubicBezTo>
                  <a:pt x="150300" y="258508"/>
                  <a:pt x="153486" y="242167"/>
                  <a:pt x="158163" y="222839"/>
                </a:cubicBezTo>
                <a:cubicBezTo>
                  <a:pt x="158846" y="219863"/>
                  <a:pt x="159593" y="211776"/>
                  <a:pt x="160404" y="198580"/>
                </a:cubicBezTo>
                <a:cubicBezTo>
                  <a:pt x="161214" y="185384"/>
                  <a:pt x="163596" y="168487"/>
                  <a:pt x="167549" y="147889"/>
                </a:cubicBezTo>
                <a:cubicBezTo>
                  <a:pt x="168661" y="142919"/>
                  <a:pt x="169643" y="138608"/>
                  <a:pt x="170492" y="134958"/>
                </a:cubicBezTo>
                <a:lnTo>
                  <a:pt x="171783" y="129584"/>
                </a:lnTo>
                <a:lnTo>
                  <a:pt x="171821" y="128713"/>
                </a:lnTo>
                <a:cubicBezTo>
                  <a:pt x="172243" y="124997"/>
                  <a:pt x="172876" y="122509"/>
                  <a:pt x="173720" y="121249"/>
                </a:cubicBezTo>
                <a:lnTo>
                  <a:pt x="174067" y="120889"/>
                </a:lnTo>
                <a:lnTo>
                  <a:pt x="174594" y="119940"/>
                </a:lnTo>
                <a:lnTo>
                  <a:pt x="174551" y="120386"/>
                </a:lnTo>
                <a:lnTo>
                  <a:pt x="175059" y="119858"/>
                </a:lnTo>
                <a:lnTo>
                  <a:pt x="175743" y="97541"/>
                </a:lnTo>
                <a:cubicBezTo>
                  <a:pt x="177255" y="76377"/>
                  <a:pt x="181036" y="65796"/>
                  <a:pt x="187087" y="65796"/>
                </a:cubicBezTo>
                <a:cubicBezTo>
                  <a:pt x="193740" y="52699"/>
                  <a:pt x="199286" y="47315"/>
                  <a:pt x="203727" y="49644"/>
                </a:cubicBezTo>
                <a:cubicBezTo>
                  <a:pt x="205208" y="50421"/>
                  <a:pt x="206565" y="52054"/>
                  <a:pt x="207800" y="54544"/>
                </a:cubicBezTo>
                <a:cubicBezTo>
                  <a:pt x="212738" y="64506"/>
                  <a:pt x="220653" y="66986"/>
                  <a:pt x="231548" y="61986"/>
                </a:cubicBezTo>
                <a:cubicBezTo>
                  <a:pt x="236559" y="82028"/>
                  <a:pt x="241296" y="97536"/>
                  <a:pt x="245759" y="108509"/>
                </a:cubicBezTo>
                <a:cubicBezTo>
                  <a:pt x="246874" y="111253"/>
                  <a:pt x="247771" y="113977"/>
                  <a:pt x="248450" y="116682"/>
                </a:cubicBezTo>
                <a:lnTo>
                  <a:pt x="249831" y="124726"/>
                </a:lnTo>
                <a:lnTo>
                  <a:pt x="251700" y="127887"/>
                </a:lnTo>
                <a:cubicBezTo>
                  <a:pt x="252684" y="129316"/>
                  <a:pt x="253477" y="130189"/>
                  <a:pt x="254080" y="130506"/>
                </a:cubicBezTo>
                <a:cubicBezTo>
                  <a:pt x="263446" y="133007"/>
                  <a:pt x="274240" y="141361"/>
                  <a:pt x="286461" y="155569"/>
                </a:cubicBezTo>
                <a:cubicBezTo>
                  <a:pt x="298682" y="169777"/>
                  <a:pt x="311740" y="185692"/>
                  <a:pt x="325636" y="203313"/>
                </a:cubicBezTo>
                <a:lnTo>
                  <a:pt x="325567" y="203631"/>
                </a:lnTo>
                <a:lnTo>
                  <a:pt x="327511" y="202840"/>
                </a:lnTo>
                <a:lnTo>
                  <a:pt x="328497" y="203202"/>
                </a:lnTo>
                <a:lnTo>
                  <a:pt x="334244" y="173722"/>
                </a:lnTo>
                <a:cubicBezTo>
                  <a:pt x="334927" y="170746"/>
                  <a:pt x="335674" y="162659"/>
                  <a:pt x="336485" y="149463"/>
                </a:cubicBezTo>
                <a:cubicBezTo>
                  <a:pt x="337295" y="136267"/>
                  <a:pt x="339677" y="119370"/>
                  <a:pt x="343630" y="98772"/>
                </a:cubicBezTo>
                <a:cubicBezTo>
                  <a:pt x="344742" y="93802"/>
                  <a:pt x="345724" y="89491"/>
                  <a:pt x="346573" y="85841"/>
                </a:cubicBezTo>
                <a:lnTo>
                  <a:pt x="347864" y="80467"/>
                </a:lnTo>
                <a:lnTo>
                  <a:pt x="347902" y="79596"/>
                </a:lnTo>
                <a:cubicBezTo>
                  <a:pt x="348324" y="75880"/>
                  <a:pt x="348957" y="73392"/>
                  <a:pt x="349801" y="72132"/>
                </a:cubicBezTo>
                <a:lnTo>
                  <a:pt x="350148" y="71772"/>
                </a:lnTo>
                <a:lnTo>
                  <a:pt x="350675" y="70823"/>
                </a:lnTo>
                <a:lnTo>
                  <a:pt x="350632" y="71269"/>
                </a:lnTo>
                <a:lnTo>
                  <a:pt x="351140" y="70741"/>
                </a:lnTo>
                <a:lnTo>
                  <a:pt x="351824" y="48424"/>
                </a:lnTo>
                <a:cubicBezTo>
                  <a:pt x="353336" y="27260"/>
                  <a:pt x="357117" y="16679"/>
                  <a:pt x="363168" y="16679"/>
                </a:cubicBezTo>
                <a:cubicBezTo>
                  <a:pt x="369821" y="3582"/>
                  <a:pt x="375367" y="-1802"/>
                  <a:pt x="379808" y="527"/>
                </a:cubicBezTo>
                <a:close/>
              </a:path>
            </a:pathLst>
          </a:custGeom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GB" sz="30000" b="1" dirty="0">
              <a:latin typeface="Hey August" pitchFamily="2" charset="0"/>
            </a:endParaRPr>
          </a:p>
        </p:txBody>
      </p:sp>
      <p:sp useBgFill="1">
        <p:nvSpPr>
          <p:cNvPr id="28" name="TextBox 27">
            <a:extLst>
              <a:ext uri="{FF2B5EF4-FFF2-40B4-BE49-F238E27FC236}">
                <a16:creationId xmlns:a16="http://schemas.microsoft.com/office/drawing/2014/main" id="{A97E6CE8-AF28-FAF2-2AEA-A4DB3E6EA080}"/>
              </a:ext>
            </a:extLst>
          </p:cNvPr>
          <p:cNvSpPr txBox="1"/>
          <p:nvPr/>
        </p:nvSpPr>
        <p:spPr>
          <a:xfrm rot="1701327">
            <a:off x="3456438" y="535202"/>
            <a:ext cx="1486151" cy="6150134"/>
          </a:xfrm>
          <a:custGeom>
            <a:avLst/>
            <a:gdLst>
              <a:gd name="connsiteX0" fmla="*/ 513256 w 635184"/>
              <a:gd name="connsiteY0" fmla="*/ 2435822 h 3290946"/>
              <a:gd name="connsiteX1" fmla="*/ 512940 w 635184"/>
              <a:gd name="connsiteY1" fmla="*/ 2437009 h 3290946"/>
              <a:gd name="connsiteX2" fmla="*/ 513014 w 635184"/>
              <a:gd name="connsiteY2" fmla="*/ 2437660 h 3290946"/>
              <a:gd name="connsiteX3" fmla="*/ 14126 w 635184"/>
              <a:gd name="connsiteY3" fmla="*/ 2099086 h 3290946"/>
              <a:gd name="connsiteX4" fmla="*/ 14011 w 635184"/>
              <a:gd name="connsiteY4" fmla="*/ 2102643 h 3290946"/>
              <a:gd name="connsiteX5" fmla="*/ 13720 w 635184"/>
              <a:gd name="connsiteY5" fmla="*/ 2103694 h 3290946"/>
              <a:gd name="connsiteX6" fmla="*/ 96538 w 635184"/>
              <a:gd name="connsiteY6" fmla="*/ 1843646 h 3290946"/>
              <a:gd name="connsiteX7" fmla="*/ 96515 w 635184"/>
              <a:gd name="connsiteY7" fmla="*/ 1844433 h 3290946"/>
              <a:gd name="connsiteX8" fmla="*/ 96478 w 635184"/>
              <a:gd name="connsiteY8" fmla="*/ 1845626 h 3290946"/>
              <a:gd name="connsiteX9" fmla="*/ 96647 w 635184"/>
              <a:gd name="connsiteY9" fmla="*/ 1844679 h 3290946"/>
              <a:gd name="connsiteX10" fmla="*/ 272619 w 635184"/>
              <a:gd name="connsiteY10" fmla="*/ 1794529 h 3290946"/>
              <a:gd name="connsiteX11" fmla="*/ 272596 w 635184"/>
              <a:gd name="connsiteY11" fmla="*/ 1795316 h 3290946"/>
              <a:gd name="connsiteX12" fmla="*/ 272559 w 635184"/>
              <a:gd name="connsiteY12" fmla="*/ 1796509 h 3290946"/>
              <a:gd name="connsiteX13" fmla="*/ 272728 w 635184"/>
              <a:gd name="connsiteY13" fmla="*/ 1795562 h 3290946"/>
              <a:gd name="connsiteX14" fmla="*/ 97240 w 635184"/>
              <a:gd name="connsiteY14" fmla="*/ 1721538 h 3290946"/>
              <a:gd name="connsiteX15" fmla="*/ 95561 w 635184"/>
              <a:gd name="connsiteY15" fmla="*/ 1745797 h 3290946"/>
              <a:gd name="connsiteX16" fmla="*/ 97924 w 635184"/>
              <a:gd name="connsiteY16" fmla="*/ 1757412 h 3290946"/>
              <a:gd name="connsiteX17" fmla="*/ 98506 w 635184"/>
              <a:gd name="connsiteY17" fmla="*/ 1748685 h 3290946"/>
              <a:gd name="connsiteX18" fmla="*/ 99259 w 635184"/>
              <a:gd name="connsiteY18" fmla="*/ 1739724 h 3290946"/>
              <a:gd name="connsiteX19" fmla="*/ 98040 w 635184"/>
              <a:gd name="connsiteY19" fmla="*/ 1734637 h 3290946"/>
              <a:gd name="connsiteX20" fmla="*/ 97240 w 635184"/>
              <a:gd name="connsiteY20" fmla="*/ 1721538 h 3290946"/>
              <a:gd name="connsiteX21" fmla="*/ 273321 w 635184"/>
              <a:gd name="connsiteY21" fmla="*/ 1672421 h 3290946"/>
              <a:gd name="connsiteX22" fmla="*/ 271642 w 635184"/>
              <a:gd name="connsiteY22" fmla="*/ 1696680 h 3290946"/>
              <a:gd name="connsiteX23" fmla="*/ 274005 w 635184"/>
              <a:gd name="connsiteY23" fmla="*/ 1708295 h 3290946"/>
              <a:gd name="connsiteX24" fmla="*/ 274587 w 635184"/>
              <a:gd name="connsiteY24" fmla="*/ 1699568 h 3290946"/>
              <a:gd name="connsiteX25" fmla="*/ 275340 w 635184"/>
              <a:gd name="connsiteY25" fmla="*/ 1690607 h 3290946"/>
              <a:gd name="connsiteX26" fmla="*/ 274121 w 635184"/>
              <a:gd name="connsiteY26" fmla="*/ 1685520 h 3290946"/>
              <a:gd name="connsiteX27" fmla="*/ 273321 w 635184"/>
              <a:gd name="connsiteY27" fmla="*/ 1672421 h 3290946"/>
              <a:gd name="connsiteX28" fmla="*/ 615802 w 635184"/>
              <a:gd name="connsiteY28" fmla="*/ 1055870 h 3290946"/>
              <a:gd name="connsiteX29" fmla="*/ 616258 w 635184"/>
              <a:gd name="connsiteY29" fmla="*/ 1067965 h 3290946"/>
              <a:gd name="connsiteX30" fmla="*/ 612339 w 635184"/>
              <a:gd name="connsiteY30" fmla="*/ 1067965 h 3290946"/>
              <a:gd name="connsiteX31" fmla="*/ 161479 w 635184"/>
              <a:gd name="connsiteY31" fmla="*/ 1052526 h 3290946"/>
              <a:gd name="connsiteX32" fmla="*/ 160758 w 635184"/>
              <a:gd name="connsiteY32" fmla="*/ 1055146 h 3290946"/>
              <a:gd name="connsiteX33" fmla="*/ 160720 w 635184"/>
              <a:gd name="connsiteY33" fmla="*/ 1055727 h 3290946"/>
              <a:gd name="connsiteX34" fmla="*/ 161444 w 635184"/>
              <a:gd name="connsiteY34" fmla="*/ 1054402 h 3290946"/>
              <a:gd name="connsiteX35" fmla="*/ 161479 w 635184"/>
              <a:gd name="connsiteY35" fmla="*/ 1052526 h 3290946"/>
              <a:gd name="connsiteX36" fmla="*/ 337560 w 635184"/>
              <a:gd name="connsiteY36" fmla="*/ 1003409 h 3290946"/>
              <a:gd name="connsiteX37" fmla="*/ 336839 w 635184"/>
              <a:gd name="connsiteY37" fmla="*/ 1006029 h 3290946"/>
              <a:gd name="connsiteX38" fmla="*/ 336801 w 635184"/>
              <a:gd name="connsiteY38" fmla="*/ 1006610 h 3290946"/>
              <a:gd name="connsiteX39" fmla="*/ 337525 w 635184"/>
              <a:gd name="connsiteY39" fmla="*/ 1005285 h 3290946"/>
              <a:gd name="connsiteX40" fmla="*/ 337560 w 635184"/>
              <a:gd name="connsiteY40" fmla="*/ 1003409 h 3290946"/>
              <a:gd name="connsiteX41" fmla="*/ 627675 w 635184"/>
              <a:gd name="connsiteY41" fmla="*/ 961817 h 3290946"/>
              <a:gd name="connsiteX42" fmla="*/ 625223 w 635184"/>
              <a:gd name="connsiteY42" fmla="*/ 970810 h 3290946"/>
              <a:gd name="connsiteX43" fmla="*/ 627615 w 635184"/>
              <a:gd name="connsiteY43" fmla="*/ 970810 h 3290946"/>
              <a:gd name="connsiteX44" fmla="*/ 167359 w 635184"/>
              <a:gd name="connsiteY44" fmla="*/ 888109 h 3290946"/>
              <a:gd name="connsiteX45" fmla="*/ 167321 w 635184"/>
              <a:gd name="connsiteY45" fmla="*/ 889003 h 3290946"/>
              <a:gd name="connsiteX46" fmla="*/ 167662 w 635184"/>
              <a:gd name="connsiteY46" fmla="*/ 898510 h 3290946"/>
              <a:gd name="connsiteX47" fmla="*/ 172554 w 635184"/>
              <a:gd name="connsiteY47" fmla="*/ 915337 h 3290946"/>
              <a:gd name="connsiteX48" fmla="*/ 180373 w 635184"/>
              <a:gd name="connsiteY48" fmla="*/ 915813 h 3290946"/>
              <a:gd name="connsiteX49" fmla="*/ 183046 w 635184"/>
              <a:gd name="connsiteY49" fmla="*/ 900186 h 3290946"/>
              <a:gd name="connsiteX50" fmla="*/ 174182 w 635184"/>
              <a:gd name="connsiteY50" fmla="*/ 888856 h 3290946"/>
              <a:gd name="connsiteX51" fmla="*/ 343440 w 635184"/>
              <a:gd name="connsiteY51" fmla="*/ 838992 h 3290946"/>
              <a:gd name="connsiteX52" fmla="*/ 343402 w 635184"/>
              <a:gd name="connsiteY52" fmla="*/ 839886 h 3290946"/>
              <a:gd name="connsiteX53" fmla="*/ 343743 w 635184"/>
              <a:gd name="connsiteY53" fmla="*/ 849393 h 3290946"/>
              <a:gd name="connsiteX54" fmla="*/ 348635 w 635184"/>
              <a:gd name="connsiteY54" fmla="*/ 866220 h 3290946"/>
              <a:gd name="connsiteX55" fmla="*/ 356454 w 635184"/>
              <a:gd name="connsiteY55" fmla="*/ 866696 h 3290946"/>
              <a:gd name="connsiteX56" fmla="*/ 359127 w 635184"/>
              <a:gd name="connsiteY56" fmla="*/ 851069 h 3290946"/>
              <a:gd name="connsiteX57" fmla="*/ 350263 w 635184"/>
              <a:gd name="connsiteY57" fmla="*/ 839739 h 3290946"/>
              <a:gd name="connsiteX58" fmla="*/ 521461 w 635184"/>
              <a:gd name="connsiteY58" fmla="*/ 529233 h 3290946"/>
              <a:gd name="connsiteX59" fmla="*/ 521917 w 635184"/>
              <a:gd name="connsiteY59" fmla="*/ 541328 h 3290946"/>
              <a:gd name="connsiteX60" fmla="*/ 517998 w 635184"/>
              <a:gd name="connsiteY60" fmla="*/ 541328 h 3290946"/>
              <a:gd name="connsiteX61" fmla="*/ 533334 w 635184"/>
              <a:gd name="connsiteY61" fmla="*/ 435180 h 3290946"/>
              <a:gd name="connsiteX62" fmla="*/ 530882 w 635184"/>
              <a:gd name="connsiteY62" fmla="*/ 444173 h 3290946"/>
              <a:gd name="connsiteX63" fmla="*/ 533274 w 635184"/>
              <a:gd name="connsiteY63" fmla="*/ 444173 h 3290946"/>
              <a:gd name="connsiteX64" fmla="*/ 379808 w 635184"/>
              <a:gd name="connsiteY64" fmla="*/ 527 h 3290946"/>
              <a:gd name="connsiteX65" fmla="*/ 383881 w 635184"/>
              <a:gd name="connsiteY65" fmla="*/ 5427 h 3290946"/>
              <a:gd name="connsiteX66" fmla="*/ 407629 w 635184"/>
              <a:gd name="connsiteY66" fmla="*/ 12869 h 3290946"/>
              <a:gd name="connsiteX67" fmla="*/ 421840 w 635184"/>
              <a:gd name="connsiteY67" fmla="*/ 59392 h 3290946"/>
              <a:gd name="connsiteX68" fmla="*/ 424531 w 635184"/>
              <a:gd name="connsiteY68" fmla="*/ 67565 h 3290946"/>
              <a:gd name="connsiteX69" fmla="*/ 425912 w 635184"/>
              <a:gd name="connsiteY69" fmla="*/ 75609 h 3290946"/>
              <a:gd name="connsiteX70" fmla="*/ 427781 w 635184"/>
              <a:gd name="connsiteY70" fmla="*/ 78770 h 3290946"/>
              <a:gd name="connsiteX71" fmla="*/ 430161 w 635184"/>
              <a:gd name="connsiteY71" fmla="*/ 81389 h 3290946"/>
              <a:gd name="connsiteX72" fmla="*/ 462542 w 635184"/>
              <a:gd name="connsiteY72" fmla="*/ 106452 h 3290946"/>
              <a:gd name="connsiteX73" fmla="*/ 501717 w 635184"/>
              <a:gd name="connsiteY73" fmla="*/ 154196 h 3290946"/>
              <a:gd name="connsiteX74" fmla="*/ 501648 w 635184"/>
              <a:gd name="connsiteY74" fmla="*/ 154514 h 3290946"/>
              <a:gd name="connsiteX75" fmla="*/ 503592 w 635184"/>
              <a:gd name="connsiteY75" fmla="*/ 153723 h 3290946"/>
              <a:gd name="connsiteX76" fmla="*/ 516400 w 635184"/>
              <a:gd name="connsiteY76" fmla="*/ 158423 h 3290946"/>
              <a:gd name="connsiteX77" fmla="*/ 525495 w 635184"/>
              <a:gd name="connsiteY77" fmla="*/ 216466 h 3290946"/>
              <a:gd name="connsiteX78" fmla="*/ 538319 w 635184"/>
              <a:gd name="connsiteY78" fmla="*/ 207298 h 3290946"/>
              <a:gd name="connsiteX79" fmla="*/ 535636 w 635184"/>
              <a:gd name="connsiteY79" fmla="*/ 278259 h 3290946"/>
              <a:gd name="connsiteX80" fmla="*/ 537987 w 635184"/>
              <a:gd name="connsiteY80" fmla="*/ 316180 h 3290946"/>
              <a:gd name="connsiteX81" fmla="*/ 540680 w 635184"/>
              <a:gd name="connsiteY81" fmla="*/ 375295 h 3290946"/>
              <a:gd name="connsiteX82" fmla="*/ 535708 w 635184"/>
              <a:gd name="connsiteY82" fmla="*/ 426473 h 3290946"/>
              <a:gd name="connsiteX83" fmla="*/ 534002 w 635184"/>
              <a:gd name="connsiteY83" fmla="*/ 432729 h 3290946"/>
              <a:gd name="connsiteX84" fmla="*/ 534540 w 635184"/>
              <a:gd name="connsiteY84" fmla="*/ 444292 h 3290946"/>
              <a:gd name="connsiteX85" fmla="*/ 525796 w 635184"/>
              <a:gd name="connsiteY85" fmla="*/ 507693 h 3290946"/>
              <a:gd name="connsiteX86" fmla="*/ 525696 w 635184"/>
              <a:gd name="connsiteY86" fmla="*/ 507693 h 3290946"/>
              <a:gd name="connsiteX87" fmla="*/ 525700 w 635184"/>
              <a:gd name="connsiteY87" fmla="*/ 506290 h 3290946"/>
              <a:gd name="connsiteX88" fmla="*/ 524563 w 635184"/>
              <a:gd name="connsiteY88" fmla="*/ 515186 h 3290946"/>
              <a:gd name="connsiteX89" fmla="*/ 521880 w 635184"/>
              <a:gd name="connsiteY89" fmla="*/ 527768 h 3290946"/>
              <a:gd name="connsiteX90" fmla="*/ 521461 w 635184"/>
              <a:gd name="connsiteY90" fmla="*/ 529233 h 3290946"/>
              <a:gd name="connsiteX91" fmla="*/ 521231 w 635184"/>
              <a:gd name="connsiteY91" fmla="*/ 523154 h 3290946"/>
              <a:gd name="connsiteX92" fmla="*/ 510943 w 635184"/>
              <a:gd name="connsiteY92" fmla="*/ 494149 h 3290946"/>
              <a:gd name="connsiteX93" fmla="*/ 502712 w 635184"/>
              <a:gd name="connsiteY93" fmla="*/ 507328 h 3290946"/>
              <a:gd name="connsiteX94" fmla="*/ 501051 w 635184"/>
              <a:gd name="connsiteY94" fmla="*/ 539218 h 3290946"/>
              <a:gd name="connsiteX95" fmla="*/ 501970 w 635184"/>
              <a:gd name="connsiteY95" fmla="*/ 539506 h 3290946"/>
              <a:gd name="connsiteX96" fmla="*/ 510003 w 635184"/>
              <a:gd name="connsiteY96" fmla="*/ 565805 h 3290946"/>
              <a:gd name="connsiteX97" fmla="*/ 516390 w 635184"/>
              <a:gd name="connsiteY97" fmla="*/ 569486 h 3290946"/>
              <a:gd name="connsiteX98" fmla="*/ 520229 w 635184"/>
              <a:gd name="connsiteY98" fmla="*/ 587167 h 3290946"/>
              <a:gd name="connsiteX99" fmla="*/ 519429 w 635184"/>
              <a:gd name="connsiteY99" fmla="*/ 597447 h 3290946"/>
              <a:gd name="connsiteX100" fmla="*/ 520253 w 635184"/>
              <a:gd name="connsiteY100" fmla="*/ 602246 h 3290946"/>
              <a:gd name="connsiteX101" fmla="*/ 522122 w 635184"/>
              <a:gd name="connsiteY101" fmla="*/ 605407 h 3290946"/>
              <a:gd name="connsiteX102" fmla="*/ 524502 w 635184"/>
              <a:gd name="connsiteY102" fmla="*/ 608026 h 3290946"/>
              <a:gd name="connsiteX103" fmla="*/ 556883 w 635184"/>
              <a:gd name="connsiteY103" fmla="*/ 633089 h 3290946"/>
              <a:gd name="connsiteX104" fmla="*/ 596058 w 635184"/>
              <a:gd name="connsiteY104" fmla="*/ 680833 h 3290946"/>
              <a:gd name="connsiteX105" fmla="*/ 595989 w 635184"/>
              <a:gd name="connsiteY105" fmla="*/ 681151 h 3290946"/>
              <a:gd name="connsiteX106" fmla="*/ 597933 w 635184"/>
              <a:gd name="connsiteY106" fmla="*/ 680360 h 3290946"/>
              <a:gd name="connsiteX107" fmla="*/ 610741 w 635184"/>
              <a:gd name="connsiteY107" fmla="*/ 685060 h 3290946"/>
              <a:gd name="connsiteX108" fmla="*/ 619836 w 635184"/>
              <a:gd name="connsiteY108" fmla="*/ 743103 h 3290946"/>
              <a:gd name="connsiteX109" fmla="*/ 632660 w 635184"/>
              <a:gd name="connsiteY109" fmla="*/ 733935 h 3290946"/>
              <a:gd name="connsiteX110" fmla="*/ 629977 w 635184"/>
              <a:gd name="connsiteY110" fmla="*/ 804896 h 3290946"/>
              <a:gd name="connsiteX111" fmla="*/ 632328 w 635184"/>
              <a:gd name="connsiteY111" fmla="*/ 842817 h 3290946"/>
              <a:gd name="connsiteX112" fmla="*/ 635021 w 635184"/>
              <a:gd name="connsiteY112" fmla="*/ 901932 h 3290946"/>
              <a:gd name="connsiteX113" fmla="*/ 630049 w 635184"/>
              <a:gd name="connsiteY113" fmla="*/ 953110 h 3290946"/>
              <a:gd name="connsiteX114" fmla="*/ 628343 w 635184"/>
              <a:gd name="connsiteY114" fmla="*/ 959366 h 3290946"/>
              <a:gd name="connsiteX115" fmla="*/ 628881 w 635184"/>
              <a:gd name="connsiteY115" fmla="*/ 970929 h 3290946"/>
              <a:gd name="connsiteX116" fmla="*/ 620137 w 635184"/>
              <a:gd name="connsiteY116" fmla="*/ 1034330 h 3290946"/>
              <a:gd name="connsiteX117" fmla="*/ 620037 w 635184"/>
              <a:gd name="connsiteY117" fmla="*/ 1034330 h 3290946"/>
              <a:gd name="connsiteX118" fmla="*/ 620041 w 635184"/>
              <a:gd name="connsiteY118" fmla="*/ 1032927 h 3290946"/>
              <a:gd name="connsiteX119" fmla="*/ 618904 w 635184"/>
              <a:gd name="connsiteY119" fmla="*/ 1041823 h 3290946"/>
              <a:gd name="connsiteX120" fmla="*/ 616221 w 635184"/>
              <a:gd name="connsiteY120" fmla="*/ 1054405 h 3290946"/>
              <a:gd name="connsiteX121" fmla="*/ 615802 w 635184"/>
              <a:gd name="connsiteY121" fmla="*/ 1055870 h 3290946"/>
              <a:gd name="connsiteX122" fmla="*/ 615572 w 635184"/>
              <a:gd name="connsiteY122" fmla="*/ 1049791 h 3290946"/>
              <a:gd name="connsiteX123" fmla="*/ 605284 w 635184"/>
              <a:gd name="connsiteY123" fmla="*/ 1020786 h 3290946"/>
              <a:gd name="connsiteX124" fmla="*/ 594309 w 635184"/>
              <a:gd name="connsiteY124" fmla="*/ 1086658 h 3290946"/>
              <a:gd name="connsiteX125" fmla="*/ 614570 w 635184"/>
              <a:gd name="connsiteY125" fmla="*/ 1113804 h 3290946"/>
              <a:gd name="connsiteX126" fmla="*/ 611213 w 635184"/>
              <a:gd name="connsiteY126" fmla="*/ 1156964 h 3290946"/>
              <a:gd name="connsiteX127" fmla="*/ 609746 w 635184"/>
              <a:gd name="connsiteY127" fmla="*/ 1206405 h 3290946"/>
              <a:gd name="connsiteX128" fmla="*/ 605967 w 635184"/>
              <a:gd name="connsiteY128" fmla="*/ 1265192 h 3290946"/>
              <a:gd name="connsiteX129" fmla="*/ 603646 w 635184"/>
              <a:gd name="connsiteY129" fmla="*/ 1297517 h 3290946"/>
              <a:gd name="connsiteX130" fmla="*/ 601123 w 635184"/>
              <a:gd name="connsiteY130" fmla="*/ 1275967 h 3290946"/>
              <a:gd name="connsiteX131" fmla="*/ 598942 w 635184"/>
              <a:gd name="connsiteY131" fmla="*/ 1340737 h 3290946"/>
              <a:gd name="connsiteX132" fmla="*/ 596058 w 635184"/>
              <a:gd name="connsiteY132" fmla="*/ 1400566 h 3290946"/>
              <a:gd name="connsiteX133" fmla="*/ 593535 w 635184"/>
              <a:gd name="connsiteY133" fmla="*/ 1439410 h 3290946"/>
              <a:gd name="connsiteX134" fmla="*/ 591012 w 635184"/>
              <a:gd name="connsiteY134" fmla="*/ 1422354 h 3290946"/>
              <a:gd name="connsiteX135" fmla="*/ 586771 w 635184"/>
              <a:gd name="connsiteY135" fmla="*/ 1486470 h 3290946"/>
              <a:gd name="connsiteX136" fmla="*/ 580520 w 635184"/>
              <a:gd name="connsiteY136" fmla="*/ 1528141 h 3290946"/>
              <a:gd name="connsiteX137" fmla="*/ 580923 w 635184"/>
              <a:gd name="connsiteY137" fmla="*/ 1559991 h 3290946"/>
              <a:gd name="connsiteX138" fmla="*/ 579174 w 635184"/>
              <a:gd name="connsiteY138" fmla="*/ 1643572 h 3290946"/>
              <a:gd name="connsiteX139" fmla="*/ 575158 w 635184"/>
              <a:gd name="connsiteY139" fmla="*/ 1643572 h 3290946"/>
              <a:gd name="connsiteX140" fmla="*/ 573807 w 635184"/>
              <a:gd name="connsiteY140" fmla="*/ 1656163 h 3290946"/>
              <a:gd name="connsiteX141" fmla="*/ 570832 w 635184"/>
              <a:gd name="connsiteY141" fmla="*/ 1672147 h 3290946"/>
              <a:gd name="connsiteX142" fmla="*/ 572089 w 635184"/>
              <a:gd name="connsiteY142" fmla="*/ 1707152 h 3290946"/>
              <a:gd name="connsiteX143" fmla="*/ 563415 w 635184"/>
              <a:gd name="connsiteY143" fmla="*/ 1770672 h 3290946"/>
              <a:gd name="connsiteX144" fmla="*/ 561687 w 635184"/>
              <a:gd name="connsiteY144" fmla="*/ 1770672 h 3290946"/>
              <a:gd name="connsiteX145" fmla="*/ 561043 w 635184"/>
              <a:gd name="connsiteY145" fmla="*/ 1798532 h 3290946"/>
              <a:gd name="connsiteX146" fmla="*/ 558209 w 635184"/>
              <a:gd name="connsiteY146" fmla="*/ 1849253 h 3290946"/>
              <a:gd name="connsiteX147" fmla="*/ 554421 w 635184"/>
              <a:gd name="connsiteY147" fmla="*/ 1879733 h 3290946"/>
              <a:gd name="connsiteX148" fmla="*/ 552921 w 635184"/>
              <a:gd name="connsiteY148" fmla="*/ 1880444 h 3290946"/>
              <a:gd name="connsiteX149" fmla="*/ 552868 w 635184"/>
              <a:gd name="connsiteY149" fmla="*/ 1880321 h 3290946"/>
              <a:gd name="connsiteX150" fmla="*/ 552747 w 635184"/>
              <a:gd name="connsiteY150" fmla="*/ 1885068 h 3290946"/>
              <a:gd name="connsiteX151" fmla="*/ 551496 w 635184"/>
              <a:gd name="connsiteY151" fmla="*/ 1897086 h 3290946"/>
              <a:gd name="connsiteX152" fmla="*/ 548561 w 635184"/>
              <a:gd name="connsiteY152" fmla="*/ 1925572 h 3290946"/>
              <a:gd name="connsiteX153" fmla="*/ 550009 w 635184"/>
              <a:gd name="connsiteY153" fmla="*/ 1955010 h 3290946"/>
              <a:gd name="connsiteX154" fmla="*/ 541888 w 635184"/>
              <a:gd name="connsiteY154" fmla="*/ 2017310 h 3290946"/>
              <a:gd name="connsiteX155" fmla="*/ 541526 w 635184"/>
              <a:gd name="connsiteY155" fmla="*/ 2017310 h 3290946"/>
              <a:gd name="connsiteX156" fmla="*/ 542441 w 635184"/>
              <a:gd name="connsiteY156" fmla="*/ 2032788 h 3290946"/>
              <a:gd name="connsiteX157" fmla="*/ 538009 w 635184"/>
              <a:gd name="connsiteY157" fmla="*/ 2094164 h 3290946"/>
              <a:gd name="connsiteX158" fmla="*/ 531577 w 635184"/>
              <a:gd name="connsiteY158" fmla="*/ 2126252 h 3290946"/>
              <a:gd name="connsiteX159" fmla="*/ 533064 w 635184"/>
              <a:gd name="connsiteY159" fmla="*/ 2121608 h 3290946"/>
              <a:gd name="connsiteX160" fmla="*/ 526421 w 635184"/>
              <a:gd name="connsiteY160" fmla="*/ 2257429 h 3290946"/>
              <a:gd name="connsiteX161" fmla="*/ 517909 w 635184"/>
              <a:gd name="connsiteY161" fmla="*/ 2421170 h 3290946"/>
              <a:gd name="connsiteX162" fmla="*/ 515387 w 635184"/>
              <a:gd name="connsiteY162" fmla="*/ 2428764 h 3290946"/>
              <a:gd name="connsiteX163" fmla="*/ 514267 w 635184"/>
              <a:gd name="connsiteY163" fmla="*/ 2432332 h 3290946"/>
              <a:gd name="connsiteX164" fmla="*/ 514663 w 635184"/>
              <a:gd name="connsiteY164" fmla="*/ 2450161 h 3290946"/>
              <a:gd name="connsiteX165" fmla="*/ 510110 w 635184"/>
              <a:gd name="connsiteY165" fmla="*/ 2492488 h 3290946"/>
              <a:gd name="connsiteX166" fmla="*/ 510251 w 635184"/>
              <a:gd name="connsiteY166" fmla="*/ 2498590 h 3290946"/>
              <a:gd name="connsiteX167" fmla="*/ 508784 w 635184"/>
              <a:gd name="connsiteY167" fmla="*/ 2547495 h 3290946"/>
              <a:gd name="connsiteX168" fmla="*/ 504402 w 635184"/>
              <a:gd name="connsiteY168" fmla="*/ 2581041 h 3290946"/>
              <a:gd name="connsiteX169" fmla="*/ 502575 w 635184"/>
              <a:gd name="connsiteY169" fmla="*/ 2581456 h 3290946"/>
              <a:gd name="connsiteX170" fmla="*/ 502492 w 635184"/>
              <a:gd name="connsiteY170" fmla="*/ 2581260 h 3290946"/>
              <a:gd name="connsiteX171" fmla="*/ 502309 w 635184"/>
              <a:gd name="connsiteY171" fmla="*/ 2595239 h 3290946"/>
              <a:gd name="connsiteX172" fmla="*/ 501216 w 635184"/>
              <a:gd name="connsiteY172" fmla="*/ 2620361 h 3290946"/>
              <a:gd name="connsiteX173" fmla="*/ 497427 w 635184"/>
              <a:gd name="connsiteY173" fmla="*/ 2681738 h 3290946"/>
              <a:gd name="connsiteX174" fmla="*/ 494472 w 635184"/>
              <a:gd name="connsiteY174" fmla="*/ 2720016 h 3290946"/>
              <a:gd name="connsiteX175" fmla="*/ 491317 w 635184"/>
              <a:gd name="connsiteY175" fmla="*/ 2693108 h 3290946"/>
              <a:gd name="connsiteX176" fmla="*/ 489899 w 635184"/>
              <a:gd name="connsiteY176" fmla="*/ 2753056 h 3290946"/>
              <a:gd name="connsiteX177" fmla="*/ 485689 w 635184"/>
              <a:gd name="connsiteY177" fmla="*/ 2815743 h 3290946"/>
              <a:gd name="connsiteX178" fmla="*/ 474664 w 635184"/>
              <a:gd name="connsiteY178" fmla="*/ 3033627 h 3290946"/>
              <a:gd name="connsiteX179" fmla="*/ 466614 w 635184"/>
              <a:gd name="connsiteY179" fmla="*/ 3268299 h 3290946"/>
              <a:gd name="connsiteX180" fmla="*/ 438584 w 635184"/>
              <a:gd name="connsiteY180" fmla="*/ 3287855 h 3290946"/>
              <a:gd name="connsiteX181" fmla="*/ 428086 w 635184"/>
              <a:gd name="connsiteY181" fmla="*/ 3270549 h 3290946"/>
              <a:gd name="connsiteX182" fmla="*/ 426655 w 635184"/>
              <a:gd name="connsiteY182" fmla="*/ 3266887 h 3290946"/>
              <a:gd name="connsiteX183" fmla="*/ 426374 w 635184"/>
              <a:gd name="connsiteY183" fmla="*/ 3269430 h 3290946"/>
              <a:gd name="connsiteX184" fmla="*/ 408424 w 635184"/>
              <a:gd name="connsiteY184" fmla="*/ 3265710 h 3290946"/>
              <a:gd name="connsiteX185" fmla="*/ 388224 w 635184"/>
              <a:gd name="connsiteY185" fmla="*/ 3254488 h 3290946"/>
              <a:gd name="connsiteX186" fmla="*/ 371058 w 635184"/>
              <a:gd name="connsiteY186" fmla="*/ 3230914 h 3290946"/>
              <a:gd name="connsiteX187" fmla="*/ 370261 w 635184"/>
              <a:gd name="connsiteY187" fmla="*/ 3220752 h 3290946"/>
              <a:gd name="connsiteX188" fmla="*/ 366416 w 635184"/>
              <a:gd name="connsiteY188" fmla="*/ 3218274 h 3290946"/>
              <a:gd name="connsiteX189" fmla="*/ 365391 w 635184"/>
              <a:gd name="connsiteY189" fmla="*/ 3216603 h 3290946"/>
              <a:gd name="connsiteX190" fmla="*/ 361488 w 635184"/>
              <a:gd name="connsiteY190" fmla="*/ 3217692 h 3290946"/>
              <a:gd name="connsiteX191" fmla="*/ 356204 w 635184"/>
              <a:gd name="connsiteY191" fmla="*/ 3214810 h 3290946"/>
              <a:gd name="connsiteX192" fmla="*/ 341803 w 635184"/>
              <a:gd name="connsiteY192" fmla="*/ 3186682 h 3290946"/>
              <a:gd name="connsiteX193" fmla="*/ 340265 w 635184"/>
              <a:gd name="connsiteY193" fmla="*/ 3172484 h 3290946"/>
              <a:gd name="connsiteX194" fmla="*/ 340850 w 635184"/>
              <a:gd name="connsiteY194" fmla="*/ 3167630 h 3290946"/>
              <a:gd name="connsiteX195" fmla="*/ 337321 w 635184"/>
              <a:gd name="connsiteY195" fmla="*/ 3166099 h 3290946"/>
              <a:gd name="connsiteX196" fmla="*/ 329753 w 635184"/>
              <a:gd name="connsiteY196" fmla="*/ 3155904 h 3290946"/>
              <a:gd name="connsiteX197" fmla="*/ 325502 w 635184"/>
              <a:gd name="connsiteY197" fmla="*/ 3161054 h 3290946"/>
              <a:gd name="connsiteX198" fmla="*/ 291443 w 635184"/>
              <a:gd name="connsiteY198" fmla="*/ 3141557 h 3290946"/>
              <a:gd name="connsiteX199" fmla="*/ 276850 w 635184"/>
              <a:gd name="connsiteY199" fmla="*/ 3105005 h 3290946"/>
              <a:gd name="connsiteX200" fmla="*/ 270458 w 635184"/>
              <a:gd name="connsiteY200" fmla="*/ 2880915 h 3290946"/>
              <a:gd name="connsiteX201" fmla="*/ 274618 w 635184"/>
              <a:gd name="connsiteY201" fmla="*/ 2693276 h 3290946"/>
              <a:gd name="connsiteX202" fmla="*/ 272075 w 635184"/>
              <a:gd name="connsiteY202" fmla="*/ 2691637 h 3290946"/>
              <a:gd name="connsiteX203" fmla="*/ 271050 w 635184"/>
              <a:gd name="connsiteY203" fmla="*/ 2689966 h 3290946"/>
              <a:gd name="connsiteX204" fmla="*/ 267147 w 635184"/>
              <a:gd name="connsiteY204" fmla="*/ 2691055 h 3290946"/>
              <a:gd name="connsiteX205" fmla="*/ 261863 w 635184"/>
              <a:gd name="connsiteY205" fmla="*/ 2688173 h 3290946"/>
              <a:gd name="connsiteX206" fmla="*/ 247462 w 635184"/>
              <a:gd name="connsiteY206" fmla="*/ 2660045 h 3290946"/>
              <a:gd name="connsiteX207" fmla="*/ 245924 w 635184"/>
              <a:gd name="connsiteY207" fmla="*/ 2645847 h 3290946"/>
              <a:gd name="connsiteX208" fmla="*/ 246509 w 635184"/>
              <a:gd name="connsiteY208" fmla="*/ 2640993 h 3290946"/>
              <a:gd name="connsiteX209" fmla="*/ 242980 w 635184"/>
              <a:gd name="connsiteY209" fmla="*/ 2639462 h 3290946"/>
              <a:gd name="connsiteX210" fmla="*/ 235412 w 635184"/>
              <a:gd name="connsiteY210" fmla="*/ 2629267 h 3290946"/>
              <a:gd name="connsiteX211" fmla="*/ 231161 w 635184"/>
              <a:gd name="connsiteY211" fmla="*/ 2634417 h 3290946"/>
              <a:gd name="connsiteX212" fmla="*/ 219938 w 635184"/>
              <a:gd name="connsiteY212" fmla="*/ 2635154 h 3290946"/>
              <a:gd name="connsiteX213" fmla="*/ 202073 w 635184"/>
              <a:gd name="connsiteY213" fmla="*/ 2619325 h 3290946"/>
              <a:gd name="connsiteX214" fmla="*/ 196192 w 635184"/>
              <a:gd name="connsiteY214" fmla="*/ 2790779 h 3290946"/>
              <a:gd name="connsiteX215" fmla="*/ 168162 w 635184"/>
              <a:gd name="connsiteY215" fmla="*/ 2810335 h 3290946"/>
              <a:gd name="connsiteX216" fmla="*/ 157664 w 635184"/>
              <a:gd name="connsiteY216" fmla="*/ 2793029 h 3290946"/>
              <a:gd name="connsiteX217" fmla="*/ 156233 w 635184"/>
              <a:gd name="connsiteY217" fmla="*/ 2789367 h 3290946"/>
              <a:gd name="connsiteX218" fmla="*/ 155952 w 635184"/>
              <a:gd name="connsiteY218" fmla="*/ 2791910 h 3290946"/>
              <a:gd name="connsiteX219" fmla="*/ 138002 w 635184"/>
              <a:gd name="connsiteY219" fmla="*/ 2788190 h 3290946"/>
              <a:gd name="connsiteX220" fmla="*/ 117802 w 635184"/>
              <a:gd name="connsiteY220" fmla="*/ 2776968 h 3290946"/>
              <a:gd name="connsiteX221" fmla="*/ 100636 w 635184"/>
              <a:gd name="connsiteY221" fmla="*/ 2753394 h 3290946"/>
              <a:gd name="connsiteX222" fmla="*/ 99839 w 635184"/>
              <a:gd name="connsiteY222" fmla="*/ 2743232 h 3290946"/>
              <a:gd name="connsiteX223" fmla="*/ 95994 w 635184"/>
              <a:gd name="connsiteY223" fmla="*/ 2740754 h 3290946"/>
              <a:gd name="connsiteX224" fmla="*/ 94969 w 635184"/>
              <a:gd name="connsiteY224" fmla="*/ 2739083 h 3290946"/>
              <a:gd name="connsiteX225" fmla="*/ 91066 w 635184"/>
              <a:gd name="connsiteY225" fmla="*/ 2740172 h 3290946"/>
              <a:gd name="connsiteX226" fmla="*/ 85782 w 635184"/>
              <a:gd name="connsiteY226" fmla="*/ 2737290 h 3290946"/>
              <a:gd name="connsiteX227" fmla="*/ 71381 w 635184"/>
              <a:gd name="connsiteY227" fmla="*/ 2709162 h 3290946"/>
              <a:gd name="connsiteX228" fmla="*/ 69843 w 635184"/>
              <a:gd name="connsiteY228" fmla="*/ 2694964 h 3290946"/>
              <a:gd name="connsiteX229" fmla="*/ 70428 w 635184"/>
              <a:gd name="connsiteY229" fmla="*/ 2690110 h 3290946"/>
              <a:gd name="connsiteX230" fmla="*/ 66899 w 635184"/>
              <a:gd name="connsiteY230" fmla="*/ 2688579 h 3290946"/>
              <a:gd name="connsiteX231" fmla="*/ 59331 w 635184"/>
              <a:gd name="connsiteY231" fmla="*/ 2678384 h 3290946"/>
              <a:gd name="connsiteX232" fmla="*/ 55080 w 635184"/>
              <a:gd name="connsiteY232" fmla="*/ 2683534 h 3290946"/>
              <a:gd name="connsiteX233" fmla="*/ 21021 w 635184"/>
              <a:gd name="connsiteY233" fmla="*/ 2664037 h 3290946"/>
              <a:gd name="connsiteX234" fmla="*/ 6428 w 635184"/>
              <a:gd name="connsiteY234" fmla="*/ 2627485 h 3290946"/>
              <a:gd name="connsiteX235" fmla="*/ 4659 w 635184"/>
              <a:gd name="connsiteY235" fmla="*/ 2194871 h 3290946"/>
              <a:gd name="connsiteX236" fmla="*/ 4619 w 635184"/>
              <a:gd name="connsiteY236" fmla="*/ 2180227 h 3290946"/>
              <a:gd name="connsiteX237" fmla="*/ 4719 w 635184"/>
              <a:gd name="connsiteY237" fmla="*/ 2145103 h 3290946"/>
              <a:gd name="connsiteX238" fmla="*/ 10770 w 635184"/>
              <a:gd name="connsiteY238" fmla="*/ 2113314 h 3290946"/>
              <a:gd name="connsiteX239" fmla="*/ 12781 w 635184"/>
              <a:gd name="connsiteY239" fmla="*/ 2107089 h 3290946"/>
              <a:gd name="connsiteX240" fmla="*/ 13720 w 635184"/>
              <a:gd name="connsiteY240" fmla="*/ 2103694 h 3290946"/>
              <a:gd name="connsiteX241" fmla="*/ 12854 w 635184"/>
              <a:gd name="connsiteY241" fmla="*/ 2113509 h 3290946"/>
              <a:gd name="connsiteX242" fmla="*/ 17483 w 635184"/>
              <a:gd name="connsiteY242" fmla="*/ 2099741 h 3290946"/>
              <a:gd name="connsiteX243" fmla="*/ 20005 w 635184"/>
              <a:gd name="connsiteY243" fmla="*/ 2073963 h 3290946"/>
              <a:gd name="connsiteX244" fmla="*/ 9664 w 635184"/>
              <a:gd name="connsiteY244" fmla="*/ 2081048 h 3290946"/>
              <a:gd name="connsiteX245" fmla="*/ 9031 w 635184"/>
              <a:gd name="connsiteY245" fmla="*/ 2051669 h 3290946"/>
              <a:gd name="connsiteX246" fmla="*/ 9664 w 635184"/>
              <a:gd name="connsiteY246" fmla="*/ 2015861 h 3290946"/>
              <a:gd name="connsiteX247" fmla="*/ 13453 w 635184"/>
              <a:gd name="connsiteY247" fmla="*/ 1972849 h 3290946"/>
              <a:gd name="connsiteX248" fmla="*/ 17865 w 635184"/>
              <a:gd name="connsiteY248" fmla="*/ 1872212 h 3290946"/>
              <a:gd name="connsiteX249" fmla="*/ 21654 w 635184"/>
              <a:gd name="connsiteY249" fmla="*/ 1784939 h 3290946"/>
              <a:gd name="connsiteX250" fmla="*/ 25744 w 635184"/>
              <a:gd name="connsiteY250" fmla="*/ 1704334 h 3290946"/>
              <a:gd name="connsiteX251" fmla="*/ 43522 w 635184"/>
              <a:gd name="connsiteY251" fmla="*/ 1437723 h 3290946"/>
              <a:gd name="connsiteX252" fmla="*/ 62869 w 635184"/>
              <a:gd name="connsiteY252" fmla="*/ 1132477 h 3290946"/>
              <a:gd name="connsiteX253" fmla="*/ 72557 w 635184"/>
              <a:gd name="connsiteY253" fmla="*/ 982101 h 3290946"/>
              <a:gd name="connsiteX254" fmla="*/ 82868 w 635184"/>
              <a:gd name="connsiteY254" fmla="*/ 844881 h 3290946"/>
              <a:gd name="connsiteX255" fmla="*/ 90788 w 635184"/>
              <a:gd name="connsiteY255" fmla="*/ 771241 h 3290946"/>
              <a:gd name="connsiteX256" fmla="*/ 98204 w 635184"/>
              <a:gd name="connsiteY256" fmla="*/ 705995 h 3290946"/>
              <a:gd name="connsiteX257" fmla="*/ 103682 w 635184"/>
              <a:gd name="connsiteY257" fmla="*/ 646553 h 3290946"/>
              <a:gd name="connsiteX258" fmla="*/ 108254 w 635184"/>
              <a:gd name="connsiteY258" fmla="*/ 582110 h 3290946"/>
              <a:gd name="connsiteX259" fmla="*/ 113792 w 635184"/>
              <a:gd name="connsiteY259" fmla="*/ 543207 h 3290946"/>
              <a:gd name="connsiteX260" fmla="*/ 119209 w 635184"/>
              <a:gd name="connsiteY260" fmla="*/ 504958 h 3290946"/>
              <a:gd name="connsiteX261" fmla="*/ 128716 w 635184"/>
              <a:gd name="connsiteY261" fmla="*/ 424293 h 3290946"/>
              <a:gd name="connsiteX262" fmla="*/ 139389 w 635184"/>
              <a:gd name="connsiteY262" fmla="*/ 329103 h 3290946"/>
              <a:gd name="connsiteX263" fmla="*/ 144977 w 635184"/>
              <a:gd name="connsiteY263" fmla="*/ 299367 h 3290946"/>
              <a:gd name="connsiteX264" fmla="*/ 144695 w 635184"/>
              <a:gd name="connsiteY264" fmla="*/ 324340 h 3290946"/>
              <a:gd name="connsiteX265" fmla="*/ 148605 w 635184"/>
              <a:gd name="connsiteY265" fmla="*/ 271863 h 3290946"/>
              <a:gd name="connsiteX266" fmla="*/ 158163 w 635184"/>
              <a:gd name="connsiteY266" fmla="*/ 222839 h 3290946"/>
              <a:gd name="connsiteX267" fmla="*/ 160404 w 635184"/>
              <a:gd name="connsiteY267" fmla="*/ 198580 h 3290946"/>
              <a:gd name="connsiteX268" fmla="*/ 167549 w 635184"/>
              <a:gd name="connsiteY268" fmla="*/ 147889 h 3290946"/>
              <a:gd name="connsiteX269" fmla="*/ 170492 w 635184"/>
              <a:gd name="connsiteY269" fmla="*/ 134958 h 3290946"/>
              <a:gd name="connsiteX270" fmla="*/ 171783 w 635184"/>
              <a:gd name="connsiteY270" fmla="*/ 129584 h 3290946"/>
              <a:gd name="connsiteX271" fmla="*/ 171821 w 635184"/>
              <a:gd name="connsiteY271" fmla="*/ 128713 h 3290946"/>
              <a:gd name="connsiteX272" fmla="*/ 173720 w 635184"/>
              <a:gd name="connsiteY272" fmla="*/ 121249 h 3290946"/>
              <a:gd name="connsiteX273" fmla="*/ 174067 w 635184"/>
              <a:gd name="connsiteY273" fmla="*/ 120889 h 3290946"/>
              <a:gd name="connsiteX274" fmla="*/ 174594 w 635184"/>
              <a:gd name="connsiteY274" fmla="*/ 119940 h 3290946"/>
              <a:gd name="connsiteX275" fmla="*/ 174551 w 635184"/>
              <a:gd name="connsiteY275" fmla="*/ 120386 h 3290946"/>
              <a:gd name="connsiteX276" fmla="*/ 175059 w 635184"/>
              <a:gd name="connsiteY276" fmla="*/ 119858 h 3290946"/>
              <a:gd name="connsiteX277" fmla="*/ 175743 w 635184"/>
              <a:gd name="connsiteY277" fmla="*/ 97541 h 3290946"/>
              <a:gd name="connsiteX278" fmla="*/ 187087 w 635184"/>
              <a:gd name="connsiteY278" fmla="*/ 65796 h 3290946"/>
              <a:gd name="connsiteX279" fmla="*/ 203727 w 635184"/>
              <a:gd name="connsiteY279" fmla="*/ 49644 h 3290946"/>
              <a:gd name="connsiteX280" fmla="*/ 207800 w 635184"/>
              <a:gd name="connsiteY280" fmla="*/ 54544 h 3290946"/>
              <a:gd name="connsiteX281" fmla="*/ 231548 w 635184"/>
              <a:gd name="connsiteY281" fmla="*/ 61986 h 3290946"/>
              <a:gd name="connsiteX282" fmla="*/ 245759 w 635184"/>
              <a:gd name="connsiteY282" fmla="*/ 108509 h 3290946"/>
              <a:gd name="connsiteX283" fmla="*/ 248450 w 635184"/>
              <a:gd name="connsiteY283" fmla="*/ 116682 h 3290946"/>
              <a:gd name="connsiteX284" fmla="*/ 249831 w 635184"/>
              <a:gd name="connsiteY284" fmla="*/ 124726 h 3290946"/>
              <a:gd name="connsiteX285" fmla="*/ 251700 w 635184"/>
              <a:gd name="connsiteY285" fmla="*/ 127887 h 3290946"/>
              <a:gd name="connsiteX286" fmla="*/ 254080 w 635184"/>
              <a:gd name="connsiteY286" fmla="*/ 130506 h 3290946"/>
              <a:gd name="connsiteX287" fmla="*/ 286461 w 635184"/>
              <a:gd name="connsiteY287" fmla="*/ 155569 h 3290946"/>
              <a:gd name="connsiteX288" fmla="*/ 325636 w 635184"/>
              <a:gd name="connsiteY288" fmla="*/ 203313 h 3290946"/>
              <a:gd name="connsiteX289" fmla="*/ 325567 w 635184"/>
              <a:gd name="connsiteY289" fmla="*/ 203631 h 3290946"/>
              <a:gd name="connsiteX290" fmla="*/ 327511 w 635184"/>
              <a:gd name="connsiteY290" fmla="*/ 202840 h 3290946"/>
              <a:gd name="connsiteX291" fmla="*/ 328497 w 635184"/>
              <a:gd name="connsiteY291" fmla="*/ 203202 h 3290946"/>
              <a:gd name="connsiteX292" fmla="*/ 334244 w 635184"/>
              <a:gd name="connsiteY292" fmla="*/ 173722 h 3290946"/>
              <a:gd name="connsiteX293" fmla="*/ 336485 w 635184"/>
              <a:gd name="connsiteY293" fmla="*/ 149463 h 3290946"/>
              <a:gd name="connsiteX294" fmla="*/ 343630 w 635184"/>
              <a:gd name="connsiteY294" fmla="*/ 98772 h 3290946"/>
              <a:gd name="connsiteX295" fmla="*/ 346573 w 635184"/>
              <a:gd name="connsiteY295" fmla="*/ 85841 h 3290946"/>
              <a:gd name="connsiteX296" fmla="*/ 347864 w 635184"/>
              <a:gd name="connsiteY296" fmla="*/ 80467 h 3290946"/>
              <a:gd name="connsiteX297" fmla="*/ 347902 w 635184"/>
              <a:gd name="connsiteY297" fmla="*/ 79596 h 3290946"/>
              <a:gd name="connsiteX298" fmla="*/ 349801 w 635184"/>
              <a:gd name="connsiteY298" fmla="*/ 72132 h 3290946"/>
              <a:gd name="connsiteX299" fmla="*/ 350148 w 635184"/>
              <a:gd name="connsiteY299" fmla="*/ 71772 h 3290946"/>
              <a:gd name="connsiteX300" fmla="*/ 350675 w 635184"/>
              <a:gd name="connsiteY300" fmla="*/ 70823 h 3290946"/>
              <a:gd name="connsiteX301" fmla="*/ 350632 w 635184"/>
              <a:gd name="connsiteY301" fmla="*/ 71269 h 3290946"/>
              <a:gd name="connsiteX302" fmla="*/ 351140 w 635184"/>
              <a:gd name="connsiteY302" fmla="*/ 70741 h 3290946"/>
              <a:gd name="connsiteX303" fmla="*/ 351824 w 635184"/>
              <a:gd name="connsiteY303" fmla="*/ 48424 h 3290946"/>
              <a:gd name="connsiteX304" fmla="*/ 363168 w 635184"/>
              <a:gd name="connsiteY304" fmla="*/ 16679 h 3290946"/>
              <a:gd name="connsiteX305" fmla="*/ 379808 w 635184"/>
              <a:gd name="connsiteY305" fmla="*/ 527 h 3290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</a:cxnLst>
            <a:rect l="l" t="t" r="r" b="b"/>
            <a:pathLst>
              <a:path w="635184" h="3290946">
                <a:moveTo>
                  <a:pt x="513256" y="2435822"/>
                </a:moveTo>
                <a:lnTo>
                  <a:pt x="512940" y="2437009"/>
                </a:lnTo>
                <a:cubicBezTo>
                  <a:pt x="512821" y="2437611"/>
                  <a:pt x="512845" y="2437828"/>
                  <a:pt x="513014" y="2437660"/>
                </a:cubicBezTo>
                <a:close/>
                <a:moveTo>
                  <a:pt x="14126" y="2099086"/>
                </a:moveTo>
                <a:cubicBezTo>
                  <a:pt x="14608" y="2099086"/>
                  <a:pt x="14570" y="2100271"/>
                  <a:pt x="14011" y="2102643"/>
                </a:cubicBezTo>
                <a:lnTo>
                  <a:pt x="13720" y="2103694"/>
                </a:lnTo>
                <a:close/>
                <a:moveTo>
                  <a:pt x="96538" y="1843646"/>
                </a:moveTo>
                <a:lnTo>
                  <a:pt x="96515" y="1844433"/>
                </a:lnTo>
                <a:lnTo>
                  <a:pt x="96478" y="1845626"/>
                </a:lnTo>
                <a:lnTo>
                  <a:pt x="96647" y="1844679"/>
                </a:lnTo>
                <a:close/>
                <a:moveTo>
                  <a:pt x="272619" y="1794529"/>
                </a:moveTo>
                <a:lnTo>
                  <a:pt x="272596" y="1795316"/>
                </a:lnTo>
                <a:lnTo>
                  <a:pt x="272559" y="1796509"/>
                </a:lnTo>
                <a:lnTo>
                  <a:pt x="272728" y="1795562"/>
                </a:lnTo>
                <a:close/>
                <a:moveTo>
                  <a:pt x="97240" y="1721538"/>
                </a:moveTo>
                <a:cubicBezTo>
                  <a:pt x="90808" y="1719038"/>
                  <a:pt x="90248" y="1727124"/>
                  <a:pt x="95561" y="1745797"/>
                </a:cubicBezTo>
                <a:lnTo>
                  <a:pt x="97924" y="1757412"/>
                </a:lnTo>
                <a:lnTo>
                  <a:pt x="98506" y="1748685"/>
                </a:lnTo>
                <a:lnTo>
                  <a:pt x="99259" y="1739724"/>
                </a:lnTo>
                <a:lnTo>
                  <a:pt x="98040" y="1734637"/>
                </a:lnTo>
                <a:cubicBezTo>
                  <a:pt x="97657" y="1731411"/>
                  <a:pt x="97390" y="1727045"/>
                  <a:pt x="97240" y="1721538"/>
                </a:cubicBezTo>
                <a:close/>
                <a:moveTo>
                  <a:pt x="273321" y="1672421"/>
                </a:moveTo>
                <a:cubicBezTo>
                  <a:pt x="266889" y="1669921"/>
                  <a:pt x="266329" y="1678007"/>
                  <a:pt x="271642" y="1696680"/>
                </a:cubicBezTo>
                <a:lnTo>
                  <a:pt x="274005" y="1708295"/>
                </a:lnTo>
                <a:lnTo>
                  <a:pt x="274587" y="1699568"/>
                </a:lnTo>
                <a:lnTo>
                  <a:pt x="275340" y="1690607"/>
                </a:lnTo>
                <a:lnTo>
                  <a:pt x="274121" y="1685520"/>
                </a:lnTo>
                <a:cubicBezTo>
                  <a:pt x="273738" y="1682294"/>
                  <a:pt x="273471" y="1677928"/>
                  <a:pt x="273321" y="1672421"/>
                </a:cubicBezTo>
                <a:close/>
                <a:moveTo>
                  <a:pt x="615802" y="1055870"/>
                </a:moveTo>
                <a:lnTo>
                  <a:pt x="616258" y="1067965"/>
                </a:lnTo>
                <a:lnTo>
                  <a:pt x="612339" y="1067965"/>
                </a:lnTo>
                <a:close/>
                <a:moveTo>
                  <a:pt x="161479" y="1052526"/>
                </a:moveTo>
                <a:cubicBezTo>
                  <a:pt x="161204" y="1052526"/>
                  <a:pt x="160964" y="1053400"/>
                  <a:pt x="160758" y="1055146"/>
                </a:cubicBezTo>
                <a:lnTo>
                  <a:pt x="160720" y="1055727"/>
                </a:lnTo>
                <a:lnTo>
                  <a:pt x="161444" y="1054402"/>
                </a:lnTo>
                <a:cubicBezTo>
                  <a:pt x="162017" y="1053151"/>
                  <a:pt x="162028" y="1052526"/>
                  <a:pt x="161479" y="1052526"/>
                </a:cubicBezTo>
                <a:close/>
                <a:moveTo>
                  <a:pt x="337560" y="1003409"/>
                </a:moveTo>
                <a:cubicBezTo>
                  <a:pt x="337285" y="1003409"/>
                  <a:pt x="337045" y="1004283"/>
                  <a:pt x="336839" y="1006029"/>
                </a:cubicBezTo>
                <a:lnTo>
                  <a:pt x="336801" y="1006610"/>
                </a:lnTo>
                <a:lnTo>
                  <a:pt x="337525" y="1005285"/>
                </a:lnTo>
                <a:cubicBezTo>
                  <a:pt x="338098" y="1004034"/>
                  <a:pt x="338109" y="1003409"/>
                  <a:pt x="337560" y="1003409"/>
                </a:cubicBezTo>
                <a:close/>
                <a:moveTo>
                  <a:pt x="627675" y="961817"/>
                </a:moveTo>
                <a:lnTo>
                  <a:pt x="625223" y="970810"/>
                </a:lnTo>
                <a:lnTo>
                  <a:pt x="627615" y="970810"/>
                </a:lnTo>
                <a:close/>
                <a:moveTo>
                  <a:pt x="167359" y="888109"/>
                </a:moveTo>
                <a:lnTo>
                  <a:pt x="167321" y="889003"/>
                </a:lnTo>
                <a:lnTo>
                  <a:pt x="167662" y="898510"/>
                </a:lnTo>
                <a:cubicBezTo>
                  <a:pt x="168351" y="907718"/>
                  <a:pt x="169982" y="913327"/>
                  <a:pt x="172554" y="915337"/>
                </a:cubicBezTo>
                <a:cubicBezTo>
                  <a:pt x="175985" y="918016"/>
                  <a:pt x="178591" y="918174"/>
                  <a:pt x="180373" y="915813"/>
                </a:cubicBezTo>
                <a:cubicBezTo>
                  <a:pt x="182155" y="913451"/>
                  <a:pt x="183046" y="908242"/>
                  <a:pt x="183046" y="900186"/>
                </a:cubicBezTo>
                <a:cubicBezTo>
                  <a:pt x="183046" y="894143"/>
                  <a:pt x="180092" y="890367"/>
                  <a:pt x="174182" y="888856"/>
                </a:cubicBezTo>
                <a:close/>
                <a:moveTo>
                  <a:pt x="343440" y="838992"/>
                </a:moveTo>
                <a:lnTo>
                  <a:pt x="343402" y="839886"/>
                </a:lnTo>
                <a:lnTo>
                  <a:pt x="343743" y="849393"/>
                </a:lnTo>
                <a:cubicBezTo>
                  <a:pt x="344432" y="858601"/>
                  <a:pt x="346063" y="864210"/>
                  <a:pt x="348635" y="866220"/>
                </a:cubicBezTo>
                <a:cubicBezTo>
                  <a:pt x="352066" y="868899"/>
                  <a:pt x="354672" y="869057"/>
                  <a:pt x="356454" y="866696"/>
                </a:cubicBezTo>
                <a:cubicBezTo>
                  <a:pt x="358236" y="864334"/>
                  <a:pt x="359127" y="859125"/>
                  <a:pt x="359127" y="851069"/>
                </a:cubicBezTo>
                <a:cubicBezTo>
                  <a:pt x="359127" y="845026"/>
                  <a:pt x="356173" y="841250"/>
                  <a:pt x="350263" y="839739"/>
                </a:cubicBezTo>
                <a:close/>
                <a:moveTo>
                  <a:pt x="521461" y="529233"/>
                </a:moveTo>
                <a:lnTo>
                  <a:pt x="521917" y="541328"/>
                </a:lnTo>
                <a:lnTo>
                  <a:pt x="517998" y="541328"/>
                </a:lnTo>
                <a:close/>
                <a:moveTo>
                  <a:pt x="533334" y="435180"/>
                </a:moveTo>
                <a:lnTo>
                  <a:pt x="530882" y="444173"/>
                </a:lnTo>
                <a:lnTo>
                  <a:pt x="533274" y="444173"/>
                </a:lnTo>
                <a:close/>
                <a:moveTo>
                  <a:pt x="379808" y="527"/>
                </a:moveTo>
                <a:cubicBezTo>
                  <a:pt x="381289" y="1304"/>
                  <a:pt x="382646" y="2937"/>
                  <a:pt x="383881" y="5427"/>
                </a:cubicBezTo>
                <a:cubicBezTo>
                  <a:pt x="388819" y="15389"/>
                  <a:pt x="396734" y="17869"/>
                  <a:pt x="407629" y="12869"/>
                </a:cubicBezTo>
                <a:cubicBezTo>
                  <a:pt x="412640" y="32911"/>
                  <a:pt x="417377" y="48419"/>
                  <a:pt x="421840" y="59392"/>
                </a:cubicBezTo>
                <a:cubicBezTo>
                  <a:pt x="422955" y="62136"/>
                  <a:pt x="423852" y="64860"/>
                  <a:pt x="424531" y="67565"/>
                </a:cubicBezTo>
                <a:lnTo>
                  <a:pt x="425912" y="75609"/>
                </a:lnTo>
                <a:lnTo>
                  <a:pt x="427781" y="78770"/>
                </a:lnTo>
                <a:cubicBezTo>
                  <a:pt x="428765" y="80199"/>
                  <a:pt x="429558" y="81072"/>
                  <a:pt x="430161" y="81389"/>
                </a:cubicBezTo>
                <a:cubicBezTo>
                  <a:pt x="439527" y="83890"/>
                  <a:pt x="450321" y="92244"/>
                  <a:pt x="462542" y="106452"/>
                </a:cubicBezTo>
                <a:cubicBezTo>
                  <a:pt x="474763" y="120660"/>
                  <a:pt x="487821" y="136575"/>
                  <a:pt x="501717" y="154196"/>
                </a:cubicBezTo>
                <a:lnTo>
                  <a:pt x="501648" y="154514"/>
                </a:lnTo>
                <a:lnTo>
                  <a:pt x="503592" y="153723"/>
                </a:lnTo>
                <a:cubicBezTo>
                  <a:pt x="506849" y="153225"/>
                  <a:pt x="511119" y="154791"/>
                  <a:pt x="516400" y="158423"/>
                </a:cubicBezTo>
                <a:cubicBezTo>
                  <a:pt x="523441" y="163264"/>
                  <a:pt x="526473" y="182612"/>
                  <a:pt x="525495" y="216466"/>
                </a:cubicBezTo>
                <a:cubicBezTo>
                  <a:pt x="524798" y="210354"/>
                  <a:pt x="529073" y="207298"/>
                  <a:pt x="538319" y="207298"/>
                </a:cubicBezTo>
                <a:cubicBezTo>
                  <a:pt x="535800" y="246628"/>
                  <a:pt x="534905" y="270282"/>
                  <a:pt x="535636" y="278259"/>
                </a:cubicBezTo>
                <a:cubicBezTo>
                  <a:pt x="536366" y="286236"/>
                  <a:pt x="537149" y="298877"/>
                  <a:pt x="537987" y="316180"/>
                </a:cubicBezTo>
                <a:cubicBezTo>
                  <a:pt x="538824" y="333484"/>
                  <a:pt x="539722" y="353189"/>
                  <a:pt x="540680" y="375295"/>
                </a:cubicBezTo>
                <a:cubicBezTo>
                  <a:pt x="541399" y="391875"/>
                  <a:pt x="539742" y="408934"/>
                  <a:pt x="535708" y="426473"/>
                </a:cubicBezTo>
                <a:lnTo>
                  <a:pt x="534002" y="432729"/>
                </a:lnTo>
                <a:lnTo>
                  <a:pt x="534540" y="444292"/>
                </a:lnTo>
                <a:cubicBezTo>
                  <a:pt x="535384" y="465445"/>
                  <a:pt x="532470" y="486579"/>
                  <a:pt x="525796" y="507693"/>
                </a:cubicBezTo>
                <a:lnTo>
                  <a:pt x="525696" y="507693"/>
                </a:lnTo>
                <a:lnTo>
                  <a:pt x="525700" y="506290"/>
                </a:lnTo>
                <a:lnTo>
                  <a:pt x="524563" y="515186"/>
                </a:lnTo>
                <a:cubicBezTo>
                  <a:pt x="523869" y="519217"/>
                  <a:pt x="522974" y="523411"/>
                  <a:pt x="521880" y="527768"/>
                </a:cubicBezTo>
                <a:lnTo>
                  <a:pt x="521461" y="529233"/>
                </a:lnTo>
                <a:lnTo>
                  <a:pt x="521231" y="523154"/>
                </a:lnTo>
                <a:cubicBezTo>
                  <a:pt x="519859" y="507107"/>
                  <a:pt x="516430" y="497439"/>
                  <a:pt x="510943" y="494149"/>
                </a:cubicBezTo>
                <a:cubicBezTo>
                  <a:pt x="507284" y="491957"/>
                  <a:pt x="504541" y="496350"/>
                  <a:pt x="502712" y="507328"/>
                </a:cubicBezTo>
                <a:lnTo>
                  <a:pt x="501051" y="539218"/>
                </a:lnTo>
                <a:lnTo>
                  <a:pt x="501970" y="539506"/>
                </a:lnTo>
                <a:lnTo>
                  <a:pt x="510003" y="565805"/>
                </a:lnTo>
                <a:lnTo>
                  <a:pt x="516390" y="569486"/>
                </a:lnTo>
                <a:cubicBezTo>
                  <a:pt x="519767" y="574010"/>
                  <a:pt x="521046" y="579904"/>
                  <a:pt x="520229" y="587167"/>
                </a:cubicBezTo>
                <a:lnTo>
                  <a:pt x="519429" y="597447"/>
                </a:lnTo>
                <a:lnTo>
                  <a:pt x="520253" y="602246"/>
                </a:lnTo>
                <a:lnTo>
                  <a:pt x="522122" y="605407"/>
                </a:lnTo>
                <a:cubicBezTo>
                  <a:pt x="523106" y="606836"/>
                  <a:pt x="523899" y="607709"/>
                  <a:pt x="524502" y="608026"/>
                </a:cubicBezTo>
                <a:cubicBezTo>
                  <a:pt x="533868" y="610527"/>
                  <a:pt x="544662" y="618881"/>
                  <a:pt x="556883" y="633089"/>
                </a:cubicBezTo>
                <a:cubicBezTo>
                  <a:pt x="569104" y="647297"/>
                  <a:pt x="582162" y="663212"/>
                  <a:pt x="596058" y="680833"/>
                </a:cubicBezTo>
                <a:lnTo>
                  <a:pt x="595989" y="681151"/>
                </a:lnTo>
                <a:lnTo>
                  <a:pt x="597933" y="680360"/>
                </a:lnTo>
                <a:cubicBezTo>
                  <a:pt x="601190" y="679862"/>
                  <a:pt x="605460" y="681428"/>
                  <a:pt x="610741" y="685060"/>
                </a:cubicBezTo>
                <a:cubicBezTo>
                  <a:pt x="617782" y="689901"/>
                  <a:pt x="620814" y="709249"/>
                  <a:pt x="619836" y="743103"/>
                </a:cubicBezTo>
                <a:cubicBezTo>
                  <a:pt x="619139" y="736991"/>
                  <a:pt x="623414" y="733935"/>
                  <a:pt x="632660" y="733935"/>
                </a:cubicBezTo>
                <a:cubicBezTo>
                  <a:pt x="630141" y="773265"/>
                  <a:pt x="629246" y="796919"/>
                  <a:pt x="629977" y="804896"/>
                </a:cubicBezTo>
                <a:cubicBezTo>
                  <a:pt x="630707" y="812873"/>
                  <a:pt x="631490" y="825514"/>
                  <a:pt x="632328" y="842817"/>
                </a:cubicBezTo>
                <a:cubicBezTo>
                  <a:pt x="633165" y="860121"/>
                  <a:pt x="634063" y="879826"/>
                  <a:pt x="635021" y="901932"/>
                </a:cubicBezTo>
                <a:cubicBezTo>
                  <a:pt x="635740" y="918512"/>
                  <a:pt x="634083" y="935571"/>
                  <a:pt x="630049" y="953110"/>
                </a:cubicBezTo>
                <a:lnTo>
                  <a:pt x="628343" y="959366"/>
                </a:lnTo>
                <a:lnTo>
                  <a:pt x="628881" y="970929"/>
                </a:lnTo>
                <a:cubicBezTo>
                  <a:pt x="629725" y="992082"/>
                  <a:pt x="626811" y="1013216"/>
                  <a:pt x="620137" y="1034330"/>
                </a:cubicBezTo>
                <a:lnTo>
                  <a:pt x="620037" y="1034330"/>
                </a:lnTo>
                <a:lnTo>
                  <a:pt x="620041" y="1032927"/>
                </a:lnTo>
                <a:lnTo>
                  <a:pt x="618904" y="1041823"/>
                </a:lnTo>
                <a:cubicBezTo>
                  <a:pt x="618210" y="1045854"/>
                  <a:pt x="617315" y="1050048"/>
                  <a:pt x="616221" y="1054405"/>
                </a:cubicBezTo>
                <a:lnTo>
                  <a:pt x="615802" y="1055870"/>
                </a:lnTo>
                <a:lnTo>
                  <a:pt x="615572" y="1049791"/>
                </a:lnTo>
                <a:cubicBezTo>
                  <a:pt x="614200" y="1033744"/>
                  <a:pt x="610771" y="1024076"/>
                  <a:pt x="605284" y="1020786"/>
                </a:cubicBezTo>
                <a:cubicBezTo>
                  <a:pt x="597967" y="1016401"/>
                  <a:pt x="594309" y="1038358"/>
                  <a:pt x="594309" y="1086658"/>
                </a:cubicBezTo>
                <a:cubicBezTo>
                  <a:pt x="609451" y="1090229"/>
                  <a:pt x="616205" y="1099278"/>
                  <a:pt x="614570" y="1113804"/>
                </a:cubicBezTo>
                <a:cubicBezTo>
                  <a:pt x="612935" y="1128329"/>
                  <a:pt x="611816" y="1142716"/>
                  <a:pt x="611213" y="1156964"/>
                </a:cubicBezTo>
                <a:cubicBezTo>
                  <a:pt x="611213" y="1175577"/>
                  <a:pt x="610724" y="1192058"/>
                  <a:pt x="609746" y="1206405"/>
                </a:cubicBezTo>
                <a:cubicBezTo>
                  <a:pt x="608767" y="1220752"/>
                  <a:pt x="607508" y="1240347"/>
                  <a:pt x="605967" y="1265192"/>
                </a:cubicBezTo>
                <a:cubicBezTo>
                  <a:pt x="606101" y="1285512"/>
                  <a:pt x="605327" y="1296287"/>
                  <a:pt x="603646" y="1297517"/>
                </a:cubicBezTo>
                <a:cubicBezTo>
                  <a:pt x="601964" y="1298748"/>
                  <a:pt x="601123" y="1291564"/>
                  <a:pt x="601123" y="1275967"/>
                </a:cubicBezTo>
                <a:cubicBezTo>
                  <a:pt x="600051" y="1304225"/>
                  <a:pt x="599324" y="1325814"/>
                  <a:pt x="598942" y="1340737"/>
                </a:cubicBezTo>
                <a:cubicBezTo>
                  <a:pt x="598560" y="1355659"/>
                  <a:pt x="597599" y="1375602"/>
                  <a:pt x="596058" y="1400566"/>
                </a:cubicBezTo>
                <a:cubicBezTo>
                  <a:pt x="596058" y="1425212"/>
                  <a:pt x="595217" y="1438160"/>
                  <a:pt x="593535" y="1439410"/>
                </a:cubicBezTo>
                <a:cubicBezTo>
                  <a:pt x="591854" y="1440660"/>
                  <a:pt x="591012" y="1434975"/>
                  <a:pt x="591012" y="1422354"/>
                </a:cubicBezTo>
                <a:cubicBezTo>
                  <a:pt x="591012" y="1452517"/>
                  <a:pt x="589599" y="1473888"/>
                  <a:pt x="586771" y="1486470"/>
                </a:cubicBezTo>
                <a:cubicBezTo>
                  <a:pt x="583944" y="1499050"/>
                  <a:pt x="581860" y="1512941"/>
                  <a:pt x="580520" y="1528141"/>
                </a:cubicBezTo>
                <a:cubicBezTo>
                  <a:pt x="579944" y="1535682"/>
                  <a:pt x="580078" y="1546298"/>
                  <a:pt x="580923" y="1559991"/>
                </a:cubicBezTo>
                <a:cubicBezTo>
                  <a:pt x="581767" y="1573683"/>
                  <a:pt x="581184" y="1601543"/>
                  <a:pt x="579174" y="1643572"/>
                </a:cubicBezTo>
                <a:lnTo>
                  <a:pt x="575158" y="1643572"/>
                </a:lnTo>
                <a:lnTo>
                  <a:pt x="573807" y="1656163"/>
                </a:lnTo>
                <a:cubicBezTo>
                  <a:pt x="572427" y="1662295"/>
                  <a:pt x="571435" y="1667623"/>
                  <a:pt x="570832" y="1672147"/>
                </a:cubicBezTo>
                <a:cubicBezTo>
                  <a:pt x="570832" y="1674410"/>
                  <a:pt x="571251" y="1686078"/>
                  <a:pt x="572089" y="1707152"/>
                </a:cubicBezTo>
                <a:cubicBezTo>
                  <a:pt x="572926" y="1728226"/>
                  <a:pt x="570035" y="1749399"/>
                  <a:pt x="563415" y="1770672"/>
                </a:cubicBezTo>
                <a:lnTo>
                  <a:pt x="561687" y="1770672"/>
                </a:lnTo>
                <a:cubicBezTo>
                  <a:pt x="561673" y="1770751"/>
                  <a:pt x="561459" y="1780038"/>
                  <a:pt x="561043" y="1798532"/>
                </a:cubicBezTo>
                <a:cubicBezTo>
                  <a:pt x="560628" y="1817027"/>
                  <a:pt x="559683" y="1833933"/>
                  <a:pt x="558209" y="1849253"/>
                </a:cubicBezTo>
                <a:cubicBezTo>
                  <a:pt x="558209" y="1867073"/>
                  <a:pt x="556947" y="1877233"/>
                  <a:pt x="554421" y="1879733"/>
                </a:cubicBezTo>
                <a:cubicBezTo>
                  <a:pt x="553789" y="1880358"/>
                  <a:pt x="553289" y="1880595"/>
                  <a:pt x="552921" y="1880444"/>
                </a:cubicBezTo>
                <a:lnTo>
                  <a:pt x="552868" y="1880321"/>
                </a:lnTo>
                <a:lnTo>
                  <a:pt x="552747" y="1885068"/>
                </a:lnTo>
                <a:cubicBezTo>
                  <a:pt x="552469" y="1889816"/>
                  <a:pt x="552052" y="1893822"/>
                  <a:pt x="551496" y="1897086"/>
                </a:cubicBezTo>
                <a:cubicBezTo>
                  <a:pt x="550384" y="1903615"/>
                  <a:pt x="549406" y="1913110"/>
                  <a:pt x="548561" y="1925572"/>
                </a:cubicBezTo>
                <a:cubicBezTo>
                  <a:pt x="548267" y="1925254"/>
                  <a:pt x="548749" y="1935067"/>
                  <a:pt x="550009" y="1955010"/>
                </a:cubicBezTo>
                <a:cubicBezTo>
                  <a:pt x="551268" y="1974953"/>
                  <a:pt x="548561" y="1995720"/>
                  <a:pt x="541888" y="2017310"/>
                </a:cubicBezTo>
                <a:lnTo>
                  <a:pt x="541526" y="2017310"/>
                </a:lnTo>
                <a:cubicBezTo>
                  <a:pt x="541714" y="2014611"/>
                  <a:pt x="542019" y="2019770"/>
                  <a:pt x="542441" y="2032788"/>
                </a:cubicBezTo>
                <a:cubicBezTo>
                  <a:pt x="542863" y="2045805"/>
                  <a:pt x="541386" y="2066264"/>
                  <a:pt x="538009" y="2094164"/>
                </a:cubicBezTo>
                <a:cubicBezTo>
                  <a:pt x="538009" y="2102935"/>
                  <a:pt x="535865" y="2113631"/>
                  <a:pt x="531577" y="2126252"/>
                </a:cubicBezTo>
                <a:lnTo>
                  <a:pt x="533064" y="2121608"/>
                </a:lnTo>
                <a:cubicBezTo>
                  <a:pt x="530317" y="2162328"/>
                  <a:pt x="528103" y="2207601"/>
                  <a:pt x="526421" y="2257429"/>
                </a:cubicBezTo>
                <a:cubicBezTo>
                  <a:pt x="524740" y="2307256"/>
                  <a:pt x="521902" y="2361837"/>
                  <a:pt x="517909" y="2421170"/>
                </a:cubicBezTo>
                <a:cubicBezTo>
                  <a:pt x="516924" y="2424087"/>
                  <a:pt x="516083" y="2426618"/>
                  <a:pt x="515387" y="2428764"/>
                </a:cubicBezTo>
                <a:lnTo>
                  <a:pt x="514267" y="2432332"/>
                </a:lnTo>
                <a:lnTo>
                  <a:pt x="514663" y="2450161"/>
                </a:lnTo>
                <a:cubicBezTo>
                  <a:pt x="515085" y="2467505"/>
                  <a:pt x="513567" y="2481614"/>
                  <a:pt x="510110" y="2492488"/>
                </a:cubicBezTo>
                <a:cubicBezTo>
                  <a:pt x="509360" y="2492091"/>
                  <a:pt x="509407" y="2494125"/>
                  <a:pt x="510251" y="2498590"/>
                </a:cubicBezTo>
                <a:cubicBezTo>
                  <a:pt x="511095" y="2503055"/>
                  <a:pt x="510606" y="2519356"/>
                  <a:pt x="508784" y="2547495"/>
                </a:cubicBezTo>
                <a:cubicBezTo>
                  <a:pt x="508918" y="2567616"/>
                  <a:pt x="507457" y="2578798"/>
                  <a:pt x="504402" y="2581041"/>
                </a:cubicBezTo>
                <a:cubicBezTo>
                  <a:pt x="503638" y="2581601"/>
                  <a:pt x="503029" y="2581740"/>
                  <a:pt x="502575" y="2581456"/>
                </a:cubicBezTo>
                <a:lnTo>
                  <a:pt x="502492" y="2581260"/>
                </a:lnTo>
                <a:lnTo>
                  <a:pt x="502309" y="2595239"/>
                </a:lnTo>
                <a:cubicBezTo>
                  <a:pt x="502066" y="2604050"/>
                  <a:pt x="501702" y="2612424"/>
                  <a:pt x="501216" y="2620361"/>
                </a:cubicBezTo>
                <a:cubicBezTo>
                  <a:pt x="500244" y="2636236"/>
                  <a:pt x="498982" y="2656695"/>
                  <a:pt x="497427" y="2681738"/>
                </a:cubicBezTo>
                <a:cubicBezTo>
                  <a:pt x="497561" y="2707257"/>
                  <a:pt x="496576" y="2720016"/>
                  <a:pt x="494472" y="2720016"/>
                </a:cubicBezTo>
                <a:cubicBezTo>
                  <a:pt x="492369" y="2720016"/>
                  <a:pt x="491317" y="2711047"/>
                  <a:pt x="491317" y="2693108"/>
                </a:cubicBezTo>
                <a:cubicBezTo>
                  <a:pt x="491317" y="2710571"/>
                  <a:pt x="490844" y="2730554"/>
                  <a:pt x="489899" y="2753056"/>
                </a:cubicBezTo>
                <a:cubicBezTo>
                  <a:pt x="488955" y="2775559"/>
                  <a:pt x="487551" y="2796454"/>
                  <a:pt x="485689" y="2815743"/>
                </a:cubicBezTo>
                <a:cubicBezTo>
                  <a:pt x="481736" y="2874202"/>
                  <a:pt x="478061" y="2946830"/>
                  <a:pt x="474664" y="3033627"/>
                </a:cubicBezTo>
                <a:cubicBezTo>
                  <a:pt x="471267" y="3120424"/>
                  <a:pt x="468584" y="3198648"/>
                  <a:pt x="466614" y="3268299"/>
                </a:cubicBezTo>
                <a:cubicBezTo>
                  <a:pt x="453817" y="3288976"/>
                  <a:pt x="444474" y="3295495"/>
                  <a:pt x="438584" y="3287855"/>
                </a:cubicBezTo>
                <a:cubicBezTo>
                  <a:pt x="434167" y="3282125"/>
                  <a:pt x="430668" y="3276356"/>
                  <a:pt x="428086" y="3270549"/>
                </a:cubicBezTo>
                <a:lnTo>
                  <a:pt x="426655" y="3266887"/>
                </a:lnTo>
                <a:lnTo>
                  <a:pt x="426374" y="3269430"/>
                </a:lnTo>
                <a:cubicBezTo>
                  <a:pt x="417664" y="3259469"/>
                  <a:pt x="411681" y="3258229"/>
                  <a:pt x="408424" y="3265710"/>
                </a:cubicBezTo>
                <a:cubicBezTo>
                  <a:pt x="405168" y="3273191"/>
                  <a:pt x="398434" y="3269450"/>
                  <a:pt x="388224" y="3254488"/>
                </a:cubicBezTo>
                <a:cubicBezTo>
                  <a:pt x="378535" y="3256988"/>
                  <a:pt x="372814" y="3249130"/>
                  <a:pt x="371058" y="3230914"/>
                </a:cubicBezTo>
                <a:lnTo>
                  <a:pt x="370261" y="3220752"/>
                </a:lnTo>
                <a:lnTo>
                  <a:pt x="366416" y="3218274"/>
                </a:lnTo>
                <a:lnTo>
                  <a:pt x="365391" y="3216603"/>
                </a:lnTo>
                <a:lnTo>
                  <a:pt x="361488" y="3217692"/>
                </a:lnTo>
                <a:cubicBezTo>
                  <a:pt x="359922" y="3217403"/>
                  <a:pt x="358161" y="3216443"/>
                  <a:pt x="356204" y="3214810"/>
                </a:cubicBezTo>
                <a:cubicBezTo>
                  <a:pt x="348379" y="3208282"/>
                  <a:pt x="343579" y="3198905"/>
                  <a:pt x="341803" y="3186682"/>
                </a:cubicBezTo>
                <a:cubicBezTo>
                  <a:pt x="340915" y="3180570"/>
                  <a:pt x="340403" y="3175837"/>
                  <a:pt x="340265" y="3172484"/>
                </a:cubicBezTo>
                <a:lnTo>
                  <a:pt x="340850" y="3167630"/>
                </a:lnTo>
                <a:lnTo>
                  <a:pt x="337321" y="3166099"/>
                </a:lnTo>
                <a:cubicBezTo>
                  <a:pt x="334899" y="3163896"/>
                  <a:pt x="332376" y="3160498"/>
                  <a:pt x="329753" y="3155904"/>
                </a:cubicBezTo>
                <a:cubicBezTo>
                  <a:pt x="330530" y="3151856"/>
                  <a:pt x="329113" y="3153573"/>
                  <a:pt x="325502" y="3161054"/>
                </a:cubicBezTo>
                <a:cubicBezTo>
                  <a:pt x="321891" y="3168535"/>
                  <a:pt x="310537" y="3162036"/>
                  <a:pt x="291443" y="3141557"/>
                </a:cubicBezTo>
                <a:cubicBezTo>
                  <a:pt x="291443" y="3114689"/>
                  <a:pt x="286578" y="3102505"/>
                  <a:pt x="276850" y="3105005"/>
                </a:cubicBezTo>
                <a:cubicBezTo>
                  <a:pt x="272884" y="3027714"/>
                  <a:pt x="270753" y="2953017"/>
                  <a:pt x="270458" y="2880915"/>
                </a:cubicBezTo>
                <a:lnTo>
                  <a:pt x="274618" y="2693276"/>
                </a:lnTo>
                <a:lnTo>
                  <a:pt x="272075" y="2691637"/>
                </a:lnTo>
                <a:lnTo>
                  <a:pt x="271050" y="2689966"/>
                </a:lnTo>
                <a:lnTo>
                  <a:pt x="267147" y="2691055"/>
                </a:lnTo>
                <a:cubicBezTo>
                  <a:pt x="265581" y="2690766"/>
                  <a:pt x="263820" y="2689806"/>
                  <a:pt x="261863" y="2688173"/>
                </a:cubicBezTo>
                <a:cubicBezTo>
                  <a:pt x="254038" y="2681645"/>
                  <a:pt x="249238" y="2672268"/>
                  <a:pt x="247462" y="2660045"/>
                </a:cubicBezTo>
                <a:cubicBezTo>
                  <a:pt x="246574" y="2653933"/>
                  <a:pt x="246062" y="2649200"/>
                  <a:pt x="245924" y="2645847"/>
                </a:cubicBezTo>
                <a:lnTo>
                  <a:pt x="246509" y="2640993"/>
                </a:lnTo>
                <a:lnTo>
                  <a:pt x="242980" y="2639462"/>
                </a:lnTo>
                <a:cubicBezTo>
                  <a:pt x="240558" y="2637259"/>
                  <a:pt x="238035" y="2633861"/>
                  <a:pt x="235412" y="2629267"/>
                </a:cubicBezTo>
                <a:cubicBezTo>
                  <a:pt x="236189" y="2625219"/>
                  <a:pt x="234772" y="2626936"/>
                  <a:pt x="231161" y="2634417"/>
                </a:cubicBezTo>
                <a:cubicBezTo>
                  <a:pt x="229355" y="2638158"/>
                  <a:pt x="225614" y="2638403"/>
                  <a:pt x="219938" y="2635154"/>
                </a:cubicBezTo>
                <a:lnTo>
                  <a:pt x="202073" y="2619325"/>
                </a:lnTo>
                <a:lnTo>
                  <a:pt x="196192" y="2790779"/>
                </a:lnTo>
                <a:cubicBezTo>
                  <a:pt x="183395" y="2811456"/>
                  <a:pt x="174052" y="2817975"/>
                  <a:pt x="168162" y="2810335"/>
                </a:cubicBezTo>
                <a:cubicBezTo>
                  <a:pt x="163745" y="2804605"/>
                  <a:pt x="160246" y="2798836"/>
                  <a:pt x="157664" y="2793029"/>
                </a:cubicBezTo>
                <a:lnTo>
                  <a:pt x="156233" y="2789367"/>
                </a:lnTo>
                <a:lnTo>
                  <a:pt x="155952" y="2791910"/>
                </a:lnTo>
                <a:cubicBezTo>
                  <a:pt x="147242" y="2781949"/>
                  <a:pt x="141259" y="2780709"/>
                  <a:pt x="138002" y="2788190"/>
                </a:cubicBezTo>
                <a:cubicBezTo>
                  <a:pt x="134746" y="2795671"/>
                  <a:pt x="128012" y="2791930"/>
                  <a:pt x="117802" y="2776968"/>
                </a:cubicBezTo>
                <a:cubicBezTo>
                  <a:pt x="108113" y="2779468"/>
                  <a:pt x="102392" y="2771610"/>
                  <a:pt x="100636" y="2753394"/>
                </a:cubicBezTo>
                <a:lnTo>
                  <a:pt x="99839" y="2743232"/>
                </a:lnTo>
                <a:lnTo>
                  <a:pt x="95994" y="2740754"/>
                </a:lnTo>
                <a:lnTo>
                  <a:pt x="94969" y="2739083"/>
                </a:lnTo>
                <a:lnTo>
                  <a:pt x="91066" y="2740172"/>
                </a:lnTo>
                <a:cubicBezTo>
                  <a:pt x="89500" y="2739883"/>
                  <a:pt x="87739" y="2738923"/>
                  <a:pt x="85782" y="2737290"/>
                </a:cubicBezTo>
                <a:cubicBezTo>
                  <a:pt x="77957" y="2730762"/>
                  <a:pt x="73157" y="2721385"/>
                  <a:pt x="71381" y="2709162"/>
                </a:cubicBezTo>
                <a:cubicBezTo>
                  <a:pt x="70493" y="2703050"/>
                  <a:pt x="69981" y="2698317"/>
                  <a:pt x="69843" y="2694964"/>
                </a:cubicBezTo>
                <a:lnTo>
                  <a:pt x="70428" y="2690110"/>
                </a:lnTo>
                <a:lnTo>
                  <a:pt x="66899" y="2688579"/>
                </a:lnTo>
                <a:cubicBezTo>
                  <a:pt x="64477" y="2686376"/>
                  <a:pt x="61954" y="2682978"/>
                  <a:pt x="59331" y="2678384"/>
                </a:cubicBezTo>
                <a:cubicBezTo>
                  <a:pt x="60108" y="2674336"/>
                  <a:pt x="58691" y="2676053"/>
                  <a:pt x="55080" y="2683534"/>
                </a:cubicBezTo>
                <a:cubicBezTo>
                  <a:pt x="51469" y="2691015"/>
                  <a:pt x="40115" y="2684516"/>
                  <a:pt x="21021" y="2664037"/>
                </a:cubicBezTo>
                <a:cubicBezTo>
                  <a:pt x="21021" y="2637169"/>
                  <a:pt x="16156" y="2624985"/>
                  <a:pt x="6428" y="2627485"/>
                </a:cubicBezTo>
                <a:cubicBezTo>
                  <a:pt x="-1505" y="2472902"/>
                  <a:pt x="-2095" y="2328698"/>
                  <a:pt x="4659" y="2194871"/>
                </a:cubicBezTo>
                <a:cubicBezTo>
                  <a:pt x="5476" y="2191815"/>
                  <a:pt x="5463" y="2186934"/>
                  <a:pt x="4619" y="2180227"/>
                </a:cubicBezTo>
                <a:cubicBezTo>
                  <a:pt x="3775" y="2173520"/>
                  <a:pt x="3808" y="2161812"/>
                  <a:pt x="4719" y="2145103"/>
                </a:cubicBezTo>
                <a:cubicBezTo>
                  <a:pt x="4652" y="2135777"/>
                  <a:pt x="6669" y="2125180"/>
                  <a:pt x="10770" y="2113314"/>
                </a:cubicBezTo>
                <a:cubicBezTo>
                  <a:pt x="11570" y="2110942"/>
                  <a:pt x="12241" y="2108867"/>
                  <a:pt x="12781" y="2107089"/>
                </a:cubicBezTo>
                <a:lnTo>
                  <a:pt x="13720" y="2103694"/>
                </a:lnTo>
                <a:lnTo>
                  <a:pt x="12854" y="2113509"/>
                </a:lnTo>
                <a:lnTo>
                  <a:pt x="17483" y="2099741"/>
                </a:lnTo>
                <a:cubicBezTo>
                  <a:pt x="26059" y="2079301"/>
                  <a:pt x="26899" y="2070709"/>
                  <a:pt x="20005" y="2073963"/>
                </a:cubicBezTo>
                <a:cubicBezTo>
                  <a:pt x="13111" y="2077218"/>
                  <a:pt x="9664" y="2079579"/>
                  <a:pt x="9664" y="2081048"/>
                </a:cubicBezTo>
                <a:cubicBezTo>
                  <a:pt x="9664" y="2076364"/>
                  <a:pt x="9453" y="2066572"/>
                  <a:pt x="9031" y="2051669"/>
                </a:cubicBezTo>
                <a:cubicBezTo>
                  <a:pt x="8609" y="2036766"/>
                  <a:pt x="8820" y="2024830"/>
                  <a:pt x="9664" y="2015861"/>
                </a:cubicBezTo>
                <a:cubicBezTo>
                  <a:pt x="10508" y="2023679"/>
                  <a:pt x="11771" y="2009342"/>
                  <a:pt x="13453" y="1972849"/>
                </a:cubicBezTo>
                <a:cubicBezTo>
                  <a:pt x="15135" y="1936357"/>
                  <a:pt x="16605" y="1902811"/>
                  <a:pt x="17865" y="1872212"/>
                </a:cubicBezTo>
                <a:cubicBezTo>
                  <a:pt x="19124" y="1841613"/>
                  <a:pt x="20387" y="1812522"/>
                  <a:pt x="21654" y="1784939"/>
                </a:cubicBezTo>
                <a:cubicBezTo>
                  <a:pt x="22920" y="1757356"/>
                  <a:pt x="24283" y="1730488"/>
                  <a:pt x="25744" y="1704334"/>
                </a:cubicBezTo>
                <a:cubicBezTo>
                  <a:pt x="31010" y="1641389"/>
                  <a:pt x="36936" y="1552519"/>
                  <a:pt x="43522" y="1437723"/>
                </a:cubicBezTo>
                <a:cubicBezTo>
                  <a:pt x="50108" y="1322927"/>
                  <a:pt x="56557" y="1221178"/>
                  <a:pt x="62869" y="1132477"/>
                </a:cubicBezTo>
                <a:cubicBezTo>
                  <a:pt x="66473" y="1079296"/>
                  <a:pt x="69702" y="1029170"/>
                  <a:pt x="72557" y="982101"/>
                </a:cubicBezTo>
                <a:cubicBezTo>
                  <a:pt x="75411" y="935032"/>
                  <a:pt x="78848" y="889292"/>
                  <a:pt x="82868" y="844881"/>
                </a:cubicBezTo>
                <a:cubicBezTo>
                  <a:pt x="84784" y="818211"/>
                  <a:pt x="87424" y="793665"/>
                  <a:pt x="90788" y="771241"/>
                </a:cubicBezTo>
                <a:cubicBezTo>
                  <a:pt x="94151" y="748818"/>
                  <a:pt x="96623" y="727069"/>
                  <a:pt x="98204" y="705995"/>
                </a:cubicBezTo>
                <a:cubicBezTo>
                  <a:pt x="100590" y="687461"/>
                  <a:pt x="102415" y="667647"/>
                  <a:pt x="103682" y="646553"/>
                </a:cubicBezTo>
                <a:cubicBezTo>
                  <a:pt x="104948" y="625459"/>
                  <a:pt x="106472" y="603978"/>
                  <a:pt x="108254" y="582110"/>
                </a:cubicBezTo>
                <a:cubicBezTo>
                  <a:pt x="110090" y="568617"/>
                  <a:pt x="111936" y="555649"/>
                  <a:pt x="113792" y="543207"/>
                </a:cubicBezTo>
                <a:cubicBezTo>
                  <a:pt x="115648" y="530765"/>
                  <a:pt x="117454" y="518015"/>
                  <a:pt x="119209" y="504958"/>
                </a:cubicBezTo>
                <a:cubicBezTo>
                  <a:pt x="123028" y="482217"/>
                  <a:pt x="126197" y="455329"/>
                  <a:pt x="128716" y="424293"/>
                </a:cubicBezTo>
                <a:cubicBezTo>
                  <a:pt x="131235" y="393257"/>
                  <a:pt x="134793" y="361527"/>
                  <a:pt x="139389" y="329103"/>
                </a:cubicBezTo>
                <a:cubicBezTo>
                  <a:pt x="143302" y="308029"/>
                  <a:pt x="145164" y="298116"/>
                  <a:pt x="144977" y="299367"/>
                </a:cubicBezTo>
                <a:cubicBezTo>
                  <a:pt x="144789" y="300617"/>
                  <a:pt x="144695" y="308941"/>
                  <a:pt x="144695" y="324340"/>
                </a:cubicBezTo>
                <a:cubicBezTo>
                  <a:pt x="145607" y="302710"/>
                  <a:pt x="146910" y="285218"/>
                  <a:pt x="148605" y="271863"/>
                </a:cubicBezTo>
                <a:cubicBezTo>
                  <a:pt x="150300" y="258508"/>
                  <a:pt x="153486" y="242167"/>
                  <a:pt x="158163" y="222839"/>
                </a:cubicBezTo>
                <a:cubicBezTo>
                  <a:pt x="158846" y="219863"/>
                  <a:pt x="159593" y="211776"/>
                  <a:pt x="160404" y="198580"/>
                </a:cubicBezTo>
                <a:cubicBezTo>
                  <a:pt x="161214" y="185384"/>
                  <a:pt x="163596" y="168487"/>
                  <a:pt x="167549" y="147889"/>
                </a:cubicBezTo>
                <a:cubicBezTo>
                  <a:pt x="168661" y="142919"/>
                  <a:pt x="169643" y="138608"/>
                  <a:pt x="170492" y="134958"/>
                </a:cubicBezTo>
                <a:lnTo>
                  <a:pt x="171783" y="129584"/>
                </a:lnTo>
                <a:lnTo>
                  <a:pt x="171821" y="128713"/>
                </a:lnTo>
                <a:cubicBezTo>
                  <a:pt x="172243" y="124997"/>
                  <a:pt x="172876" y="122509"/>
                  <a:pt x="173720" y="121249"/>
                </a:cubicBezTo>
                <a:lnTo>
                  <a:pt x="174067" y="120889"/>
                </a:lnTo>
                <a:lnTo>
                  <a:pt x="174594" y="119940"/>
                </a:lnTo>
                <a:lnTo>
                  <a:pt x="174551" y="120386"/>
                </a:lnTo>
                <a:lnTo>
                  <a:pt x="175059" y="119858"/>
                </a:lnTo>
                <a:lnTo>
                  <a:pt x="175743" y="97541"/>
                </a:lnTo>
                <a:cubicBezTo>
                  <a:pt x="177255" y="76377"/>
                  <a:pt x="181036" y="65796"/>
                  <a:pt x="187087" y="65796"/>
                </a:cubicBezTo>
                <a:cubicBezTo>
                  <a:pt x="193740" y="52699"/>
                  <a:pt x="199286" y="47315"/>
                  <a:pt x="203727" y="49644"/>
                </a:cubicBezTo>
                <a:cubicBezTo>
                  <a:pt x="205208" y="50421"/>
                  <a:pt x="206565" y="52054"/>
                  <a:pt x="207800" y="54544"/>
                </a:cubicBezTo>
                <a:cubicBezTo>
                  <a:pt x="212738" y="64506"/>
                  <a:pt x="220653" y="66986"/>
                  <a:pt x="231548" y="61986"/>
                </a:cubicBezTo>
                <a:cubicBezTo>
                  <a:pt x="236559" y="82028"/>
                  <a:pt x="241296" y="97536"/>
                  <a:pt x="245759" y="108509"/>
                </a:cubicBezTo>
                <a:cubicBezTo>
                  <a:pt x="246874" y="111253"/>
                  <a:pt x="247771" y="113977"/>
                  <a:pt x="248450" y="116682"/>
                </a:cubicBezTo>
                <a:lnTo>
                  <a:pt x="249831" y="124726"/>
                </a:lnTo>
                <a:lnTo>
                  <a:pt x="251700" y="127887"/>
                </a:lnTo>
                <a:cubicBezTo>
                  <a:pt x="252684" y="129316"/>
                  <a:pt x="253477" y="130189"/>
                  <a:pt x="254080" y="130506"/>
                </a:cubicBezTo>
                <a:cubicBezTo>
                  <a:pt x="263446" y="133007"/>
                  <a:pt x="274240" y="141361"/>
                  <a:pt x="286461" y="155569"/>
                </a:cubicBezTo>
                <a:cubicBezTo>
                  <a:pt x="298682" y="169777"/>
                  <a:pt x="311740" y="185692"/>
                  <a:pt x="325636" y="203313"/>
                </a:cubicBezTo>
                <a:lnTo>
                  <a:pt x="325567" y="203631"/>
                </a:lnTo>
                <a:lnTo>
                  <a:pt x="327511" y="202840"/>
                </a:lnTo>
                <a:lnTo>
                  <a:pt x="328497" y="203202"/>
                </a:lnTo>
                <a:lnTo>
                  <a:pt x="334244" y="173722"/>
                </a:lnTo>
                <a:cubicBezTo>
                  <a:pt x="334927" y="170746"/>
                  <a:pt x="335674" y="162659"/>
                  <a:pt x="336485" y="149463"/>
                </a:cubicBezTo>
                <a:cubicBezTo>
                  <a:pt x="337295" y="136267"/>
                  <a:pt x="339677" y="119370"/>
                  <a:pt x="343630" y="98772"/>
                </a:cubicBezTo>
                <a:cubicBezTo>
                  <a:pt x="344742" y="93802"/>
                  <a:pt x="345724" y="89491"/>
                  <a:pt x="346573" y="85841"/>
                </a:cubicBezTo>
                <a:lnTo>
                  <a:pt x="347864" y="80467"/>
                </a:lnTo>
                <a:lnTo>
                  <a:pt x="347902" y="79596"/>
                </a:lnTo>
                <a:cubicBezTo>
                  <a:pt x="348324" y="75880"/>
                  <a:pt x="348957" y="73392"/>
                  <a:pt x="349801" y="72132"/>
                </a:cubicBezTo>
                <a:lnTo>
                  <a:pt x="350148" y="71772"/>
                </a:lnTo>
                <a:lnTo>
                  <a:pt x="350675" y="70823"/>
                </a:lnTo>
                <a:lnTo>
                  <a:pt x="350632" y="71269"/>
                </a:lnTo>
                <a:lnTo>
                  <a:pt x="351140" y="70741"/>
                </a:lnTo>
                <a:lnTo>
                  <a:pt x="351824" y="48424"/>
                </a:lnTo>
                <a:cubicBezTo>
                  <a:pt x="353336" y="27260"/>
                  <a:pt x="357117" y="16679"/>
                  <a:pt x="363168" y="16679"/>
                </a:cubicBezTo>
                <a:cubicBezTo>
                  <a:pt x="369821" y="3582"/>
                  <a:pt x="375367" y="-1802"/>
                  <a:pt x="379808" y="527"/>
                </a:cubicBezTo>
                <a:close/>
              </a:path>
            </a:pathLst>
          </a:custGeom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GB" sz="30000" b="1" dirty="0">
              <a:latin typeface="Hey August" pitchFamily="2" charset="0"/>
            </a:endParaRPr>
          </a:p>
        </p:txBody>
      </p:sp>
      <p:sp useBgFill="1">
        <p:nvSpPr>
          <p:cNvPr id="29" name="TextBox 28">
            <a:extLst>
              <a:ext uri="{FF2B5EF4-FFF2-40B4-BE49-F238E27FC236}">
                <a16:creationId xmlns:a16="http://schemas.microsoft.com/office/drawing/2014/main" id="{53AE4E73-01F7-28B8-D31E-09FD706F12BD}"/>
              </a:ext>
            </a:extLst>
          </p:cNvPr>
          <p:cNvSpPr txBox="1"/>
          <p:nvPr/>
        </p:nvSpPr>
        <p:spPr>
          <a:xfrm rot="1701327">
            <a:off x="4122181" y="410371"/>
            <a:ext cx="1545873" cy="6150134"/>
          </a:xfrm>
          <a:custGeom>
            <a:avLst/>
            <a:gdLst>
              <a:gd name="connsiteX0" fmla="*/ 513256 w 635184"/>
              <a:gd name="connsiteY0" fmla="*/ 2435822 h 3290946"/>
              <a:gd name="connsiteX1" fmla="*/ 512940 w 635184"/>
              <a:gd name="connsiteY1" fmla="*/ 2437009 h 3290946"/>
              <a:gd name="connsiteX2" fmla="*/ 513014 w 635184"/>
              <a:gd name="connsiteY2" fmla="*/ 2437660 h 3290946"/>
              <a:gd name="connsiteX3" fmla="*/ 14126 w 635184"/>
              <a:gd name="connsiteY3" fmla="*/ 2099086 h 3290946"/>
              <a:gd name="connsiteX4" fmla="*/ 14011 w 635184"/>
              <a:gd name="connsiteY4" fmla="*/ 2102643 h 3290946"/>
              <a:gd name="connsiteX5" fmla="*/ 13720 w 635184"/>
              <a:gd name="connsiteY5" fmla="*/ 2103694 h 3290946"/>
              <a:gd name="connsiteX6" fmla="*/ 96538 w 635184"/>
              <a:gd name="connsiteY6" fmla="*/ 1843646 h 3290946"/>
              <a:gd name="connsiteX7" fmla="*/ 96515 w 635184"/>
              <a:gd name="connsiteY7" fmla="*/ 1844433 h 3290946"/>
              <a:gd name="connsiteX8" fmla="*/ 96478 w 635184"/>
              <a:gd name="connsiteY8" fmla="*/ 1845626 h 3290946"/>
              <a:gd name="connsiteX9" fmla="*/ 96647 w 635184"/>
              <a:gd name="connsiteY9" fmla="*/ 1844679 h 3290946"/>
              <a:gd name="connsiteX10" fmla="*/ 272619 w 635184"/>
              <a:gd name="connsiteY10" fmla="*/ 1794529 h 3290946"/>
              <a:gd name="connsiteX11" fmla="*/ 272596 w 635184"/>
              <a:gd name="connsiteY11" fmla="*/ 1795316 h 3290946"/>
              <a:gd name="connsiteX12" fmla="*/ 272559 w 635184"/>
              <a:gd name="connsiteY12" fmla="*/ 1796509 h 3290946"/>
              <a:gd name="connsiteX13" fmla="*/ 272728 w 635184"/>
              <a:gd name="connsiteY13" fmla="*/ 1795562 h 3290946"/>
              <a:gd name="connsiteX14" fmla="*/ 97240 w 635184"/>
              <a:gd name="connsiteY14" fmla="*/ 1721538 h 3290946"/>
              <a:gd name="connsiteX15" fmla="*/ 95561 w 635184"/>
              <a:gd name="connsiteY15" fmla="*/ 1745797 h 3290946"/>
              <a:gd name="connsiteX16" fmla="*/ 97924 w 635184"/>
              <a:gd name="connsiteY16" fmla="*/ 1757412 h 3290946"/>
              <a:gd name="connsiteX17" fmla="*/ 98506 w 635184"/>
              <a:gd name="connsiteY17" fmla="*/ 1748685 h 3290946"/>
              <a:gd name="connsiteX18" fmla="*/ 99259 w 635184"/>
              <a:gd name="connsiteY18" fmla="*/ 1739724 h 3290946"/>
              <a:gd name="connsiteX19" fmla="*/ 98040 w 635184"/>
              <a:gd name="connsiteY19" fmla="*/ 1734637 h 3290946"/>
              <a:gd name="connsiteX20" fmla="*/ 97240 w 635184"/>
              <a:gd name="connsiteY20" fmla="*/ 1721538 h 3290946"/>
              <a:gd name="connsiteX21" fmla="*/ 273321 w 635184"/>
              <a:gd name="connsiteY21" fmla="*/ 1672421 h 3290946"/>
              <a:gd name="connsiteX22" fmla="*/ 271642 w 635184"/>
              <a:gd name="connsiteY22" fmla="*/ 1696680 h 3290946"/>
              <a:gd name="connsiteX23" fmla="*/ 274005 w 635184"/>
              <a:gd name="connsiteY23" fmla="*/ 1708295 h 3290946"/>
              <a:gd name="connsiteX24" fmla="*/ 274587 w 635184"/>
              <a:gd name="connsiteY24" fmla="*/ 1699568 h 3290946"/>
              <a:gd name="connsiteX25" fmla="*/ 275340 w 635184"/>
              <a:gd name="connsiteY25" fmla="*/ 1690607 h 3290946"/>
              <a:gd name="connsiteX26" fmla="*/ 274121 w 635184"/>
              <a:gd name="connsiteY26" fmla="*/ 1685520 h 3290946"/>
              <a:gd name="connsiteX27" fmla="*/ 273321 w 635184"/>
              <a:gd name="connsiteY27" fmla="*/ 1672421 h 3290946"/>
              <a:gd name="connsiteX28" fmla="*/ 615802 w 635184"/>
              <a:gd name="connsiteY28" fmla="*/ 1055870 h 3290946"/>
              <a:gd name="connsiteX29" fmla="*/ 616258 w 635184"/>
              <a:gd name="connsiteY29" fmla="*/ 1067965 h 3290946"/>
              <a:gd name="connsiteX30" fmla="*/ 612339 w 635184"/>
              <a:gd name="connsiteY30" fmla="*/ 1067965 h 3290946"/>
              <a:gd name="connsiteX31" fmla="*/ 161479 w 635184"/>
              <a:gd name="connsiteY31" fmla="*/ 1052526 h 3290946"/>
              <a:gd name="connsiteX32" fmla="*/ 160758 w 635184"/>
              <a:gd name="connsiteY32" fmla="*/ 1055146 h 3290946"/>
              <a:gd name="connsiteX33" fmla="*/ 160720 w 635184"/>
              <a:gd name="connsiteY33" fmla="*/ 1055727 h 3290946"/>
              <a:gd name="connsiteX34" fmla="*/ 161444 w 635184"/>
              <a:gd name="connsiteY34" fmla="*/ 1054402 h 3290946"/>
              <a:gd name="connsiteX35" fmla="*/ 161479 w 635184"/>
              <a:gd name="connsiteY35" fmla="*/ 1052526 h 3290946"/>
              <a:gd name="connsiteX36" fmla="*/ 337560 w 635184"/>
              <a:gd name="connsiteY36" fmla="*/ 1003409 h 3290946"/>
              <a:gd name="connsiteX37" fmla="*/ 336839 w 635184"/>
              <a:gd name="connsiteY37" fmla="*/ 1006029 h 3290946"/>
              <a:gd name="connsiteX38" fmla="*/ 336801 w 635184"/>
              <a:gd name="connsiteY38" fmla="*/ 1006610 h 3290946"/>
              <a:gd name="connsiteX39" fmla="*/ 337525 w 635184"/>
              <a:gd name="connsiteY39" fmla="*/ 1005285 h 3290946"/>
              <a:gd name="connsiteX40" fmla="*/ 337560 w 635184"/>
              <a:gd name="connsiteY40" fmla="*/ 1003409 h 3290946"/>
              <a:gd name="connsiteX41" fmla="*/ 627675 w 635184"/>
              <a:gd name="connsiteY41" fmla="*/ 961817 h 3290946"/>
              <a:gd name="connsiteX42" fmla="*/ 625223 w 635184"/>
              <a:gd name="connsiteY42" fmla="*/ 970810 h 3290946"/>
              <a:gd name="connsiteX43" fmla="*/ 627615 w 635184"/>
              <a:gd name="connsiteY43" fmla="*/ 970810 h 3290946"/>
              <a:gd name="connsiteX44" fmla="*/ 167359 w 635184"/>
              <a:gd name="connsiteY44" fmla="*/ 888109 h 3290946"/>
              <a:gd name="connsiteX45" fmla="*/ 167321 w 635184"/>
              <a:gd name="connsiteY45" fmla="*/ 889003 h 3290946"/>
              <a:gd name="connsiteX46" fmla="*/ 167662 w 635184"/>
              <a:gd name="connsiteY46" fmla="*/ 898510 h 3290946"/>
              <a:gd name="connsiteX47" fmla="*/ 172554 w 635184"/>
              <a:gd name="connsiteY47" fmla="*/ 915337 h 3290946"/>
              <a:gd name="connsiteX48" fmla="*/ 180373 w 635184"/>
              <a:gd name="connsiteY48" fmla="*/ 915813 h 3290946"/>
              <a:gd name="connsiteX49" fmla="*/ 183046 w 635184"/>
              <a:gd name="connsiteY49" fmla="*/ 900186 h 3290946"/>
              <a:gd name="connsiteX50" fmla="*/ 174182 w 635184"/>
              <a:gd name="connsiteY50" fmla="*/ 888856 h 3290946"/>
              <a:gd name="connsiteX51" fmla="*/ 343440 w 635184"/>
              <a:gd name="connsiteY51" fmla="*/ 838992 h 3290946"/>
              <a:gd name="connsiteX52" fmla="*/ 343402 w 635184"/>
              <a:gd name="connsiteY52" fmla="*/ 839886 h 3290946"/>
              <a:gd name="connsiteX53" fmla="*/ 343743 w 635184"/>
              <a:gd name="connsiteY53" fmla="*/ 849393 h 3290946"/>
              <a:gd name="connsiteX54" fmla="*/ 348635 w 635184"/>
              <a:gd name="connsiteY54" fmla="*/ 866220 h 3290946"/>
              <a:gd name="connsiteX55" fmla="*/ 356454 w 635184"/>
              <a:gd name="connsiteY55" fmla="*/ 866696 h 3290946"/>
              <a:gd name="connsiteX56" fmla="*/ 359127 w 635184"/>
              <a:gd name="connsiteY56" fmla="*/ 851069 h 3290946"/>
              <a:gd name="connsiteX57" fmla="*/ 350263 w 635184"/>
              <a:gd name="connsiteY57" fmla="*/ 839739 h 3290946"/>
              <a:gd name="connsiteX58" fmla="*/ 521461 w 635184"/>
              <a:gd name="connsiteY58" fmla="*/ 529233 h 3290946"/>
              <a:gd name="connsiteX59" fmla="*/ 521917 w 635184"/>
              <a:gd name="connsiteY59" fmla="*/ 541328 h 3290946"/>
              <a:gd name="connsiteX60" fmla="*/ 517998 w 635184"/>
              <a:gd name="connsiteY60" fmla="*/ 541328 h 3290946"/>
              <a:gd name="connsiteX61" fmla="*/ 533334 w 635184"/>
              <a:gd name="connsiteY61" fmla="*/ 435180 h 3290946"/>
              <a:gd name="connsiteX62" fmla="*/ 530882 w 635184"/>
              <a:gd name="connsiteY62" fmla="*/ 444173 h 3290946"/>
              <a:gd name="connsiteX63" fmla="*/ 533274 w 635184"/>
              <a:gd name="connsiteY63" fmla="*/ 444173 h 3290946"/>
              <a:gd name="connsiteX64" fmla="*/ 379808 w 635184"/>
              <a:gd name="connsiteY64" fmla="*/ 527 h 3290946"/>
              <a:gd name="connsiteX65" fmla="*/ 383881 w 635184"/>
              <a:gd name="connsiteY65" fmla="*/ 5427 h 3290946"/>
              <a:gd name="connsiteX66" fmla="*/ 407629 w 635184"/>
              <a:gd name="connsiteY66" fmla="*/ 12869 h 3290946"/>
              <a:gd name="connsiteX67" fmla="*/ 421840 w 635184"/>
              <a:gd name="connsiteY67" fmla="*/ 59392 h 3290946"/>
              <a:gd name="connsiteX68" fmla="*/ 424531 w 635184"/>
              <a:gd name="connsiteY68" fmla="*/ 67565 h 3290946"/>
              <a:gd name="connsiteX69" fmla="*/ 425912 w 635184"/>
              <a:gd name="connsiteY69" fmla="*/ 75609 h 3290946"/>
              <a:gd name="connsiteX70" fmla="*/ 427781 w 635184"/>
              <a:gd name="connsiteY70" fmla="*/ 78770 h 3290946"/>
              <a:gd name="connsiteX71" fmla="*/ 430161 w 635184"/>
              <a:gd name="connsiteY71" fmla="*/ 81389 h 3290946"/>
              <a:gd name="connsiteX72" fmla="*/ 462542 w 635184"/>
              <a:gd name="connsiteY72" fmla="*/ 106452 h 3290946"/>
              <a:gd name="connsiteX73" fmla="*/ 501717 w 635184"/>
              <a:gd name="connsiteY73" fmla="*/ 154196 h 3290946"/>
              <a:gd name="connsiteX74" fmla="*/ 501648 w 635184"/>
              <a:gd name="connsiteY74" fmla="*/ 154514 h 3290946"/>
              <a:gd name="connsiteX75" fmla="*/ 503592 w 635184"/>
              <a:gd name="connsiteY75" fmla="*/ 153723 h 3290946"/>
              <a:gd name="connsiteX76" fmla="*/ 516400 w 635184"/>
              <a:gd name="connsiteY76" fmla="*/ 158423 h 3290946"/>
              <a:gd name="connsiteX77" fmla="*/ 525495 w 635184"/>
              <a:gd name="connsiteY77" fmla="*/ 216466 h 3290946"/>
              <a:gd name="connsiteX78" fmla="*/ 538319 w 635184"/>
              <a:gd name="connsiteY78" fmla="*/ 207298 h 3290946"/>
              <a:gd name="connsiteX79" fmla="*/ 535636 w 635184"/>
              <a:gd name="connsiteY79" fmla="*/ 278259 h 3290946"/>
              <a:gd name="connsiteX80" fmla="*/ 537987 w 635184"/>
              <a:gd name="connsiteY80" fmla="*/ 316180 h 3290946"/>
              <a:gd name="connsiteX81" fmla="*/ 540680 w 635184"/>
              <a:gd name="connsiteY81" fmla="*/ 375295 h 3290946"/>
              <a:gd name="connsiteX82" fmla="*/ 535708 w 635184"/>
              <a:gd name="connsiteY82" fmla="*/ 426473 h 3290946"/>
              <a:gd name="connsiteX83" fmla="*/ 534002 w 635184"/>
              <a:gd name="connsiteY83" fmla="*/ 432729 h 3290946"/>
              <a:gd name="connsiteX84" fmla="*/ 534540 w 635184"/>
              <a:gd name="connsiteY84" fmla="*/ 444292 h 3290946"/>
              <a:gd name="connsiteX85" fmla="*/ 525796 w 635184"/>
              <a:gd name="connsiteY85" fmla="*/ 507693 h 3290946"/>
              <a:gd name="connsiteX86" fmla="*/ 525696 w 635184"/>
              <a:gd name="connsiteY86" fmla="*/ 507693 h 3290946"/>
              <a:gd name="connsiteX87" fmla="*/ 525700 w 635184"/>
              <a:gd name="connsiteY87" fmla="*/ 506290 h 3290946"/>
              <a:gd name="connsiteX88" fmla="*/ 524563 w 635184"/>
              <a:gd name="connsiteY88" fmla="*/ 515186 h 3290946"/>
              <a:gd name="connsiteX89" fmla="*/ 521880 w 635184"/>
              <a:gd name="connsiteY89" fmla="*/ 527768 h 3290946"/>
              <a:gd name="connsiteX90" fmla="*/ 521461 w 635184"/>
              <a:gd name="connsiteY90" fmla="*/ 529233 h 3290946"/>
              <a:gd name="connsiteX91" fmla="*/ 521231 w 635184"/>
              <a:gd name="connsiteY91" fmla="*/ 523154 h 3290946"/>
              <a:gd name="connsiteX92" fmla="*/ 510943 w 635184"/>
              <a:gd name="connsiteY92" fmla="*/ 494149 h 3290946"/>
              <a:gd name="connsiteX93" fmla="*/ 502712 w 635184"/>
              <a:gd name="connsiteY93" fmla="*/ 507328 h 3290946"/>
              <a:gd name="connsiteX94" fmla="*/ 501051 w 635184"/>
              <a:gd name="connsiteY94" fmla="*/ 539218 h 3290946"/>
              <a:gd name="connsiteX95" fmla="*/ 501970 w 635184"/>
              <a:gd name="connsiteY95" fmla="*/ 539506 h 3290946"/>
              <a:gd name="connsiteX96" fmla="*/ 510003 w 635184"/>
              <a:gd name="connsiteY96" fmla="*/ 565805 h 3290946"/>
              <a:gd name="connsiteX97" fmla="*/ 516390 w 635184"/>
              <a:gd name="connsiteY97" fmla="*/ 569486 h 3290946"/>
              <a:gd name="connsiteX98" fmla="*/ 520229 w 635184"/>
              <a:gd name="connsiteY98" fmla="*/ 587167 h 3290946"/>
              <a:gd name="connsiteX99" fmla="*/ 519429 w 635184"/>
              <a:gd name="connsiteY99" fmla="*/ 597447 h 3290946"/>
              <a:gd name="connsiteX100" fmla="*/ 520253 w 635184"/>
              <a:gd name="connsiteY100" fmla="*/ 602246 h 3290946"/>
              <a:gd name="connsiteX101" fmla="*/ 522122 w 635184"/>
              <a:gd name="connsiteY101" fmla="*/ 605407 h 3290946"/>
              <a:gd name="connsiteX102" fmla="*/ 524502 w 635184"/>
              <a:gd name="connsiteY102" fmla="*/ 608026 h 3290946"/>
              <a:gd name="connsiteX103" fmla="*/ 556883 w 635184"/>
              <a:gd name="connsiteY103" fmla="*/ 633089 h 3290946"/>
              <a:gd name="connsiteX104" fmla="*/ 596058 w 635184"/>
              <a:gd name="connsiteY104" fmla="*/ 680833 h 3290946"/>
              <a:gd name="connsiteX105" fmla="*/ 595989 w 635184"/>
              <a:gd name="connsiteY105" fmla="*/ 681151 h 3290946"/>
              <a:gd name="connsiteX106" fmla="*/ 597933 w 635184"/>
              <a:gd name="connsiteY106" fmla="*/ 680360 h 3290946"/>
              <a:gd name="connsiteX107" fmla="*/ 610741 w 635184"/>
              <a:gd name="connsiteY107" fmla="*/ 685060 h 3290946"/>
              <a:gd name="connsiteX108" fmla="*/ 619836 w 635184"/>
              <a:gd name="connsiteY108" fmla="*/ 743103 h 3290946"/>
              <a:gd name="connsiteX109" fmla="*/ 632660 w 635184"/>
              <a:gd name="connsiteY109" fmla="*/ 733935 h 3290946"/>
              <a:gd name="connsiteX110" fmla="*/ 629977 w 635184"/>
              <a:gd name="connsiteY110" fmla="*/ 804896 h 3290946"/>
              <a:gd name="connsiteX111" fmla="*/ 632328 w 635184"/>
              <a:gd name="connsiteY111" fmla="*/ 842817 h 3290946"/>
              <a:gd name="connsiteX112" fmla="*/ 635021 w 635184"/>
              <a:gd name="connsiteY112" fmla="*/ 901932 h 3290946"/>
              <a:gd name="connsiteX113" fmla="*/ 630049 w 635184"/>
              <a:gd name="connsiteY113" fmla="*/ 953110 h 3290946"/>
              <a:gd name="connsiteX114" fmla="*/ 628343 w 635184"/>
              <a:gd name="connsiteY114" fmla="*/ 959366 h 3290946"/>
              <a:gd name="connsiteX115" fmla="*/ 628881 w 635184"/>
              <a:gd name="connsiteY115" fmla="*/ 970929 h 3290946"/>
              <a:gd name="connsiteX116" fmla="*/ 620137 w 635184"/>
              <a:gd name="connsiteY116" fmla="*/ 1034330 h 3290946"/>
              <a:gd name="connsiteX117" fmla="*/ 620037 w 635184"/>
              <a:gd name="connsiteY117" fmla="*/ 1034330 h 3290946"/>
              <a:gd name="connsiteX118" fmla="*/ 620041 w 635184"/>
              <a:gd name="connsiteY118" fmla="*/ 1032927 h 3290946"/>
              <a:gd name="connsiteX119" fmla="*/ 618904 w 635184"/>
              <a:gd name="connsiteY119" fmla="*/ 1041823 h 3290946"/>
              <a:gd name="connsiteX120" fmla="*/ 616221 w 635184"/>
              <a:gd name="connsiteY120" fmla="*/ 1054405 h 3290946"/>
              <a:gd name="connsiteX121" fmla="*/ 615802 w 635184"/>
              <a:gd name="connsiteY121" fmla="*/ 1055870 h 3290946"/>
              <a:gd name="connsiteX122" fmla="*/ 615572 w 635184"/>
              <a:gd name="connsiteY122" fmla="*/ 1049791 h 3290946"/>
              <a:gd name="connsiteX123" fmla="*/ 605284 w 635184"/>
              <a:gd name="connsiteY123" fmla="*/ 1020786 h 3290946"/>
              <a:gd name="connsiteX124" fmla="*/ 594309 w 635184"/>
              <a:gd name="connsiteY124" fmla="*/ 1086658 h 3290946"/>
              <a:gd name="connsiteX125" fmla="*/ 614570 w 635184"/>
              <a:gd name="connsiteY125" fmla="*/ 1113804 h 3290946"/>
              <a:gd name="connsiteX126" fmla="*/ 611213 w 635184"/>
              <a:gd name="connsiteY126" fmla="*/ 1156964 h 3290946"/>
              <a:gd name="connsiteX127" fmla="*/ 609746 w 635184"/>
              <a:gd name="connsiteY127" fmla="*/ 1206405 h 3290946"/>
              <a:gd name="connsiteX128" fmla="*/ 605967 w 635184"/>
              <a:gd name="connsiteY128" fmla="*/ 1265192 h 3290946"/>
              <a:gd name="connsiteX129" fmla="*/ 603646 w 635184"/>
              <a:gd name="connsiteY129" fmla="*/ 1297517 h 3290946"/>
              <a:gd name="connsiteX130" fmla="*/ 601123 w 635184"/>
              <a:gd name="connsiteY130" fmla="*/ 1275967 h 3290946"/>
              <a:gd name="connsiteX131" fmla="*/ 598942 w 635184"/>
              <a:gd name="connsiteY131" fmla="*/ 1340737 h 3290946"/>
              <a:gd name="connsiteX132" fmla="*/ 596058 w 635184"/>
              <a:gd name="connsiteY132" fmla="*/ 1400566 h 3290946"/>
              <a:gd name="connsiteX133" fmla="*/ 593535 w 635184"/>
              <a:gd name="connsiteY133" fmla="*/ 1439410 h 3290946"/>
              <a:gd name="connsiteX134" fmla="*/ 591012 w 635184"/>
              <a:gd name="connsiteY134" fmla="*/ 1422354 h 3290946"/>
              <a:gd name="connsiteX135" fmla="*/ 586771 w 635184"/>
              <a:gd name="connsiteY135" fmla="*/ 1486470 h 3290946"/>
              <a:gd name="connsiteX136" fmla="*/ 580520 w 635184"/>
              <a:gd name="connsiteY136" fmla="*/ 1528141 h 3290946"/>
              <a:gd name="connsiteX137" fmla="*/ 580923 w 635184"/>
              <a:gd name="connsiteY137" fmla="*/ 1559991 h 3290946"/>
              <a:gd name="connsiteX138" fmla="*/ 579174 w 635184"/>
              <a:gd name="connsiteY138" fmla="*/ 1643572 h 3290946"/>
              <a:gd name="connsiteX139" fmla="*/ 575158 w 635184"/>
              <a:gd name="connsiteY139" fmla="*/ 1643572 h 3290946"/>
              <a:gd name="connsiteX140" fmla="*/ 573807 w 635184"/>
              <a:gd name="connsiteY140" fmla="*/ 1656163 h 3290946"/>
              <a:gd name="connsiteX141" fmla="*/ 570832 w 635184"/>
              <a:gd name="connsiteY141" fmla="*/ 1672147 h 3290946"/>
              <a:gd name="connsiteX142" fmla="*/ 572089 w 635184"/>
              <a:gd name="connsiteY142" fmla="*/ 1707152 h 3290946"/>
              <a:gd name="connsiteX143" fmla="*/ 563415 w 635184"/>
              <a:gd name="connsiteY143" fmla="*/ 1770672 h 3290946"/>
              <a:gd name="connsiteX144" fmla="*/ 561687 w 635184"/>
              <a:gd name="connsiteY144" fmla="*/ 1770672 h 3290946"/>
              <a:gd name="connsiteX145" fmla="*/ 561043 w 635184"/>
              <a:gd name="connsiteY145" fmla="*/ 1798532 h 3290946"/>
              <a:gd name="connsiteX146" fmla="*/ 558209 w 635184"/>
              <a:gd name="connsiteY146" fmla="*/ 1849253 h 3290946"/>
              <a:gd name="connsiteX147" fmla="*/ 554421 w 635184"/>
              <a:gd name="connsiteY147" fmla="*/ 1879733 h 3290946"/>
              <a:gd name="connsiteX148" fmla="*/ 552921 w 635184"/>
              <a:gd name="connsiteY148" fmla="*/ 1880444 h 3290946"/>
              <a:gd name="connsiteX149" fmla="*/ 552868 w 635184"/>
              <a:gd name="connsiteY149" fmla="*/ 1880321 h 3290946"/>
              <a:gd name="connsiteX150" fmla="*/ 552747 w 635184"/>
              <a:gd name="connsiteY150" fmla="*/ 1885068 h 3290946"/>
              <a:gd name="connsiteX151" fmla="*/ 551496 w 635184"/>
              <a:gd name="connsiteY151" fmla="*/ 1897086 h 3290946"/>
              <a:gd name="connsiteX152" fmla="*/ 548561 w 635184"/>
              <a:gd name="connsiteY152" fmla="*/ 1925572 h 3290946"/>
              <a:gd name="connsiteX153" fmla="*/ 550009 w 635184"/>
              <a:gd name="connsiteY153" fmla="*/ 1955010 h 3290946"/>
              <a:gd name="connsiteX154" fmla="*/ 541888 w 635184"/>
              <a:gd name="connsiteY154" fmla="*/ 2017310 h 3290946"/>
              <a:gd name="connsiteX155" fmla="*/ 541526 w 635184"/>
              <a:gd name="connsiteY155" fmla="*/ 2017310 h 3290946"/>
              <a:gd name="connsiteX156" fmla="*/ 542441 w 635184"/>
              <a:gd name="connsiteY156" fmla="*/ 2032788 h 3290946"/>
              <a:gd name="connsiteX157" fmla="*/ 538009 w 635184"/>
              <a:gd name="connsiteY157" fmla="*/ 2094164 h 3290946"/>
              <a:gd name="connsiteX158" fmla="*/ 531577 w 635184"/>
              <a:gd name="connsiteY158" fmla="*/ 2126252 h 3290946"/>
              <a:gd name="connsiteX159" fmla="*/ 533064 w 635184"/>
              <a:gd name="connsiteY159" fmla="*/ 2121608 h 3290946"/>
              <a:gd name="connsiteX160" fmla="*/ 526421 w 635184"/>
              <a:gd name="connsiteY160" fmla="*/ 2257429 h 3290946"/>
              <a:gd name="connsiteX161" fmla="*/ 517909 w 635184"/>
              <a:gd name="connsiteY161" fmla="*/ 2421170 h 3290946"/>
              <a:gd name="connsiteX162" fmla="*/ 515387 w 635184"/>
              <a:gd name="connsiteY162" fmla="*/ 2428764 h 3290946"/>
              <a:gd name="connsiteX163" fmla="*/ 514267 w 635184"/>
              <a:gd name="connsiteY163" fmla="*/ 2432332 h 3290946"/>
              <a:gd name="connsiteX164" fmla="*/ 514663 w 635184"/>
              <a:gd name="connsiteY164" fmla="*/ 2450161 h 3290946"/>
              <a:gd name="connsiteX165" fmla="*/ 510110 w 635184"/>
              <a:gd name="connsiteY165" fmla="*/ 2492488 h 3290946"/>
              <a:gd name="connsiteX166" fmla="*/ 510251 w 635184"/>
              <a:gd name="connsiteY166" fmla="*/ 2498590 h 3290946"/>
              <a:gd name="connsiteX167" fmla="*/ 508784 w 635184"/>
              <a:gd name="connsiteY167" fmla="*/ 2547495 h 3290946"/>
              <a:gd name="connsiteX168" fmla="*/ 504402 w 635184"/>
              <a:gd name="connsiteY168" fmla="*/ 2581041 h 3290946"/>
              <a:gd name="connsiteX169" fmla="*/ 502575 w 635184"/>
              <a:gd name="connsiteY169" fmla="*/ 2581456 h 3290946"/>
              <a:gd name="connsiteX170" fmla="*/ 502492 w 635184"/>
              <a:gd name="connsiteY170" fmla="*/ 2581260 h 3290946"/>
              <a:gd name="connsiteX171" fmla="*/ 502309 w 635184"/>
              <a:gd name="connsiteY171" fmla="*/ 2595239 h 3290946"/>
              <a:gd name="connsiteX172" fmla="*/ 501216 w 635184"/>
              <a:gd name="connsiteY172" fmla="*/ 2620361 h 3290946"/>
              <a:gd name="connsiteX173" fmla="*/ 497427 w 635184"/>
              <a:gd name="connsiteY173" fmla="*/ 2681738 h 3290946"/>
              <a:gd name="connsiteX174" fmla="*/ 494472 w 635184"/>
              <a:gd name="connsiteY174" fmla="*/ 2720016 h 3290946"/>
              <a:gd name="connsiteX175" fmla="*/ 491317 w 635184"/>
              <a:gd name="connsiteY175" fmla="*/ 2693108 h 3290946"/>
              <a:gd name="connsiteX176" fmla="*/ 489899 w 635184"/>
              <a:gd name="connsiteY176" fmla="*/ 2753056 h 3290946"/>
              <a:gd name="connsiteX177" fmla="*/ 485689 w 635184"/>
              <a:gd name="connsiteY177" fmla="*/ 2815743 h 3290946"/>
              <a:gd name="connsiteX178" fmla="*/ 474664 w 635184"/>
              <a:gd name="connsiteY178" fmla="*/ 3033627 h 3290946"/>
              <a:gd name="connsiteX179" fmla="*/ 466614 w 635184"/>
              <a:gd name="connsiteY179" fmla="*/ 3268299 h 3290946"/>
              <a:gd name="connsiteX180" fmla="*/ 438584 w 635184"/>
              <a:gd name="connsiteY180" fmla="*/ 3287855 h 3290946"/>
              <a:gd name="connsiteX181" fmla="*/ 428086 w 635184"/>
              <a:gd name="connsiteY181" fmla="*/ 3270549 h 3290946"/>
              <a:gd name="connsiteX182" fmla="*/ 426655 w 635184"/>
              <a:gd name="connsiteY182" fmla="*/ 3266887 h 3290946"/>
              <a:gd name="connsiteX183" fmla="*/ 426374 w 635184"/>
              <a:gd name="connsiteY183" fmla="*/ 3269430 h 3290946"/>
              <a:gd name="connsiteX184" fmla="*/ 408424 w 635184"/>
              <a:gd name="connsiteY184" fmla="*/ 3265710 h 3290946"/>
              <a:gd name="connsiteX185" fmla="*/ 388224 w 635184"/>
              <a:gd name="connsiteY185" fmla="*/ 3254488 h 3290946"/>
              <a:gd name="connsiteX186" fmla="*/ 371058 w 635184"/>
              <a:gd name="connsiteY186" fmla="*/ 3230914 h 3290946"/>
              <a:gd name="connsiteX187" fmla="*/ 370261 w 635184"/>
              <a:gd name="connsiteY187" fmla="*/ 3220752 h 3290946"/>
              <a:gd name="connsiteX188" fmla="*/ 366416 w 635184"/>
              <a:gd name="connsiteY188" fmla="*/ 3218274 h 3290946"/>
              <a:gd name="connsiteX189" fmla="*/ 365391 w 635184"/>
              <a:gd name="connsiteY189" fmla="*/ 3216603 h 3290946"/>
              <a:gd name="connsiteX190" fmla="*/ 361488 w 635184"/>
              <a:gd name="connsiteY190" fmla="*/ 3217692 h 3290946"/>
              <a:gd name="connsiteX191" fmla="*/ 356204 w 635184"/>
              <a:gd name="connsiteY191" fmla="*/ 3214810 h 3290946"/>
              <a:gd name="connsiteX192" fmla="*/ 341803 w 635184"/>
              <a:gd name="connsiteY192" fmla="*/ 3186682 h 3290946"/>
              <a:gd name="connsiteX193" fmla="*/ 340265 w 635184"/>
              <a:gd name="connsiteY193" fmla="*/ 3172484 h 3290946"/>
              <a:gd name="connsiteX194" fmla="*/ 340850 w 635184"/>
              <a:gd name="connsiteY194" fmla="*/ 3167630 h 3290946"/>
              <a:gd name="connsiteX195" fmla="*/ 337321 w 635184"/>
              <a:gd name="connsiteY195" fmla="*/ 3166099 h 3290946"/>
              <a:gd name="connsiteX196" fmla="*/ 329753 w 635184"/>
              <a:gd name="connsiteY196" fmla="*/ 3155904 h 3290946"/>
              <a:gd name="connsiteX197" fmla="*/ 325502 w 635184"/>
              <a:gd name="connsiteY197" fmla="*/ 3161054 h 3290946"/>
              <a:gd name="connsiteX198" fmla="*/ 291443 w 635184"/>
              <a:gd name="connsiteY198" fmla="*/ 3141557 h 3290946"/>
              <a:gd name="connsiteX199" fmla="*/ 276850 w 635184"/>
              <a:gd name="connsiteY199" fmla="*/ 3105005 h 3290946"/>
              <a:gd name="connsiteX200" fmla="*/ 270458 w 635184"/>
              <a:gd name="connsiteY200" fmla="*/ 2880915 h 3290946"/>
              <a:gd name="connsiteX201" fmla="*/ 274618 w 635184"/>
              <a:gd name="connsiteY201" fmla="*/ 2693276 h 3290946"/>
              <a:gd name="connsiteX202" fmla="*/ 272075 w 635184"/>
              <a:gd name="connsiteY202" fmla="*/ 2691637 h 3290946"/>
              <a:gd name="connsiteX203" fmla="*/ 271050 w 635184"/>
              <a:gd name="connsiteY203" fmla="*/ 2689966 h 3290946"/>
              <a:gd name="connsiteX204" fmla="*/ 267147 w 635184"/>
              <a:gd name="connsiteY204" fmla="*/ 2691055 h 3290946"/>
              <a:gd name="connsiteX205" fmla="*/ 261863 w 635184"/>
              <a:gd name="connsiteY205" fmla="*/ 2688173 h 3290946"/>
              <a:gd name="connsiteX206" fmla="*/ 247462 w 635184"/>
              <a:gd name="connsiteY206" fmla="*/ 2660045 h 3290946"/>
              <a:gd name="connsiteX207" fmla="*/ 245924 w 635184"/>
              <a:gd name="connsiteY207" fmla="*/ 2645847 h 3290946"/>
              <a:gd name="connsiteX208" fmla="*/ 246509 w 635184"/>
              <a:gd name="connsiteY208" fmla="*/ 2640993 h 3290946"/>
              <a:gd name="connsiteX209" fmla="*/ 242980 w 635184"/>
              <a:gd name="connsiteY209" fmla="*/ 2639462 h 3290946"/>
              <a:gd name="connsiteX210" fmla="*/ 235412 w 635184"/>
              <a:gd name="connsiteY210" fmla="*/ 2629267 h 3290946"/>
              <a:gd name="connsiteX211" fmla="*/ 231161 w 635184"/>
              <a:gd name="connsiteY211" fmla="*/ 2634417 h 3290946"/>
              <a:gd name="connsiteX212" fmla="*/ 219938 w 635184"/>
              <a:gd name="connsiteY212" fmla="*/ 2635154 h 3290946"/>
              <a:gd name="connsiteX213" fmla="*/ 202073 w 635184"/>
              <a:gd name="connsiteY213" fmla="*/ 2619325 h 3290946"/>
              <a:gd name="connsiteX214" fmla="*/ 196192 w 635184"/>
              <a:gd name="connsiteY214" fmla="*/ 2790779 h 3290946"/>
              <a:gd name="connsiteX215" fmla="*/ 168162 w 635184"/>
              <a:gd name="connsiteY215" fmla="*/ 2810335 h 3290946"/>
              <a:gd name="connsiteX216" fmla="*/ 157664 w 635184"/>
              <a:gd name="connsiteY216" fmla="*/ 2793029 h 3290946"/>
              <a:gd name="connsiteX217" fmla="*/ 156233 w 635184"/>
              <a:gd name="connsiteY217" fmla="*/ 2789367 h 3290946"/>
              <a:gd name="connsiteX218" fmla="*/ 155952 w 635184"/>
              <a:gd name="connsiteY218" fmla="*/ 2791910 h 3290946"/>
              <a:gd name="connsiteX219" fmla="*/ 138002 w 635184"/>
              <a:gd name="connsiteY219" fmla="*/ 2788190 h 3290946"/>
              <a:gd name="connsiteX220" fmla="*/ 117802 w 635184"/>
              <a:gd name="connsiteY220" fmla="*/ 2776968 h 3290946"/>
              <a:gd name="connsiteX221" fmla="*/ 100636 w 635184"/>
              <a:gd name="connsiteY221" fmla="*/ 2753394 h 3290946"/>
              <a:gd name="connsiteX222" fmla="*/ 99839 w 635184"/>
              <a:gd name="connsiteY222" fmla="*/ 2743232 h 3290946"/>
              <a:gd name="connsiteX223" fmla="*/ 95994 w 635184"/>
              <a:gd name="connsiteY223" fmla="*/ 2740754 h 3290946"/>
              <a:gd name="connsiteX224" fmla="*/ 94969 w 635184"/>
              <a:gd name="connsiteY224" fmla="*/ 2739083 h 3290946"/>
              <a:gd name="connsiteX225" fmla="*/ 91066 w 635184"/>
              <a:gd name="connsiteY225" fmla="*/ 2740172 h 3290946"/>
              <a:gd name="connsiteX226" fmla="*/ 85782 w 635184"/>
              <a:gd name="connsiteY226" fmla="*/ 2737290 h 3290946"/>
              <a:gd name="connsiteX227" fmla="*/ 71381 w 635184"/>
              <a:gd name="connsiteY227" fmla="*/ 2709162 h 3290946"/>
              <a:gd name="connsiteX228" fmla="*/ 69843 w 635184"/>
              <a:gd name="connsiteY228" fmla="*/ 2694964 h 3290946"/>
              <a:gd name="connsiteX229" fmla="*/ 70428 w 635184"/>
              <a:gd name="connsiteY229" fmla="*/ 2690110 h 3290946"/>
              <a:gd name="connsiteX230" fmla="*/ 66899 w 635184"/>
              <a:gd name="connsiteY230" fmla="*/ 2688579 h 3290946"/>
              <a:gd name="connsiteX231" fmla="*/ 59331 w 635184"/>
              <a:gd name="connsiteY231" fmla="*/ 2678384 h 3290946"/>
              <a:gd name="connsiteX232" fmla="*/ 55080 w 635184"/>
              <a:gd name="connsiteY232" fmla="*/ 2683534 h 3290946"/>
              <a:gd name="connsiteX233" fmla="*/ 21021 w 635184"/>
              <a:gd name="connsiteY233" fmla="*/ 2664037 h 3290946"/>
              <a:gd name="connsiteX234" fmla="*/ 6428 w 635184"/>
              <a:gd name="connsiteY234" fmla="*/ 2627485 h 3290946"/>
              <a:gd name="connsiteX235" fmla="*/ 4659 w 635184"/>
              <a:gd name="connsiteY235" fmla="*/ 2194871 h 3290946"/>
              <a:gd name="connsiteX236" fmla="*/ 4619 w 635184"/>
              <a:gd name="connsiteY236" fmla="*/ 2180227 h 3290946"/>
              <a:gd name="connsiteX237" fmla="*/ 4719 w 635184"/>
              <a:gd name="connsiteY237" fmla="*/ 2145103 h 3290946"/>
              <a:gd name="connsiteX238" fmla="*/ 10770 w 635184"/>
              <a:gd name="connsiteY238" fmla="*/ 2113314 h 3290946"/>
              <a:gd name="connsiteX239" fmla="*/ 12781 w 635184"/>
              <a:gd name="connsiteY239" fmla="*/ 2107089 h 3290946"/>
              <a:gd name="connsiteX240" fmla="*/ 13720 w 635184"/>
              <a:gd name="connsiteY240" fmla="*/ 2103694 h 3290946"/>
              <a:gd name="connsiteX241" fmla="*/ 12854 w 635184"/>
              <a:gd name="connsiteY241" fmla="*/ 2113509 h 3290946"/>
              <a:gd name="connsiteX242" fmla="*/ 17483 w 635184"/>
              <a:gd name="connsiteY242" fmla="*/ 2099741 h 3290946"/>
              <a:gd name="connsiteX243" fmla="*/ 20005 w 635184"/>
              <a:gd name="connsiteY243" fmla="*/ 2073963 h 3290946"/>
              <a:gd name="connsiteX244" fmla="*/ 9664 w 635184"/>
              <a:gd name="connsiteY244" fmla="*/ 2081048 h 3290946"/>
              <a:gd name="connsiteX245" fmla="*/ 9031 w 635184"/>
              <a:gd name="connsiteY245" fmla="*/ 2051669 h 3290946"/>
              <a:gd name="connsiteX246" fmla="*/ 9664 w 635184"/>
              <a:gd name="connsiteY246" fmla="*/ 2015861 h 3290946"/>
              <a:gd name="connsiteX247" fmla="*/ 13453 w 635184"/>
              <a:gd name="connsiteY247" fmla="*/ 1972849 h 3290946"/>
              <a:gd name="connsiteX248" fmla="*/ 17865 w 635184"/>
              <a:gd name="connsiteY248" fmla="*/ 1872212 h 3290946"/>
              <a:gd name="connsiteX249" fmla="*/ 21654 w 635184"/>
              <a:gd name="connsiteY249" fmla="*/ 1784939 h 3290946"/>
              <a:gd name="connsiteX250" fmla="*/ 25744 w 635184"/>
              <a:gd name="connsiteY250" fmla="*/ 1704334 h 3290946"/>
              <a:gd name="connsiteX251" fmla="*/ 43522 w 635184"/>
              <a:gd name="connsiteY251" fmla="*/ 1437723 h 3290946"/>
              <a:gd name="connsiteX252" fmla="*/ 62869 w 635184"/>
              <a:gd name="connsiteY252" fmla="*/ 1132477 h 3290946"/>
              <a:gd name="connsiteX253" fmla="*/ 72557 w 635184"/>
              <a:gd name="connsiteY253" fmla="*/ 982101 h 3290946"/>
              <a:gd name="connsiteX254" fmla="*/ 82868 w 635184"/>
              <a:gd name="connsiteY254" fmla="*/ 844881 h 3290946"/>
              <a:gd name="connsiteX255" fmla="*/ 90788 w 635184"/>
              <a:gd name="connsiteY255" fmla="*/ 771241 h 3290946"/>
              <a:gd name="connsiteX256" fmla="*/ 98204 w 635184"/>
              <a:gd name="connsiteY256" fmla="*/ 705995 h 3290946"/>
              <a:gd name="connsiteX257" fmla="*/ 103682 w 635184"/>
              <a:gd name="connsiteY257" fmla="*/ 646553 h 3290946"/>
              <a:gd name="connsiteX258" fmla="*/ 108254 w 635184"/>
              <a:gd name="connsiteY258" fmla="*/ 582110 h 3290946"/>
              <a:gd name="connsiteX259" fmla="*/ 113792 w 635184"/>
              <a:gd name="connsiteY259" fmla="*/ 543207 h 3290946"/>
              <a:gd name="connsiteX260" fmla="*/ 119209 w 635184"/>
              <a:gd name="connsiteY260" fmla="*/ 504958 h 3290946"/>
              <a:gd name="connsiteX261" fmla="*/ 128716 w 635184"/>
              <a:gd name="connsiteY261" fmla="*/ 424293 h 3290946"/>
              <a:gd name="connsiteX262" fmla="*/ 139389 w 635184"/>
              <a:gd name="connsiteY262" fmla="*/ 329103 h 3290946"/>
              <a:gd name="connsiteX263" fmla="*/ 144977 w 635184"/>
              <a:gd name="connsiteY263" fmla="*/ 299367 h 3290946"/>
              <a:gd name="connsiteX264" fmla="*/ 144695 w 635184"/>
              <a:gd name="connsiteY264" fmla="*/ 324340 h 3290946"/>
              <a:gd name="connsiteX265" fmla="*/ 148605 w 635184"/>
              <a:gd name="connsiteY265" fmla="*/ 271863 h 3290946"/>
              <a:gd name="connsiteX266" fmla="*/ 158163 w 635184"/>
              <a:gd name="connsiteY266" fmla="*/ 222839 h 3290946"/>
              <a:gd name="connsiteX267" fmla="*/ 160404 w 635184"/>
              <a:gd name="connsiteY267" fmla="*/ 198580 h 3290946"/>
              <a:gd name="connsiteX268" fmla="*/ 167549 w 635184"/>
              <a:gd name="connsiteY268" fmla="*/ 147889 h 3290946"/>
              <a:gd name="connsiteX269" fmla="*/ 170492 w 635184"/>
              <a:gd name="connsiteY269" fmla="*/ 134958 h 3290946"/>
              <a:gd name="connsiteX270" fmla="*/ 171783 w 635184"/>
              <a:gd name="connsiteY270" fmla="*/ 129584 h 3290946"/>
              <a:gd name="connsiteX271" fmla="*/ 171821 w 635184"/>
              <a:gd name="connsiteY271" fmla="*/ 128713 h 3290946"/>
              <a:gd name="connsiteX272" fmla="*/ 173720 w 635184"/>
              <a:gd name="connsiteY272" fmla="*/ 121249 h 3290946"/>
              <a:gd name="connsiteX273" fmla="*/ 174067 w 635184"/>
              <a:gd name="connsiteY273" fmla="*/ 120889 h 3290946"/>
              <a:gd name="connsiteX274" fmla="*/ 174594 w 635184"/>
              <a:gd name="connsiteY274" fmla="*/ 119940 h 3290946"/>
              <a:gd name="connsiteX275" fmla="*/ 174551 w 635184"/>
              <a:gd name="connsiteY275" fmla="*/ 120386 h 3290946"/>
              <a:gd name="connsiteX276" fmla="*/ 175059 w 635184"/>
              <a:gd name="connsiteY276" fmla="*/ 119858 h 3290946"/>
              <a:gd name="connsiteX277" fmla="*/ 175743 w 635184"/>
              <a:gd name="connsiteY277" fmla="*/ 97541 h 3290946"/>
              <a:gd name="connsiteX278" fmla="*/ 187087 w 635184"/>
              <a:gd name="connsiteY278" fmla="*/ 65796 h 3290946"/>
              <a:gd name="connsiteX279" fmla="*/ 203727 w 635184"/>
              <a:gd name="connsiteY279" fmla="*/ 49644 h 3290946"/>
              <a:gd name="connsiteX280" fmla="*/ 207800 w 635184"/>
              <a:gd name="connsiteY280" fmla="*/ 54544 h 3290946"/>
              <a:gd name="connsiteX281" fmla="*/ 231548 w 635184"/>
              <a:gd name="connsiteY281" fmla="*/ 61986 h 3290946"/>
              <a:gd name="connsiteX282" fmla="*/ 245759 w 635184"/>
              <a:gd name="connsiteY282" fmla="*/ 108509 h 3290946"/>
              <a:gd name="connsiteX283" fmla="*/ 248450 w 635184"/>
              <a:gd name="connsiteY283" fmla="*/ 116682 h 3290946"/>
              <a:gd name="connsiteX284" fmla="*/ 249831 w 635184"/>
              <a:gd name="connsiteY284" fmla="*/ 124726 h 3290946"/>
              <a:gd name="connsiteX285" fmla="*/ 251700 w 635184"/>
              <a:gd name="connsiteY285" fmla="*/ 127887 h 3290946"/>
              <a:gd name="connsiteX286" fmla="*/ 254080 w 635184"/>
              <a:gd name="connsiteY286" fmla="*/ 130506 h 3290946"/>
              <a:gd name="connsiteX287" fmla="*/ 286461 w 635184"/>
              <a:gd name="connsiteY287" fmla="*/ 155569 h 3290946"/>
              <a:gd name="connsiteX288" fmla="*/ 325636 w 635184"/>
              <a:gd name="connsiteY288" fmla="*/ 203313 h 3290946"/>
              <a:gd name="connsiteX289" fmla="*/ 325567 w 635184"/>
              <a:gd name="connsiteY289" fmla="*/ 203631 h 3290946"/>
              <a:gd name="connsiteX290" fmla="*/ 327511 w 635184"/>
              <a:gd name="connsiteY290" fmla="*/ 202840 h 3290946"/>
              <a:gd name="connsiteX291" fmla="*/ 328497 w 635184"/>
              <a:gd name="connsiteY291" fmla="*/ 203202 h 3290946"/>
              <a:gd name="connsiteX292" fmla="*/ 334244 w 635184"/>
              <a:gd name="connsiteY292" fmla="*/ 173722 h 3290946"/>
              <a:gd name="connsiteX293" fmla="*/ 336485 w 635184"/>
              <a:gd name="connsiteY293" fmla="*/ 149463 h 3290946"/>
              <a:gd name="connsiteX294" fmla="*/ 343630 w 635184"/>
              <a:gd name="connsiteY294" fmla="*/ 98772 h 3290946"/>
              <a:gd name="connsiteX295" fmla="*/ 346573 w 635184"/>
              <a:gd name="connsiteY295" fmla="*/ 85841 h 3290946"/>
              <a:gd name="connsiteX296" fmla="*/ 347864 w 635184"/>
              <a:gd name="connsiteY296" fmla="*/ 80467 h 3290946"/>
              <a:gd name="connsiteX297" fmla="*/ 347902 w 635184"/>
              <a:gd name="connsiteY297" fmla="*/ 79596 h 3290946"/>
              <a:gd name="connsiteX298" fmla="*/ 349801 w 635184"/>
              <a:gd name="connsiteY298" fmla="*/ 72132 h 3290946"/>
              <a:gd name="connsiteX299" fmla="*/ 350148 w 635184"/>
              <a:gd name="connsiteY299" fmla="*/ 71772 h 3290946"/>
              <a:gd name="connsiteX300" fmla="*/ 350675 w 635184"/>
              <a:gd name="connsiteY300" fmla="*/ 70823 h 3290946"/>
              <a:gd name="connsiteX301" fmla="*/ 350632 w 635184"/>
              <a:gd name="connsiteY301" fmla="*/ 71269 h 3290946"/>
              <a:gd name="connsiteX302" fmla="*/ 351140 w 635184"/>
              <a:gd name="connsiteY302" fmla="*/ 70741 h 3290946"/>
              <a:gd name="connsiteX303" fmla="*/ 351824 w 635184"/>
              <a:gd name="connsiteY303" fmla="*/ 48424 h 3290946"/>
              <a:gd name="connsiteX304" fmla="*/ 363168 w 635184"/>
              <a:gd name="connsiteY304" fmla="*/ 16679 h 3290946"/>
              <a:gd name="connsiteX305" fmla="*/ 379808 w 635184"/>
              <a:gd name="connsiteY305" fmla="*/ 527 h 3290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</a:cxnLst>
            <a:rect l="l" t="t" r="r" b="b"/>
            <a:pathLst>
              <a:path w="635184" h="3290946">
                <a:moveTo>
                  <a:pt x="513256" y="2435822"/>
                </a:moveTo>
                <a:lnTo>
                  <a:pt x="512940" y="2437009"/>
                </a:lnTo>
                <a:cubicBezTo>
                  <a:pt x="512821" y="2437611"/>
                  <a:pt x="512845" y="2437828"/>
                  <a:pt x="513014" y="2437660"/>
                </a:cubicBezTo>
                <a:close/>
                <a:moveTo>
                  <a:pt x="14126" y="2099086"/>
                </a:moveTo>
                <a:cubicBezTo>
                  <a:pt x="14608" y="2099086"/>
                  <a:pt x="14570" y="2100271"/>
                  <a:pt x="14011" y="2102643"/>
                </a:cubicBezTo>
                <a:lnTo>
                  <a:pt x="13720" y="2103694"/>
                </a:lnTo>
                <a:close/>
                <a:moveTo>
                  <a:pt x="96538" y="1843646"/>
                </a:moveTo>
                <a:lnTo>
                  <a:pt x="96515" y="1844433"/>
                </a:lnTo>
                <a:lnTo>
                  <a:pt x="96478" y="1845626"/>
                </a:lnTo>
                <a:lnTo>
                  <a:pt x="96647" y="1844679"/>
                </a:lnTo>
                <a:close/>
                <a:moveTo>
                  <a:pt x="272619" y="1794529"/>
                </a:moveTo>
                <a:lnTo>
                  <a:pt x="272596" y="1795316"/>
                </a:lnTo>
                <a:lnTo>
                  <a:pt x="272559" y="1796509"/>
                </a:lnTo>
                <a:lnTo>
                  <a:pt x="272728" y="1795562"/>
                </a:lnTo>
                <a:close/>
                <a:moveTo>
                  <a:pt x="97240" y="1721538"/>
                </a:moveTo>
                <a:cubicBezTo>
                  <a:pt x="90808" y="1719038"/>
                  <a:pt x="90248" y="1727124"/>
                  <a:pt x="95561" y="1745797"/>
                </a:cubicBezTo>
                <a:lnTo>
                  <a:pt x="97924" y="1757412"/>
                </a:lnTo>
                <a:lnTo>
                  <a:pt x="98506" y="1748685"/>
                </a:lnTo>
                <a:lnTo>
                  <a:pt x="99259" y="1739724"/>
                </a:lnTo>
                <a:lnTo>
                  <a:pt x="98040" y="1734637"/>
                </a:lnTo>
                <a:cubicBezTo>
                  <a:pt x="97657" y="1731411"/>
                  <a:pt x="97390" y="1727045"/>
                  <a:pt x="97240" y="1721538"/>
                </a:cubicBezTo>
                <a:close/>
                <a:moveTo>
                  <a:pt x="273321" y="1672421"/>
                </a:moveTo>
                <a:cubicBezTo>
                  <a:pt x="266889" y="1669921"/>
                  <a:pt x="266329" y="1678007"/>
                  <a:pt x="271642" y="1696680"/>
                </a:cubicBezTo>
                <a:lnTo>
                  <a:pt x="274005" y="1708295"/>
                </a:lnTo>
                <a:lnTo>
                  <a:pt x="274587" y="1699568"/>
                </a:lnTo>
                <a:lnTo>
                  <a:pt x="275340" y="1690607"/>
                </a:lnTo>
                <a:lnTo>
                  <a:pt x="274121" y="1685520"/>
                </a:lnTo>
                <a:cubicBezTo>
                  <a:pt x="273738" y="1682294"/>
                  <a:pt x="273471" y="1677928"/>
                  <a:pt x="273321" y="1672421"/>
                </a:cubicBezTo>
                <a:close/>
                <a:moveTo>
                  <a:pt x="615802" y="1055870"/>
                </a:moveTo>
                <a:lnTo>
                  <a:pt x="616258" y="1067965"/>
                </a:lnTo>
                <a:lnTo>
                  <a:pt x="612339" y="1067965"/>
                </a:lnTo>
                <a:close/>
                <a:moveTo>
                  <a:pt x="161479" y="1052526"/>
                </a:moveTo>
                <a:cubicBezTo>
                  <a:pt x="161204" y="1052526"/>
                  <a:pt x="160964" y="1053400"/>
                  <a:pt x="160758" y="1055146"/>
                </a:cubicBezTo>
                <a:lnTo>
                  <a:pt x="160720" y="1055727"/>
                </a:lnTo>
                <a:lnTo>
                  <a:pt x="161444" y="1054402"/>
                </a:lnTo>
                <a:cubicBezTo>
                  <a:pt x="162017" y="1053151"/>
                  <a:pt x="162028" y="1052526"/>
                  <a:pt x="161479" y="1052526"/>
                </a:cubicBezTo>
                <a:close/>
                <a:moveTo>
                  <a:pt x="337560" y="1003409"/>
                </a:moveTo>
                <a:cubicBezTo>
                  <a:pt x="337285" y="1003409"/>
                  <a:pt x="337045" y="1004283"/>
                  <a:pt x="336839" y="1006029"/>
                </a:cubicBezTo>
                <a:lnTo>
                  <a:pt x="336801" y="1006610"/>
                </a:lnTo>
                <a:lnTo>
                  <a:pt x="337525" y="1005285"/>
                </a:lnTo>
                <a:cubicBezTo>
                  <a:pt x="338098" y="1004034"/>
                  <a:pt x="338109" y="1003409"/>
                  <a:pt x="337560" y="1003409"/>
                </a:cubicBezTo>
                <a:close/>
                <a:moveTo>
                  <a:pt x="627675" y="961817"/>
                </a:moveTo>
                <a:lnTo>
                  <a:pt x="625223" y="970810"/>
                </a:lnTo>
                <a:lnTo>
                  <a:pt x="627615" y="970810"/>
                </a:lnTo>
                <a:close/>
                <a:moveTo>
                  <a:pt x="167359" y="888109"/>
                </a:moveTo>
                <a:lnTo>
                  <a:pt x="167321" y="889003"/>
                </a:lnTo>
                <a:lnTo>
                  <a:pt x="167662" y="898510"/>
                </a:lnTo>
                <a:cubicBezTo>
                  <a:pt x="168351" y="907718"/>
                  <a:pt x="169982" y="913327"/>
                  <a:pt x="172554" y="915337"/>
                </a:cubicBezTo>
                <a:cubicBezTo>
                  <a:pt x="175985" y="918016"/>
                  <a:pt x="178591" y="918174"/>
                  <a:pt x="180373" y="915813"/>
                </a:cubicBezTo>
                <a:cubicBezTo>
                  <a:pt x="182155" y="913451"/>
                  <a:pt x="183046" y="908242"/>
                  <a:pt x="183046" y="900186"/>
                </a:cubicBezTo>
                <a:cubicBezTo>
                  <a:pt x="183046" y="894143"/>
                  <a:pt x="180092" y="890367"/>
                  <a:pt x="174182" y="888856"/>
                </a:cubicBezTo>
                <a:close/>
                <a:moveTo>
                  <a:pt x="343440" y="838992"/>
                </a:moveTo>
                <a:lnTo>
                  <a:pt x="343402" y="839886"/>
                </a:lnTo>
                <a:lnTo>
                  <a:pt x="343743" y="849393"/>
                </a:lnTo>
                <a:cubicBezTo>
                  <a:pt x="344432" y="858601"/>
                  <a:pt x="346063" y="864210"/>
                  <a:pt x="348635" y="866220"/>
                </a:cubicBezTo>
                <a:cubicBezTo>
                  <a:pt x="352066" y="868899"/>
                  <a:pt x="354672" y="869057"/>
                  <a:pt x="356454" y="866696"/>
                </a:cubicBezTo>
                <a:cubicBezTo>
                  <a:pt x="358236" y="864334"/>
                  <a:pt x="359127" y="859125"/>
                  <a:pt x="359127" y="851069"/>
                </a:cubicBezTo>
                <a:cubicBezTo>
                  <a:pt x="359127" y="845026"/>
                  <a:pt x="356173" y="841250"/>
                  <a:pt x="350263" y="839739"/>
                </a:cubicBezTo>
                <a:close/>
                <a:moveTo>
                  <a:pt x="521461" y="529233"/>
                </a:moveTo>
                <a:lnTo>
                  <a:pt x="521917" y="541328"/>
                </a:lnTo>
                <a:lnTo>
                  <a:pt x="517998" y="541328"/>
                </a:lnTo>
                <a:close/>
                <a:moveTo>
                  <a:pt x="533334" y="435180"/>
                </a:moveTo>
                <a:lnTo>
                  <a:pt x="530882" y="444173"/>
                </a:lnTo>
                <a:lnTo>
                  <a:pt x="533274" y="444173"/>
                </a:lnTo>
                <a:close/>
                <a:moveTo>
                  <a:pt x="379808" y="527"/>
                </a:moveTo>
                <a:cubicBezTo>
                  <a:pt x="381289" y="1304"/>
                  <a:pt x="382646" y="2937"/>
                  <a:pt x="383881" y="5427"/>
                </a:cubicBezTo>
                <a:cubicBezTo>
                  <a:pt x="388819" y="15389"/>
                  <a:pt x="396734" y="17869"/>
                  <a:pt x="407629" y="12869"/>
                </a:cubicBezTo>
                <a:cubicBezTo>
                  <a:pt x="412640" y="32911"/>
                  <a:pt x="417377" y="48419"/>
                  <a:pt x="421840" y="59392"/>
                </a:cubicBezTo>
                <a:cubicBezTo>
                  <a:pt x="422955" y="62136"/>
                  <a:pt x="423852" y="64860"/>
                  <a:pt x="424531" y="67565"/>
                </a:cubicBezTo>
                <a:lnTo>
                  <a:pt x="425912" y="75609"/>
                </a:lnTo>
                <a:lnTo>
                  <a:pt x="427781" y="78770"/>
                </a:lnTo>
                <a:cubicBezTo>
                  <a:pt x="428765" y="80199"/>
                  <a:pt x="429558" y="81072"/>
                  <a:pt x="430161" y="81389"/>
                </a:cubicBezTo>
                <a:cubicBezTo>
                  <a:pt x="439527" y="83890"/>
                  <a:pt x="450321" y="92244"/>
                  <a:pt x="462542" y="106452"/>
                </a:cubicBezTo>
                <a:cubicBezTo>
                  <a:pt x="474763" y="120660"/>
                  <a:pt x="487821" y="136575"/>
                  <a:pt x="501717" y="154196"/>
                </a:cubicBezTo>
                <a:lnTo>
                  <a:pt x="501648" y="154514"/>
                </a:lnTo>
                <a:lnTo>
                  <a:pt x="503592" y="153723"/>
                </a:lnTo>
                <a:cubicBezTo>
                  <a:pt x="506849" y="153225"/>
                  <a:pt x="511119" y="154791"/>
                  <a:pt x="516400" y="158423"/>
                </a:cubicBezTo>
                <a:cubicBezTo>
                  <a:pt x="523441" y="163264"/>
                  <a:pt x="526473" y="182612"/>
                  <a:pt x="525495" y="216466"/>
                </a:cubicBezTo>
                <a:cubicBezTo>
                  <a:pt x="524798" y="210354"/>
                  <a:pt x="529073" y="207298"/>
                  <a:pt x="538319" y="207298"/>
                </a:cubicBezTo>
                <a:cubicBezTo>
                  <a:pt x="535800" y="246628"/>
                  <a:pt x="534905" y="270282"/>
                  <a:pt x="535636" y="278259"/>
                </a:cubicBezTo>
                <a:cubicBezTo>
                  <a:pt x="536366" y="286236"/>
                  <a:pt x="537149" y="298877"/>
                  <a:pt x="537987" y="316180"/>
                </a:cubicBezTo>
                <a:cubicBezTo>
                  <a:pt x="538824" y="333484"/>
                  <a:pt x="539722" y="353189"/>
                  <a:pt x="540680" y="375295"/>
                </a:cubicBezTo>
                <a:cubicBezTo>
                  <a:pt x="541399" y="391875"/>
                  <a:pt x="539742" y="408934"/>
                  <a:pt x="535708" y="426473"/>
                </a:cubicBezTo>
                <a:lnTo>
                  <a:pt x="534002" y="432729"/>
                </a:lnTo>
                <a:lnTo>
                  <a:pt x="534540" y="444292"/>
                </a:lnTo>
                <a:cubicBezTo>
                  <a:pt x="535384" y="465445"/>
                  <a:pt x="532470" y="486579"/>
                  <a:pt x="525796" y="507693"/>
                </a:cubicBezTo>
                <a:lnTo>
                  <a:pt x="525696" y="507693"/>
                </a:lnTo>
                <a:lnTo>
                  <a:pt x="525700" y="506290"/>
                </a:lnTo>
                <a:lnTo>
                  <a:pt x="524563" y="515186"/>
                </a:lnTo>
                <a:cubicBezTo>
                  <a:pt x="523869" y="519217"/>
                  <a:pt x="522974" y="523411"/>
                  <a:pt x="521880" y="527768"/>
                </a:cubicBezTo>
                <a:lnTo>
                  <a:pt x="521461" y="529233"/>
                </a:lnTo>
                <a:lnTo>
                  <a:pt x="521231" y="523154"/>
                </a:lnTo>
                <a:cubicBezTo>
                  <a:pt x="519859" y="507107"/>
                  <a:pt x="516430" y="497439"/>
                  <a:pt x="510943" y="494149"/>
                </a:cubicBezTo>
                <a:cubicBezTo>
                  <a:pt x="507284" y="491957"/>
                  <a:pt x="504541" y="496350"/>
                  <a:pt x="502712" y="507328"/>
                </a:cubicBezTo>
                <a:lnTo>
                  <a:pt x="501051" y="539218"/>
                </a:lnTo>
                <a:lnTo>
                  <a:pt x="501970" y="539506"/>
                </a:lnTo>
                <a:lnTo>
                  <a:pt x="510003" y="565805"/>
                </a:lnTo>
                <a:lnTo>
                  <a:pt x="516390" y="569486"/>
                </a:lnTo>
                <a:cubicBezTo>
                  <a:pt x="519767" y="574010"/>
                  <a:pt x="521046" y="579904"/>
                  <a:pt x="520229" y="587167"/>
                </a:cubicBezTo>
                <a:lnTo>
                  <a:pt x="519429" y="597447"/>
                </a:lnTo>
                <a:lnTo>
                  <a:pt x="520253" y="602246"/>
                </a:lnTo>
                <a:lnTo>
                  <a:pt x="522122" y="605407"/>
                </a:lnTo>
                <a:cubicBezTo>
                  <a:pt x="523106" y="606836"/>
                  <a:pt x="523899" y="607709"/>
                  <a:pt x="524502" y="608026"/>
                </a:cubicBezTo>
                <a:cubicBezTo>
                  <a:pt x="533868" y="610527"/>
                  <a:pt x="544662" y="618881"/>
                  <a:pt x="556883" y="633089"/>
                </a:cubicBezTo>
                <a:cubicBezTo>
                  <a:pt x="569104" y="647297"/>
                  <a:pt x="582162" y="663212"/>
                  <a:pt x="596058" y="680833"/>
                </a:cubicBezTo>
                <a:lnTo>
                  <a:pt x="595989" y="681151"/>
                </a:lnTo>
                <a:lnTo>
                  <a:pt x="597933" y="680360"/>
                </a:lnTo>
                <a:cubicBezTo>
                  <a:pt x="601190" y="679862"/>
                  <a:pt x="605460" y="681428"/>
                  <a:pt x="610741" y="685060"/>
                </a:cubicBezTo>
                <a:cubicBezTo>
                  <a:pt x="617782" y="689901"/>
                  <a:pt x="620814" y="709249"/>
                  <a:pt x="619836" y="743103"/>
                </a:cubicBezTo>
                <a:cubicBezTo>
                  <a:pt x="619139" y="736991"/>
                  <a:pt x="623414" y="733935"/>
                  <a:pt x="632660" y="733935"/>
                </a:cubicBezTo>
                <a:cubicBezTo>
                  <a:pt x="630141" y="773265"/>
                  <a:pt x="629246" y="796919"/>
                  <a:pt x="629977" y="804896"/>
                </a:cubicBezTo>
                <a:cubicBezTo>
                  <a:pt x="630707" y="812873"/>
                  <a:pt x="631490" y="825514"/>
                  <a:pt x="632328" y="842817"/>
                </a:cubicBezTo>
                <a:cubicBezTo>
                  <a:pt x="633165" y="860121"/>
                  <a:pt x="634063" y="879826"/>
                  <a:pt x="635021" y="901932"/>
                </a:cubicBezTo>
                <a:cubicBezTo>
                  <a:pt x="635740" y="918512"/>
                  <a:pt x="634083" y="935571"/>
                  <a:pt x="630049" y="953110"/>
                </a:cubicBezTo>
                <a:lnTo>
                  <a:pt x="628343" y="959366"/>
                </a:lnTo>
                <a:lnTo>
                  <a:pt x="628881" y="970929"/>
                </a:lnTo>
                <a:cubicBezTo>
                  <a:pt x="629725" y="992082"/>
                  <a:pt x="626811" y="1013216"/>
                  <a:pt x="620137" y="1034330"/>
                </a:cubicBezTo>
                <a:lnTo>
                  <a:pt x="620037" y="1034330"/>
                </a:lnTo>
                <a:lnTo>
                  <a:pt x="620041" y="1032927"/>
                </a:lnTo>
                <a:lnTo>
                  <a:pt x="618904" y="1041823"/>
                </a:lnTo>
                <a:cubicBezTo>
                  <a:pt x="618210" y="1045854"/>
                  <a:pt x="617315" y="1050048"/>
                  <a:pt x="616221" y="1054405"/>
                </a:cubicBezTo>
                <a:lnTo>
                  <a:pt x="615802" y="1055870"/>
                </a:lnTo>
                <a:lnTo>
                  <a:pt x="615572" y="1049791"/>
                </a:lnTo>
                <a:cubicBezTo>
                  <a:pt x="614200" y="1033744"/>
                  <a:pt x="610771" y="1024076"/>
                  <a:pt x="605284" y="1020786"/>
                </a:cubicBezTo>
                <a:cubicBezTo>
                  <a:pt x="597967" y="1016401"/>
                  <a:pt x="594309" y="1038358"/>
                  <a:pt x="594309" y="1086658"/>
                </a:cubicBezTo>
                <a:cubicBezTo>
                  <a:pt x="609451" y="1090229"/>
                  <a:pt x="616205" y="1099278"/>
                  <a:pt x="614570" y="1113804"/>
                </a:cubicBezTo>
                <a:cubicBezTo>
                  <a:pt x="612935" y="1128329"/>
                  <a:pt x="611816" y="1142716"/>
                  <a:pt x="611213" y="1156964"/>
                </a:cubicBezTo>
                <a:cubicBezTo>
                  <a:pt x="611213" y="1175577"/>
                  <a:pt x="610724" y="1192058"/>
                  <a:pt x="609746" y="1206405"/>
                </a:cubicBezTo>
                <a:cubicBezTo>
                  <a:pt x="608767" y="1220752"/>
                  <a:pt x="607508" y="1240347"/>
                  <a:pt x="605967" y="1265192"/>
                </a:cubicBezTo>
                <a:cubicBezTo>
                  <a:pt x="606101" y="1285512"/>
                  <a:pt x="605327" y="1296287"/>
                  <a:pt x="603646" y="1297517"/>
                </a:cubicBezTo>
                <a:cubicBezTo>
                  <a:pt x="601964" y="1298748"/>
                  <a:pt x="601123" y="1291564"/>
                  <a:pt x="601123" y="1275967"/>
                </a:cubicBezTo>
                <a:cubicBezTo>
                  <a:pt x="600051" y="1304225"/>
                  <a:pt x="599324" y="1325814"/>
                  <a:pt x="598942" y="1340737"/>
                </a:cubicBezTo>
                <a:cubicBezTo>
                  <a:pt x="598560" y="1355659"/>
                  <a:pt x="597599" y="1375602"/>
                  <a:pt x="596058" y="1400566"/>
                </a:cubicBezTo>
                <a:cubicBezTo>
                  <a:pt x="596058" y="1425212"/>
                  <a:pt x="595217" y="1438160"/>
                  <a:pt x="593535" y="1439410"/>
                </a:cubicBezTo>
                <a:cubicBezTo>
                  <a:pt x="591854" y="1440660"/>
                  <a:pt x="591012" y="1434975"/>
                  <a:pt x="591012" y="1422354"/>
                </a:cubicBezTo>
                <a:cubicBezTo>
                  <a:pt x="591012" y="1452517"/>
                  <a:pt x="589599" y="1473888"/>
                  <a:pt x="586771" y="1486470"/>
                </a:cubicBezTo>
                <a:cubicBezTo>
                  <a:pt x="583944" y="1499050"/>
                  <a:pt x="581860" y="1512941"/>
                  <a:pt x="580520" y="1528141"/>
                </a:cubicBezTo>
                <a:cubicBezTo>
                  <a:pt x="579944" y="1535682"/>
                  <a:pt x="580078" y="1546298"/>
                  <a:pt x="580923" y="1559991"/>
                </a:cubicBezTo>
                <a:cubicBezTo>
                  <a:pt x="581767" y="1573683"/>
                  <a:pt x="581184" y="1601543"/>
                  <a:pt x="579174" y="1643572"/>
                </a:cubicBezTo>
                <a:lnTo>
                  <a:pt x="575158" y="1643572"/>
                </a:lnTo>
                <a:lnTo>
                  <a:pt x="573807" y="1656163"/>
                </a:lnTo>
                <a:cubicBezTo>
                  <a:pt x="572427" y="1662295"/>
                  <a:pt x="571435" y="1667623"/>
                  <a:pt x="570832" y="1672147"/>
                </a:cubicBezTo>
                <a:cubicBezTo>
                  <a:pt x="570832" y="1674410"/>
                  <a:pt x="571251" y="1686078"/>
                  <a:pt x="572089" y="1707152"/>
                </a:cubicBezTo>
                <a:cubicBezTo>
                  <a:pt x="572926" y="1728226"/>
                  <a:pt x="570035" y="1749399"/>
                  <a:pt x="563415" y="1770672"/>
                </a:cubicBezTo>
                <a:lnTo>
                  <a:pt x="561687" y="1770672"/>
                </a:lnTo>
                <a:cubicBezTo>
                  <a:pt x="561673" y="1770751"/>
                  <a:pt x="561459" y="1780038"/>
                  <a:pt x="561043" y="1798532"/>
                </a:cubicBezTo>
                <a:cubicBezTo>
                  <a:pt x="560628" y="1817027"/>
                  <a:pt x="559683" y="1833933"/>
                  <a:pt x="558209" y="1849253"/>
                </a:cubicBezTo>
                <a:cubicBezTo>
                  <a:pt x="558209" y="1867073"/>
                  <a:pt x="556947" y="1877233"/>
                  <a:pt x="554421" y="1879733"/>
                </a:cubicBezTo>
                <a:cubicBezTo>
                  <a:pt x="553789" y="1880358"/>
                  <a:pt x="553289" y="1880595"/>
                  <a:pt x="552921" y="1880444"/>
                </a:cubicBezTo>
                <a:lnTo>
                  <a:pt x="552868" y="1880321"/>
                </a:lnTo>
                <a:lnTo>
                  <a:pt x="552747" y="1885068"/>
                </a:lnTo>
                <a:cubicBezTo>
                  <a:pt x="552469" y="1889816"/>
                  <a:pt x="552052" y="1893822"/>
                  <a:pt x="551496" y="1897086"/>
                </a:cubicBezTo>
                <a:cubicBezTo>
                  <a:pt x="550384" y="1903615"/>
                  <a:pt x="549406" y="1913110"/>
                  <a:pt x="548561" y="1925572"/>
                </a:cubicBezTo>
                <a:cubicBezTo>
                  <a:pt x="548267" y="1925254"/>
                  <a:pt x="548749" y="1935067"/>
                  <a:pt x="550009" y="1955010"/>
                </a:cubicBezTo>
                <a:cubicBezTo>
                  <a:pt x="551268" y="1974953"/>
                  <a:pt x="548561" y="1995720"/>
                  <a:pt x="541888" y="2017310"/>
                </a:cubicBezTo>
                <a:lnTo>
                  <a:pt x="541526" y="2017310"/>
                </a:lnTo>
                <a:cubicBezTo>
                  <a:pt x="541714" y="2014611"/>
                  <a:pt x="542019" y="2019770"/>
                  <a:pt x="542441" y="2032788"/>
                </a:cubicBezTo>
                <a:cubicBezTo>
                  <a:pt x="542863" y="2045805"/>
                  <a:pt x="541386" y="2066264"/>
                  <a:pt x="538009" y="2094164"/>
                </a:cubicBezTo>
                <a:cubicBezTo>
                  <a:pt x="538009" y="2102935"/>
                  <a:pt x="535865" y="2113631"/>
                  <a:pt x="531577" y="2126252"/>
                </a:cubicBezTo>
                <a:lnTo>
                  <a:pt x="533064" y="2121608"/>
                </a:lnTo>
                <a:cubicBezTo>
                  <a:pt x="530317" y="2162328"/>
                  <a:pt x="528103" y="2207601"/>
                  <a:pt x="526421" y="2257429"/>
                </a:cubicBezTo>
                <a:cubicBezTo>
                  <a:pt x="524740" y="2307256"/>
                  <a:pt x="521902" y="2361837"/>
                  <a:pt x="517909" y="2421170"/>
                </a:cubicBezTo>
                <a:cubicBezTo>
                  <a:pt x="516924" y="2424087"/>
                  <a:pt x="516083" y="2426618"/>
                  <a:pt x="515387" y="2428764"/>
                </a:cubicBezTo>
                <a:lnTo>
                  <a:pt x="514267" y="2432332"/>
                </a:lnTo>
                <a:lnTo>
                  <a:pt x="514663" y="2450161"/>
                </a:lnTo>
                <a:cubicBezTo>
                  <a:pt x="515085" y="2467505"/>
                  <a:pt x="513567" y="2481614"/>
                  <a:pt x="510110" y="2492488"/>
                </a:cubicBezTo>
                <a:cubicBezTo>
                  <a:pt x="509360" y="2492091"/>
                  <a:pt x="509407" y="2494125"/>
                  <a:pt x="510251" y="2498590"/>
                </a:cubicBezTo>
                <a:cubicBezTo>
                  <a:pt x="511095" y="2503055"/>
                  <a:pt x="510606" y="2519356"/>
                  <a:pt x="508784" y="2547495"/>
                </a:cubicBezTo>
                <a:cubicBezTo>
                  <a:pt x="508918" y="2567616"/>
                  <a:pt x="507457" y="2578798"/>
                  <a:pt x="504402" y="2581041"/>
                </a:cubicBezTo>
                <a:cubicBezTo>
                  <a:pt x="503638" y="2581601"/>
                  <a:pt x="503029" y="2581740"/>
                  <a:pt x="502575" y="2581456"/>
                </a:cubicBezTo>
                <a:lnTo>
                  <a:pt x="502492" y="2581260"/>
                </a:lnTo>
                <a:lnTo>
                  <a:pt x="502309" y="2595239"/>
                </a:lnTo>
                <a:cubicBezTo>
                  <a:pt x="502066" y="2604050"/>
                  <a:pt x="501702" y="2612424"/>
                  <a:pt x="501216" y="2620361"/>
                </a:cubicBezTo>
                <a:cubicBezTo>
                  <a:pt x="500244" y="2636236"/>
                  <a:pt x="498982" y="2656695"/>
                  <a:pt x="497427" y="2681738"/>
                </a:cubicBezTo>
                <a:cubicBezTo>
                  <a:pt x="497561" y="2707257"/>
                  <a:pt x="496576" y="2720016"/>
                  <a:pt x="494472" y="2720016"/>
                </a:cubicBezTo>
                <a:cubicBezTo>
                  <a:pt x="492369" y="2720016"/>
                  <a:pt x="491317" y="2711047"/>
                  <a:pt x="491317" y="2693108"/>
                </a:cubicBezTo>
                <a:cubicBezTo>
                  <a:pt x="491317" y="2710571"/>
                  <a:pt x="490844" y="2730554"/>
                  <a:pt x="489899" y="2753056"/>
                </a:cubicBezTo>
                <a:cubicBezTo>
                  <a:pt x="488955" y="2775559"/>
                  <a:pt x="487551" y="2796454"/>
                  <a:pt x="485689" y="2815743"/>
                </a:cubicBezTo>
                <a:cubicBezTo>
                  <a:pt x="481736" y="2874202"/>
                  <a:pt x="478061" y="2946830"/>
                  <a:pt x="474664" y="3033627"/>
                </a:cubicBezTo>
                <a:cubicBezTo>
                  <a:pt x="471267" y="3120424"/>
                  <a:pt x="468584" y="3198648"/>
                  <a:pt x="466614" y="3268299"/>
                </a:cubicBezTo>
                <a:cubicBezTo>
                  <a:pt x="453817" y="3288976"/>
                  <a:pt x="444474" y="3295495"/>
                  <a:pt x="438584" y="3287855"/>
                </a:cubicBezTo>
                <a:cubicBezTo>
                  <a:pt x="434167" y="3282125"/>
                  <a:pt x="430668" y="3276356"/>
                  <a:pt x="428086" y="3270549"/>
                </a:cubicBezTo>
                <a:lnTo>
                  <a:pt x="426655" y="3266887"/>
                </a:lnTo>
                <a:lnTo>
                  <a:pt x="426374" y="3269430"/>
                </a:lnTo>
                <a:cubicBezTo>
                  <a:pt x="417664" y="3259469"/>
                  <a:pt x="411681" y="3258229"/>
                  <a:pt x="408424" y="3265710"/>
                </a:cubicBezTo>
                <a:cubicBezTo>
                  <a:pt x="405168" y="3273191"/>
                  <a:pt x="398434" y="3269450"/>
                  <a:pt x="388224" y="3254488"/>
                </a:cubicBezTo>
                <a:cubicBezTo>
                  <a:pt x="378535" y="3256988"/>
                  <a:pt x="372814" y="3249130"/>
                  <a:pt x="371058" y="3230914"/>
                </a:cubicBezTo>
                <a:lnTo>
                  <a:pt x="370261" y="3220752"/>
                </a:lnTo>
                <a:lnTo>
                  <a:pt x="366416" y="3218274"/>
                </a:lnTo>
                <a:lnTo>
                  <a:pt x="365391" y="3216603"/>
                </a:lnTo>
                <a:lnTo>
                  <a:pt x="361488" y="3217692"/>
                </a:lnTo>
                <a:cubicBezTo>
                  <a:pt x="359922" y="3217403"/>
                  <a:pt x="358161" y="3216443"/>
                  <a:pt x="356204" y="3214810"/>
                </a:cubicBezTo>
                <a:cubicBezTo>
                  <a:pt x="348379" y="3208282"/>
                  <a:pt x="343579" y="3198905"/>
                  <a:pt x="341803" y="3186682"/>
                </a:cubicBezTo>
                <a:cubicBezTo>
                  <a:pt x="340915" y="3180570"/>
                  <a:pt x="340403" y="3175837"/>
                  <a:pt x="340265" y="3172484"/>
                </a:cubicBezTo>
                <a:lnTo>
                  <a:pt x="340850" y="3167630"/>
                </a:lnTo>
                <a:lnTo>
                  <a:pt x="337321" y="3166099"/>
                </a:lnTo>
                <a:cubicBezTo>
                  <a:pt x="334899" y="3163896"/>
                  <a:pt x="332376" y="3160498"/>
                  <a:pt x="329753" y="3155904"/>
                </a:cubicBezTo>
                <a:cubicBezTo>
                  <a:pt x="330530" y="3151856"/>
                  <a:pt x="329113" y="3153573"/>
                  <a:pt x="325502" y="3161054"/>
                </a:cubicBezTo>
                <a:cubicBezTo>
                  <a:pt x="321891" y="3168535"/>
                  <a:pt x="310537" y="3162036"/>
                  <a:pt x="291443" y="3141557"/>
                </a:cubicBezTo>
                <a:cubicBezTo>
                  <a:pt x="291443" y="3114689"/>
                  <a:pt x="286578" y="3102505"/>
                  <a:pt x="276850" y="3105005"/>
                </a:cubicBezTo>
                <a:cubicBezTo>
                  <a:pt x="272884" y="3027714"/>
                  <a:pt x="270753" y="2953017"/>
                  <a:pt x="270458" y="2880915"/>
                </a:cubicBezTo>
                <a:lnTo>
                  <a:pt x="274618" y="2693276"/>
                </a:lnTo>
                <a:lnTo>
                  <a:pt x="272075" y="2691637"/>
                </a:lnTo>
                <a:lnTo>
                  <a:pt x="271050" y="2689966"/>
                </a:lnTo>
                <a:lnTo>
                  <a:pt x="267147" y="2691055"/>
                </a:lnTo>
                <a:cubicBezTo>
                  <a:pt x="265581" y="2690766"/>
                  <a:pt x="263820" y="2689806"/>
                  <a:pt x="261863" y="2688173"/>
                </a:cubicBezTo>
                <a:cubicBezTo>
                  <a:pt x="254038" y="2681645"/>
                  <a:pt x="249238" y="2672268"/>
                  <a:pt x="247462" y="2660045"/>
                </a:cubicBezTo>
                <a:cubicBezTo>
                  <a:pt x="246574" y="2653933"/>
                  <a:pt x="246062" y="2649200"/>
                  <a:pt x="245924" y="2645847"/>
                </a:cubicBezTo>
                <a:lnTo>
                  <a:pt x="246509" y="2640993"/>
                </a:lnTo>
                <a:lnTo>
                  <a:pt x="242980" y="2639462"/>
                </a:lnTo>
                <a:cubicBezTo>
                  <a:pt x="240558" y="2637259"/>
                  <a:pt x="238035" y="2633861"/>
                  <a:pt x="235412" y="2629267"/>
                </a:cubicBezTo>
                <a:cubicBezTo>
                  <a:pt x="236189" y="2625219"/>
                  <a:pt x="234772" y="2626936"/>
                  <a:pt x="231161" y="2634417"/>
                </a:cubicBezTo>
                <a:cubicBezTo>
                  <a:pt x="229355" y="2638158"/>
                  <a:pt x="225614" y="2638403"/>
                  <a:pt x="219938" y="2635154"/>
                </a:cubicBezTo>
                <a:lnTo>
                  <a:pt x="202073" y="2619325"/>
                </a:lnTo>
                <a:lnTo>
                  <a:pt x="196192" y="2790779"/>
                </a:lnTo>
                <a:cubicBezTo>
                  <a:pt x="183395" y="2811456"/>
                  <a:pt x="174052" y="2817975"/>
                  <a:pt x="168162" y="2810335"/>
                </a:cubicBezTo>
                <a:cubicBezTo>
                  <a:pt x="163745" y="2804605"/>
                  <a:pt x="160246" y="2798836"/>
                  <a:pt x="157664" y="2793029"/>
                </a:cubicBezTo>
                <a:lnTo>
                  <a:pt x="156233" y="2789367"/>
                </a:lnTo>
                <a:lnTo>
                  <a:pt x="155952" y="2791910"/>
                </a:lnTo>
                <a:cubicBezTo>
                  <a:pt x="147242" y="2781949"/>
                  <a:pt x="141259" y="2780709"/>
                  <a:pt x="138002" y="2788190"/>
                </a:cubicBezTo>
                <a:cubicBezTo>
                  <a:pt x="134746" y="2795671"/>
                  <a:pt x="128012" y="2791930"/>
                  <a:pt x="117802" y="2776968"/>
                </a:cubicBezTo>
                <a:cubicBezTo>
                  <a:pt x="108113" y="2779468"/>
                  <a:pt x="102392" y="2771610"/>
                  <a:pt x="100636" y="2753394"/>
                </a:cubicBezTo>
                <a:lnTo>
                  <a:pt x="99839" y="2743232"/>
                </a:lnTo>
                <a:lnTo>
                  <a:pt x="95994" y="2740754"/>
                </a:lnTo>
                <a:lnTo>
                  <a:pt x="94969" y="2739083"/>
                </a:lnTo>
                <a:lnTo>
                  <a:pt x="91066" y="2740172"/>
                </a:lnTo>
                <a:cubicBezTo>
                  <a:pt x="89500" y="2739883"/>
                  <a:pt x="87739" y="2738923"/>
                  <a:pt x="85782" y="2737290"/>
                </a:cubicBezTo>
                <a:cubicBezTo>
                  <a:pt x="77957" y="2730762"/>
                  <a:pt x="73157" y="2721385"/>
                  <a:pt x="71381" y="2709162"/>
                </a:cubicBezTo>
                <a:cubicBezTo>
                  <a:pt x="70493" y="2703050"/>
                  <a:pt x="69981" y="2698317"/>
                  <a:pt x="69843" y="2694964"/>
                </a:cubicBezTo>
                <a:lnTo>
                  <a:pt x="70428" y="2690110"/>
                </a:lnTo>
                <a:lnTo>
                  <a:pt x="66899" y="2688579"/>
                </a:lnTo>
                <a:cubicBezTo>
                  <a:pt x="64477" y="2686376"/>
                  <a:pt x="61954" y="2682978"/>
                  <a:pt x="59331" y="2678384"/>
                </a:cubicBezTo>
                <a:cubicBezTo>
                  <a:pt x="60108" y="2674336"/>
                  <a:pt x="58691" y="2676053"/>
                  <a:pt x="55080" y="2683534"/>
                </a:cubicBezTo>
                <a:cubicBezTo>
                  <a:pt x="51469" y="2691015"/>
                  <a:pt x="40115" y="2684516"/>
                  <a:pt x="21021" y="2664037"/>
                </a:cubicBezTo>
                <a:cubicBezTo>
                  <a:pt x="21021" y="2637169"/>
                  <a:pt x="16156" y="2624985"/>
                  <a:pt x="6428" y="2627485"/>
                </a:cubicBezTo>
                <a:cubicBezTo>
                  <a:pt x="-1505" y="2472902"/>
                  <a:pt x="-2095" y="2328698"/>
                  <a:pt x="4659" y="2194871"/>
                </a:cubicBezTo>
                <a:cubicBezTo>
                  <a:pt x="5476" y="2191815"/>
                  <a:pt x="5463" y="2186934"/>
                  <a:pt x="4619" y="2180227"/>
                </a:cubicBezTo>
                <a:cubicBezTo>
                  <a:pt x="3775" y="2173520"/>
                  <a:pt x="3808" y="2161812"/>
                  <a:pt x="4719" y="2145103"/>
                </a:cubicBezTo>
                <a:cubicBezTo>
                  <a:pt x="4652" y="2135777"/>
                  <a:pt x="6669" y="2125180"/>
                  <a:pt x="10770" y="2113314"/>
                </a:cubicBezTo>
                <a:cubicBezTo>
                  <a:pt x="11570" y="2110942"/>
                  <a:pt x="12241" y="2108867"/>
                  <a:pt x="12781" y="2107089"/>
                </a:cubicBezTo>
                <a:lnTo>
                  <a:pt x="13720" y="2103694"/>
                </a:lnTo>
                <a:lnTo>
                  <a:pt x="12854" y="2113509"/>
                </a:lnTo>
                <a:lnTo>
                  <a:pt x="17483" y="2099741"/>
                </a:lnTo>
                <a:cubicBezTo>
                  <a:pt x="26059" y="2079301"/>
                  <a:pt x="26899" y="2070709"/>
                  <a:pt x="20005" y="2073963"/>
                </a:cubicBezTo>
                <a:cubicBezTo>
                  <a:pt x="13111" y="2077218"/>
                  <a:pt x="9664" y="2079579"/>
                  <a:pt x="9664" y="2081048"/>
                </a:cubicBezTo>
                <a:cubicBezTo>
                  <a:pt x="9664" y="2076364"/>
                  <a:pt x="9453" y="2066572"/>
                  <a:pt x="9031" y="2051669"/>
                </a:cubicBezTo>
                <a:cubicBezTo>
                  <a:pt x="8609" y="2036766"/>
                  <a:pt x="8820" y="2024830"/>
                  <a:pt x="9664" y="2015861"/>
                </a:cubicBezTo>
                <a:cubicBezTo>
                  <a:pt x="10508" y="2023679"/>
                  <a:pt x="11771" y="2009342"/>
                  <a:pt x="13453" y="1972849"/>
                </a:cubicBezTo>
                <a:cubicBezTo>
                  <a:pt x="15135" y="1936357"/>
                  <a:pt x="16605" y="1902811"/>
                  <a:pt x="17865" y="1872212"/>
                </a:cubicBezTo>
                <a:cubicBezTo>
                  <a:pt x="19124" y="1841613"/>
                  <a:pt x="20387" y="1812522"/>
                  <a:pt x="21654" y="1784939"/>
                </a:cubicBezTo>
                <a:cubicBezTo>
                  <a:pt x="22920" y="1757356"/>
                  <a:pt x="24283" y="1730488"/>
                  <a:pt x="25744" y="1704334"/>
                </a:cubicBezTo>
                <a:cubicBezTo>
                  <a:pt x="31010" y="1641389"/>
                  <a:pt x="36936" y="1552519"/>
                  <a:pt x="43522" y="1437723"/>
                </a:cubicBezTo>
                <a:cubicBezTo>
                  <a:pt x="50108" y="1322927"/>
                  <a:pt x="56557" y="1221178"/>
                  <a:pt x="62869" y="1132477"/>
                </a:cubicBezTo>
                <a:cubicBezTo>
                  <a:pt x="66473" y="1079296"/>
                  <a:pt x="69702" y="1029170"/>
                  <a:pt x="72557" y="982101"/>
                </a:cubicBezTo>
                <a:cubicBezTo>
                  <a:pt x="75411" y="935032"/>
                  <a:pt x="78848" y="889292"/>
                  <a:pt x="82868" y="844881"/>
                </a:cubicBezTo>
                <a:cubicBezTo>
                  <a:pt x="84784" y="818211"/>
                  <a:pt x="87424" y="793665"/>
                  <a:pt x="90788" y="771241"/>
                </a:cubicBezTo>
                <a:cubicBezTo>
                  <a:pt x="94151" y="748818"/>
                  <a:pt x="96623" y="727069"/>
                  <a:pt x="98204" y="705995"/>
                </a:cubicBezTo>
                <a:cubicBezTo>
                  <a:pt x="100590" y="687461"/>
                  <a:pt x="102415" y="667647"/>
                  <a:pt x="103682" y="646553"/>
                </a:cubicBezTo>
                <a:cubicBezTo>
                  <a:pt x="104948" y="625459"/>
                  <a:pt x="106472" y="603978"/>
                  <a:pt x="108254" y="582110"/>
                </a:cubicBezTo>
                <a:cubicBezTo>
                  <a:pt x="110090" y="568617"/>
                  <a:pt x="111936" y="555649"/>
                  <a:pt x="113792" y="543207"/>
                </a:cubicBezTo>
                <a:cubicBezTo>
                  <a:pt x="115648" y="530765"/>
                  <a:pt x="117454" y="518015"/>
                  <a:pt x="119209" y="504958"/>
                </a:cubicBezTo>
                <a:cubicBezTo>
                  <a:pt x="123028" y="482217"/>
                  <a:pt x="126197" y="455329"/>
                  <a:pt x="128716" y="424293"/>
                </a:cubicBezTo>
                <a:cubicBezTo>
                  <a:pt x="131235" y="393257"/>
                  <a:pt x="134793" y="361527"/>
                  <a:pt x="139389" y="329103"/>
                </a:cubicBezTo>
                <a:cubicBezTo>
                  <a:pt x="143302" y="308029"/>
                  <a:pt x="145164" y="298116"/>
                  <a:pt x="144977" y="299367"/>
                </a:cubicBezTo>
                <a:cubicBezTo>
                  <a:pt x="144789" y="300617"/>
                  <a:pt x="144695" y="308941"/>
                  <a:pt x="144695" y="324340"/>
                </a:cubicBezTo>
                <a:cubicBezTo>
                  <a:pt x="145607" y="302710"/>
                  <a:pt x="146910" y="285218"/>
                  <a:pt x="148605" y="271863"/>
                </a:cubicBezTo>
                <a:cubicBezTo>
                  <a:pt x="150300" y="258508"/>
                  <a:pt x="153486" y="242167"/>
                  <a:pt x="158163" y="222839"/>
                </a:cubicBezTo>
                <a:cubicBezTo>
                  <a:pt x="158846" y="219863"/>
                  <a:pt x="159593" y="211776"/>
                  <a:pt x="160404" y="198580"/>
                </a:cubicBezTo>
                <a:cubicBezTo>
                  <a:pt x="161214" y="185384"/>
                  <a:pt x="163596" y="168487"/>
                  <a:pt x="167549" y="147889"/>
                </a:cubicBezTo>
                <a:cubicBezTo>
                  <a:pt x="168661" y="142919"/>
                  <a:pt x="169643" y="138608"/>
                  <a:pt x="170492" y="134958"/>
                </a:cubicBezTo>
                <a:lnTo>
                  <a:pt x="171783" y="129584"/>
                </a:lnTo>
                <a:lnTo>
                  <a:pt x="171821" y="128713"/>
                </a:lnTo>
                <a:cubicBezTo>
                  <a:pt x="172243" y="124997"/>
                  <a:pt x="172876" y="122509"/>
                  <a:pt x="173720" y="121249"/>
                </a:cubicBezTo>
                <a:lnTo>
                  <a:pt x="174067" y="120889"/>
                </a:lnTo>
                <a:lnTo>
                  <a:pt x="174594" y="119940"/>
                </a:lnTo>
                <a:lnTo>
                  <a:pt x="174551" y="120386"/>
                </a:lnTo>
                <a:lnTo>
                  <a:pt x="175059" y="119858"/>
                </a:lnTo>
                <a:lnTo>
                  <a:pt x="175743" y="97541"/>
                </a:lnTo>
                <a:cubicBezTo>
                  <a:pt x="177255" y="76377"/>
                  <a:pt x="181036" y="65796"/>
                  <a:pt x="187087" y="65796"/>
                </a:cubicBezTo>
                <a:cubicBezTo>
                  <a:pt x="193740" y="52699"/>
                  <a:pt x="199286" y="47315"/>
                  <a:pt x="203727" y="49644"/>
                </a:cubicBezTo>
                <a:cubicBezTo>
                  <a:pt x="205208" y="50421"/>
                  <a:pt x="206565" y="52054"/>
                  <a:pt x="207800" y="54544"/>
                </a:cubicBezTo>
                <a:cubicBezTo>
                  <a:pt x="212738" y="64506"/>
                  <a:pt x="220653" y="66986"/>
                  <a:pt x="231548" y="61986"/>
                </a:cubicBezTo>
                <a:cubicBezTo>
                  <a:pt x="236559" y="82028"/>
                  <a:pt x="241296" y="97536"/>
                  <a:pt x="245759" y="108509"/>
                </a:cubicBezTo>
                <a:cubicBezTo>
                  <a:pt x="246874" y="111253"/>
                  <a:pt x="247771" y="113977"/>
                  <a:pt x="248450" y="116682"/>
                </a:cubicBezTo>
                <a:lnTo>
                  <a:pt x="249831" y="124726"/>
                </a:lnTo>
                <a:lnTo>
                  <a:pt x="251700" y="127887"/>
                </a:lnTo>
                <a:cubicBezTo>
                  <a:pt x="252684" y="129316"/>
                  <a:pt x="253477" y="130189"/>
                  <a:pt x="254080" y="130506"/>
                </a:cubicBezTo>
                <a:cubicBezTo>
                  <a:pt x="263446" y="133007"/>
                  <a:pt x="274240" y="141361"/>
                  <a:pt x="286461" y="155569"/>
                </a:cubicBezTo>
                <a:cubicBezTo>
                  <a:pt x="298682" y="169777"/>
                  <a:pt x="311740" y="185692"/>
                  <a:pt x="325636" y="203313"/>
                </a:cubicBezTo>
                <a:lnTo>
                  <a:pt x="325567" y="203631"/>
                </a:lnTo>
                <a:lnTo>
                  <a:pt x="327511" y="202840"/>
                </a:lnTo>
                <a:lnTo>
                  <a:pt x="328497" y="203202"/>
                </a:lnTo>
                <a:lnTo>
                  <a:pt x="334244" y="173722"/>
                </a:lnTo>
                <a:cubicBezTo>
                  <a:pt x="334927" y="170746"/>
                  <a:pt x="335674" y="162659"/>
                  <a:pt x="336485" y="149463"/>
                </a:cubicBezTo>
                <a:cubicBezTo>
                  <a:pt x="337295" y="136267"/>
                  <a:pt x="339677" y="119370"/>
                  <a:pt x="343630" y="98772"/>
                </a:cubicBezTo>
                <a:cubicBezTo>
                  <a:pt x="344742" y="93802"/>
                  <a:pt x="345724" y="89491"/>
                  <a:pt x="346573" y="85841"/>
                </a:cubicBezTo>
                <a:lnTo>
                  <a:pt x="347864" y="80467"/>
                </a:lnTo>
                <a:lnTo>
                  <a:pt x="347902" y="79596"/>
                </a:lnTo>
                <a:cubicBezTo>
                  <a:pt x="348324" y="75880"/>
                  <a:pt x="348957" y="73392"/>
                  <a:pt x="349801" y="72132"/>
                </a:cubicBezTo>
                <a:lnTo>
                  <a:pt x="350148" y="71772"/>
                </a:lnTo>
                <a:lnTo>
                  <a:pt x="350675" y="70823"/>
                </a:lnTo>
                <a:lnTo>
                  <a:pt x="350632" y="71269"/>
                </a:lnTo>
                <a:lnTo>
                  <a:pt x="351140" y="70741"/>
                </a:lnTo>
                <a:lnTo>
                  <a:pt x="351824" y="48424"/>
                </a:lnTo>
                <a:cubicBezTo>
                  <a:pt x="353336" y="27260"/>
                  <a:pt x="357117" y="16679"/>
                  <a:pt x="363168" y="16679"/>
                </a:cubicBezTo>
                <a:cubicBezTo>
                  <a:pt x="369821" y="3582"/>
                  <a:pt x="375367" y="-1802"/>
                  <a:pt x="379808" y="527"/>
                </a:cubicBezTo>
                <a:close/>
              </a:path>
            </a:pathLst>
          </a:custGeom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GB" sz="30000" b="1" dirty="0">
              <a:latin typeface="Hey August" pitchFamily="2" charset="0"/>
            </a:endParaRPr>
          </a:p>
        </p:txBody>
      </p:sp>
      <p:sp useBgFill="1">
        <p:nvSpPr>
          <p:cNvPr id="30" name="TextBox 29">
            <a:extLst>
              <a:ext uri="{FF2B5EF4-FFF2-40B4-BE49-F238E27FC236}">
                <a16:creationId xmlns:a16="http://schemas.microsoft.com/office/drawing/2014/main" id="{2E52C019-24DF-9B31-F08C-514E859FB7AE}"/>
              </a:ext>
            </a:extLst>
          </p:cNvPr>
          <p:cNvSpPr txBox="1"/>
          <p:nvPr/>
        </p:nvSpPr>
        <p:spPr>
          <a:xfrm rot="1701327">
            <a:off x="4553313" y="662600"/>
            <a:ext cx="1744298" cy="6150134"/>
          </a:xfrm>
          <a:custGeom>
            <a:avLst/>
            <a:gdLst>
              <a:gd name="connsiteX0" fmla="*/ 513256 w 635184"/>
              <a:gd name="connsiteY0" fmla="*/ 2435822 h 3290946"/>
              <a:gd name="connsiteX1" fmla="*/ 512940 w 635184"/>
              <a:gd name="connsiteY1" fmla="*/ 2437009 h 3290946"/>
              <a:gd name="connsiteX2" fmla="*/ 513014 w 635184"/>
              <a:gd name="connsiteY2" fmla="*/ 2437660 h 3290946"/>
              <a:gd name="connsiteX3" fmla="*/ 14126 w 635184"/>
              <a:gd name="connsiteY3" fmla="*/ 2099086 h 3290946"/>
              <a:gd name="connsiteX4" fmla="*/ 14011 w 635184"/>
              <a:gd name="connsiteY4" fmla="*/ 2102643 h 3290946"/>
              <a:gd name="connsiteX5" fmla="*/ 13720 w 635184"/>
              <a:gd name="connsiteY5" fmla="*/ 2103694 h 3290946"/>
              <a:gd name="connsiteX6" fmla="*/ 96538 w 635184"/>
              <a:gd name="connsiteY6" fmla="*/ 1843646 h 3290946"/>
              <a:gd name="connsiteX7" fmla="*/ 96515 w 635184"/>
              <a:gd name="connsiteY7" fmla="*/ 1844433 h 3290946"/>
              <a:gd name="connsiteX8" fmla="*/ 96478 w 635184"/>
              <a:gd name="connsiteY8" fmla="*/ 1845626 h 3290946"/>
              <a:gd name="connsiteX9" fmla="*/ 96647 w 635184"/>
              <a:gd name="connsiteY9" fmla="*/ 1844679 h 3290946"/>
              <a:gd name="connsiteX10" fmla="*/ 272619 w 635184"/>
              <a:gd name="connsiteY10" fmla="*/ 1794529 h 3290946"/>
              <a:gd name="connsiteX11" fmla="*/ 272596 w 635184"/>
              <a:gd name="connsiteY11" fmla="*/ 1795316 h 3290946"/>
              <a:gd name="connsiteX12" fmla="*/ 272559 w 635184"/>
              <a:gd name="connsiteY12" fmla="*/ 1796509 h 3290946"/>
              <a:gd name="connsiteX13" fmla="*/ 272728 w 635184"/>
              <a:gd name="connsiteY13" fmla="*/ 1795562 h 3290946"/>
              <a:gd name="connsiteX14" fmla="*/ 97240 w 635184"/>
              <a:gd name="connsiteY14" fmla="*/ 1721538 h 3290946"/>
              <a:gd name="connsiteX15" fmla="*/ 95561 w 635184"/>
              <a:gd name="connsiteY15" fmla="*/ 1745797 h 3290946"/>
              <a:gd name="connsiteX16" fmla="*/ 97924 w 635184"/>
              <a:gd name="connsiteY16" fmla="*/ 1757412 h 3290946"/>
              <a:gd name="connsiteX17" fmla="*/ 98506 w 635184"/>
              <a:gd name="connsiteY17" fmla="*/ 1748685 h 3290946"/>
              <a:gd name="connsiteX18" fmla="*/ 99259 w 635184"/>
              <a:gd name="connsiteY18" fmla="*/ 1739724 h 3290946"/>
              <a:gd name="connsiteX19" fmla="*/ 98040 w 635184"/>
              <a:gd name="connsiteY19" fmla="*/ 1734637 h 3290946"/>
              <a:gd name="connsiteX20" fmla="*/ 97240 w 635184"/>
              <a:gd name="connsiteY20" fmla="*/ 1721538 h 3290946"/>
              <a:gd name="connsiteX21" fmla="*/ 273321 w 635184"/>
              <a:gd name="connsiteY21" fmla="*/ 1672421 h 3290946"/>
              <a:gd name="connsiteX22" fmla="*/ 271642 w 635184"/>
              <a:gd name="connsiteY22" fmla="*/ 1696680 h 3290946"/>
              <a:gd name="connsiteX23" fmla="*/ 274005 w 635184"/>
              <a:gd name="connsiteY23" fmla="*/ 1708295 h 3290946"/>
              <a:gd name="connsiteX24" fmla="*/ 274587 w 635184"/>
              <a:gd name="connsiteY24" fmla="*/ 1699568 h 3290946"/>
              <a:gd name="connsiteX25" fmla="*/ 275340 w 635184"/>
              <a:gd name="connsiteY25" fmla="*/ 1690607 h 3290946"/>
              <a:gd name="connsiteX26" fmla="*/ 274121 w 635184"/>
              <a:gd name="connsiteY26" fmla="*/ 1685520 h 3290946"/>
              <a:gd name="connsiteX27" fmla="*/ 273321 w 635184"/>
              <a:gd name="connsiteY27" fmla="*/ 1672421 h 3290946"/>
              <a:gd name="connsiteX28" fmla="*/ 615802 w 635184"/>
              <a:gd name="connsiteY28" fmla="*/ 1055870 h 3290946"/>
              <a:gd name="connsiteX29" fmla="*/ 616258 w 635184"/>
              <a:gd name="connsiteY29" fmla="*/ 1067965 h 3290946"/>
              <a:gd name="connsiteX30" fmla="*/ 612339 w 635184"/>
              <a:gd name="connsiteY30" fmla="*/ 1067965 h 3290946"/>
              <a:gd name="connsiteX31" fmla="*/ 161479 w 635184"/>
              <a:gd name="connsiteY31" fmla="*/ 1052526 h 3290946"/>
              <a:gd name="connsiteX32" fmla="*/ 160758 w 635184"/>
              <a:gd name="connsiteY32" fmla="*/ 1055146 h 3290946"/>
              <a:gd name="connsiteX33" fmla="*/ 160720 w 635184"/>
              <a:gd name="connsiteY33" fmla="*/ 1055727 h 3290946"/>
              <a:gd name="connsiteX34" fmla="*/ 161444 w 635184"/>
              <a:gd name="connsiteY34" fmla="*/ 1054402 h 3290946"/>
              <a:gd name="connsiteX35" fmla="*/ 161479 w 635184"/>
              <a:gd name="connsiteY35" fmla="*/ 1052526 h 3290946"/>
              <a:gd name="connsiteX36" fmla="*/ 337560 w 635184"/>
              <a:gd name="connsiteY36" fmla="*/ 1003409 h 3290946"/>
              <a:gd name="connsiteX37" fmla="*/ 336839 w 635184"/>
              <a:gd name="connsiteY37" fmla="*/ 1006029 h 3290946"/>
              <a:gd name="connsiteX38" fmla="*/ 336801 w 635184"/>
              <a:gd name="connsiteY38" fmla="*/ 1006610 h 3290946"/>
              <a:gd name="connsiteX39" fmla="*/ 337525 w 635184"/>
              <a:gd name="connsiteY39" fmla="*/ 1005285 h 3290946"/>
              <a:gd name="connsiteX40" fmla="*/ 337560 w 635184"/>
              <a:gd name="connsiteY40" fmla="*/ 1003409 h 3290946"/>
              <a:gd name="connsiteX41" fmla="*/ 627675 w 635184"/>
              <a:gd name="connsiteY41" fmla="*/ 961817 h 3290946"/>
              <a:gd name="connsiteX42" fmla="*/ 625223 w 635184"/>
              <a:gd name="connsiteY42" fmla="*/ 970810 h 3290946"/>
              <a:gd name="connsiteX43" fmla="*/ 627615 w 635184"/>
              <a:gd name="connsiteY43" fmla="*/ 970810 h 3290946"/>
              <a:gd name="connsiteX44" fmla="*/ 167359 w 635184"/>
              <a:gd name="connsiteY44" fmla="*/ 888109 h 3290946"/>
              <a:gd name="connsiteX45" fmla="*/ 167321 w 635184"/>
              <a:gd name="connsiteY45" fmla="*/ 889003 h 3290946"/>
              <a:gd name="connsiteX46" fmla="*/ 167662 w 635184"/>
              <a:gd name="connsiteY46" fmla="*/ 898510 h 3290946"/>
              <a:gd name="connsiteX47" fmla="*/ 172554 w 635184"/>
              <a:gd name="connsiteY47" fmla="*/ 915337 h 3290946"/>
              <a:gd name="connsiteX48" fmla="*/ 180373 w 635184"/>
              <a:gd name="connsiteY48" fmla="*/ 915813 h 3290946"/>
              <a:gd name="connsiteX49" fmla="*/ 183046 w 635184"/>
              <a:gd name="connsiteY49" fmla="*/ 900186 h 3290946"/>
              <a:gd name="connsiteX50" fmla="*/ 174182 w 635184"/>
              <a:gd name="connsiteY50" fmla="*/ 888856 h 3290946"/>
              <a:gd name="connsiteX51" fmla="*/ 343440 w 635184"/>
              <a:gd name="connsiteY51" fmla="*/ 838992 h 3290946"/>
              <a:gd name="connsiteX52" fmla="*/ 343402 w 635184"/>
              <a:gd name="connsiteY52" fmla="*/ 839886 h 3290946"/>
              <a:gd name="connsiteX53" fmla="*/ 343743 w 635184"/>
              <a:gd name="connsiteY53" fmla="*/ 849393 h 3290946"/>
              <a:gd name="connsiteX54" fmla="*/ 348635 w 635184"/>
              <a:gd name="connsiteY54" fmla="*/ 866220 h 3290946"/>
              <a:gd name="connsiteX55" fmla="*/ 356454 w 635184"/>
              <a:gd name="connsiteY55" fmla="*/ 866696 h 3290946"/>
              <a:gd name="connsiteX56" fmla="*/ 359127 w 635184"/>
              <a:gd name="connsiteY56" fmla="*/ 851069 h 3290946"/>
              <a:gd name="connsiteX57" fmla="*/ 350263 w 635184"/>
              <a:gd name="connsiteY57" fmla="*/ 839739 h 3290946"/>
              <a:gd name="connsiteX58" fmla="*/ 521461 w 635184"/>
              <a:gd name="connsiteY58" fmla="*/ 529233 h 3290946"/>
              <a:gd name="connsiteX59" fmla="*/ 521917 w 635184"/>
              <a:gd name="connsiteY59" fmla="*/ 541328 h 3290946"/>
              <a:gd name="connsiteX60" fmla="*/ 517998 w 635184"/>
              <a:gd name="connsiteY60" fmla="*/ 541328 h 3290946"/>
              <a:gd name="connsiteX61" fmla="*/ 533334 w 635184"/>
              <a:gd name="connsiteY61" fmla="*/ 435180 h 3290946"/>
              <a:gd name="connsiteX62" fmla="*/ 530882 w 635184"/>
              <a:gd name="connsiteY62" fmla="*/ 444173 h 3290946"/>
              <a:gd name="connsiteX63" fmla="*/ 533274 w 635184"/>
              <a:gd name="connsiteY63" fmla="*/ 444173 h 3290946"/>
              <a:gd name="connsiteX64" fmla="*/ 379808 w 635184"/>
              <a:gd name="connsiteY64" fmla="*/ 527 h 3290946"/>
              <a:gd name="connsiteX65" fmla="*/ 383881 w 635184"/>
              <a:gd name="connsiteY65" fmla="*/ 5427 h 3290946"/>
              <a:gd name="connsiteX66" fmla="*/ 407629 w 635184"/>
              <a:gd name="connsiteY66" fmla="*/ 12869 h 3290946"/>
              <a:gd name="connsiteX67" fmla="*/ 421840 w 635184"/>
              <a:gd name="connsiteY67" fmla="*/ 59392 h 3290946"/>
              <a:gd name="connsiteX68" fmla="*/ 424531 w 635184"/>
              <a:gd name="connsiteY68" fmla="*/ 67565 h 3290946"/>
              <a:gd name="connsiteX69" fmla="*/ 425912 w 635184"/>
              <a:gd name="connsiteY69" fmla="*/ 75609 h 3290946"/>
              <a:gd name="connsiteX70" fmla="*/ 427781 w 635184"/>
              <a:gd name="connsiteY70" fmla="*/ 78770 h 3290946"/>
              <a:gd name="connsiteX71" fmla="*/ 430161 w 635184"/>
              <a:gd name="connsiteY71" fmla="*/ 81389 h 3290946"/>
              <a:gd name="connsiteX72" fmla="*/ 462542 w 635184"/>
              <a:gd name="connsiteY72" fmla="*/ 106452 h 3290946"/>
              <a:gd name="connsiteX73" fmla="*/ 501717 w 635184"/>
              <a:gd name="connsiteY73" fmla="*/ 154196 h 3290946"/>
              <a:gd name="connsiteX74" fmla="*/ 501648 w 635184"/>
              <a:gd name="connsiteY74" fmla="*/ 154514 h 3290946"/>
              <a:gd name="connsiteX75" fmla="*/ 503592 w 635184"/>
              <a:gd name="connsiteY75" fmla="*/ 153723 h 3290946"/>
              <a:gd name="connsiteX76" fmla="*/ 516400 w 635184"/>
              <a:gd name="connsiteY76" fmla="*/ 158423 h 3290946"/>
              <a:gd name="connsiteX77" fmla="*/ 525495 w 635184"/>
              <a:gd name="connsiteY77" fmla="*/ 216466 h 3290946"/>
              <a:gd name="connsiteX78" fmla="*/ 538319 w 635184"/>
              <a:gd name="connsiteY78" fmla="*/ 207298 h 3290946"/>
              <a:gd name="connsiteX79" fmla="*/ 535636 w 635184"/>
              <a:gd name="connsiteY79" fmla="*/ 278259 h 3290946"/>
              <a:gd name="connsiteX80" fmla="*/ 537987 w 635184"/>
              <a:gd name="connsiteY80" fmla="*/ 316180 h 3290946"/>
              <a:gd name="connsiteX81" fmla="*/ 540680 w 635184"/>
              <a:gd name="connsiteY81" fmla="*/ 375295 h 3290946"/>
              <a:gd name="connsiteX82" fmla="*/ 535708 w 635184"/>
              <a:gd name="connsiteY82" fmla="*/ 426473 h 3290946"/>
              <a:gd name="connsiteX83" fmla="*/ 534002 w 635184"/>
              <a:gd name="connsiteY83" fmla="*/ 432729 h 3290946"/>
              <a:gd name="connsiteX84" fmla="*/ 534540 w 635184"/>
              <a:gd name="connsiteY84" fmla="*/ 444292 h 3290946"/>
              <a:gd name="connsiteX85" fmla="*/ 525796 w 635184"/>
              <a:gd name="connsiteY85" fmla="*/ 507693 h 3290946"/>
              <a:gd name="connsiteX86" fmla="*/ 525696 w 635184"/>
              <a:gd name="connsiteY86" fmla="*/ 507693 h 3290946"/>
              <a:gd name="connsiteX87" fmla="*/ 525700 w 635184"/>
              <a:gd name="connsiteY87" fmla="*/ 506290 h 3290946"/>
              <a:gd name="connsiteX88" fmla="*/ 524563 w 635184"/>
              <a:gd name="connsiteY88" fmla="*/ 515186 h 3290946"/>
              <a:gd name="connsiteX89" fmla="*/ 521880 w 635184"/>
              <a:gd name="connsiteY89" fmla="*/ 527768 h 3290946"/>
              <a:gd name="connsiteX90" fmla="*/ 521461 w 635184"/>
              <a:gd name="connsiteY90" fmla="*/ 529233 h 3290946"/>
              <a:gd name="connsiteX91" fmla="*/ 521231 w 635184"/>
              <a:gd name="connsiteY91" fmla="*/ 523154 h 3290946"/>
              <a:gd name="connsiteX92" fmla="*/ 510943 w 635184"/>
              <a:gd name="connsiteY92" fmla="*/ 494149 h 3290946"/>
              <a:gd name="connsiteX93" fmla="*/ 502712 w 635184"/>
              <a:gd name="connsiteY93" fmla="*/ 507328 h 3290946"/>
              <a:gd name="connsiteX94" fmla="*/ 501051 w 635184"/>
              <a:gd name="connsiteY94" fmla="*/ 539218 h 3290946"/>
              <a:gd name="connsiteX95" fmla="*/ 501970 w 635184"/>
              <a:gd name="connsiteY95" fmla="*/ 539506 h 3290946"/>
              <a:gd name="connsiteX96" fmla="*/ 510003 w 635184"/>
              <a:gd name="connsiteY96" fmla="*/ 565805 h 3290946"/>
              <a:gd name="connsiteX97" fmla="*/ 516390 w 635184"/>
              <a:gd name="connsiteY97" fmla="*/ 569486 h 3290946"/>
              <a:gd name="connsiteX98" fmla="*/ 520229 w 635184"/>
              <a:gd name="connsiteY98" fmla="*/ 587167 h 3290946"/>
              <a:gd name="connsiteX99" fmla="*/ 519429 w 635184"/>
              <a:gd name="connsiteY99" fmla="*/ 597447 h 3290946"/>
              <a:gd name="connsiteX100" fmla="*/ 520253 w 635184"/>
              <a:gd name="connsiteY100" fmla="*/ 602246 h 3290946"/>
              <a:gd name="connsiteX101" fmla="*/ 522122 w 635184"/>
              <a:gd name="connsiteY101" fmla="*/ 605407 h 3290946"/>
              <a:gd name="connsiteX102" fmla="*/ 524502 w 635184"/>
              <a:gd name="connsiteY102" fmla="*/ 608026 h 3290946"/>
              <a:gd name="connsiteX103" fmla="*/ 556883 w 635184"/>
              <a:gd name="connsiteY103" fmla="*/ 633089 h 3290946"/>
              <a:gd name="connsiteX104" fmla="*/ 596058 w 635184"/>
              <a:gd name="connsiteY104" fmla="*/ 680833 h 3290946"/>
              <a:gd name="connsiteX105" fmla="*/ 595989 w 635184"/>
              <a:gd name="connsiteY105" fmla="*/ 681151 h 3290946"/>
              <a:gd name="connsiteX106" fmla="*/ 597933 w 635184"/>
              <a:gd name="connsiteY106" fmla="*/ 680360 h 3290946"/>
              <a:gd name="connsiteX107" fmla="*/ 610741 w 635184"/>
              <a:gd name="connsiteY107" fmla="*/ 685060 h 3290946"/>
              <a:gd name="connsiteX108" fmla="*/ 619836 w 635184"/>
              <a:gd name="connsiteY108" fmla="*/ 743103 h 3290946"/>
              <a:gd name="connsiteX109" fmla="*/ 632660 w 635184"/>
              <a:gd name="connsiteY109" fmla="*/ 733935 h 3290946"/>
              <a:gd name="connsiteX110" fmla="*/ 629977 w 635184"/>
              <a:gd name="connsiteY110" fmla="*/ 804896 h 3290946"/>
              <a:gd name="connsiteX111" fmla="*/ 632328 w 635184"/>
              <a:gd name="connsiteY111" fmla="*/ 842817 h 3290946"/>
              <a:gd name="connsiteX112" fmla="*/ 635021 w 635184"/>
              <a:gd name="connsiteY112" fmla="*/ 901932 h 3290946"/>
              <a:gd name="connsiteX113" fmla="*/ 630049 w 635184"/>
              <a:gd name="connsiteY113" fmla="*/ 953110 h 3290946"/>
              <a:gd name="connsiteX114" fmla="*/ 628343 w 635184"/>
              <a:gd name="connsiteY114" fmla="*/ 959366 h 3290946"/>
              <a:gd name="connsiteX115" fmla="*/ 628881 w 635184"/>
              <a:gd name="connsiteY115" fmla="*/ 970929 h 3290946"/>
              <a:gd name="connsiteX116" fmla="*/ 620137 w 635184"/>
              <a:gd name="connsiteY116" fmla="*/ 1034330 h 3290946"/>
              <a:gd name="connsiteX117" fmla="*/ 620037 w 635184"/>
              <a:gd name="connsiteY117" fmla="*/ 1034330 h 3290946"/>
              <a:gd name="connsiteX118" fmla="*/ 620041 w 635184"/>
              <a:gd name="connsiteY118" fmla="*/ 1032927 h 3290946"/>
              <a:gd name="connsiteX119" fmla="*/ 618904 w 635184"/>
              <a:gd name="connsiteY119" fmla="*/ 1041823 h 3290946"/>
              <a:gd name="connsiteX120" fmla="*/ 616221 w 635184"/>
              <a:gd name="connsiteY120" fmla="*/ 1054405 h 3290946"/>
              <a:gd name="connsiteX121" fmla="*/ 615802 w 635184"/>
              <a:gd name="connsiteY121" fmla="*/ 1055870 h 3290946"/>
              <a:gd name="connsiteX122" fmla="*/ 615572 w 635184"/>
              <a:gd name="connsiteY122" fmla="*/ 1049791 h 3290946"/>
              <a:gd name="connsiteX123" fmla="*/ 605284 w 635184"/>
              <a:gd name="connsiteY123" fmla="*/ 1020786 h 3290946"/>
              <a:gd name="connsiteX124" fmla="*/ 594309 w 635184"/>
              <a:gd name="connsiteY124" fmla="*/ 1086658 h 3290946"/>
              <a:gd name="connsiteX125" fmla="*/ 614570 w 635184"/>
              <a:gd name="connsiteY125" fmla="*/ 1113804 h 3290946"/>
              <a:gd name="connsiteX126" fmla="*/ 611213 w 635184"/>
              <a:gd name="connsiteY126" fmla="*/ 1156964 h 3290946"/>
              <a:gd name="connsiteX127" fmla="*/ 609746 w 635184"/>
              <a:gd name="connsiteY127" fmla="*/ 1206405 h 3290946"/>
              <a:gd name="connsiteX128" fmla="*/ 605967 w 635184"/>
              <a:gd name="connsiteY128" fmla="*/ 1265192 h 3290946"/>
              <a:gd name="connsiteX129" fmla="*/ 603646 w 635184"/>
              <a:gd name="connsiteY129" fmla="*/ 1297517 h 3290946"/>
              <a:gd name="connsiteX130" fmla="*/ 601123 w 635184"/>
              <a:gd name="connsiteY130" fmla="*/ 1275967 h 3290946"/>
              <a:gd name="connsiteX131" fmla="*/ 598942 w 635184"/>
              <a:gd name="connsiteY131" fmla="*/ 1340737 h 3290946"/>
              <a:gd name="connsiteX132" fmla="*/ 596058 w 635184"/>
              <a:gd name="connsiteY132" fmla="*/ 1400566 h 3290946"/>
              <a:gd name="connsiteX133" fmla="*/ 593535 w 635184"/>
              <a:gd name="connsiteY133" fmla="*/ 1439410 h 3290946"/>
              <a:gd name="connsiteX134" fmla="*/ 591012 w 635184"/>
              <a:gd name="connsiteY134" fmla="*/ 1422354 h 3290946"/>
              <a:gd name="connsiteX135" fmla="*/ 586771 w 635184"/>
              <a:gd name="connsiteY135" fmla="*/ 1486470 h 3290946"/>
              <a:gd name="connsiteX136" fmla="*/ 580520 w 635184"/>
              <a:gd name="connsiteY136" fmla="*/ 1528141 h 3290946"/>
              <a:gd name="connsiteX137" fmla="*/ 580923 w 635184"/>
              <a:gd name="connsiteY137" fmla="*/ 1559991 h 3290946"/>
              <a:gd name="connsiteX138" fmla="*/ 579174 w 635184"/>
              <a:gd name="connsiteY138" fmla="*/ 1643572 h 3290946"/>
              <a:gd name="connsiteX139" fmla="*/ 575158 w 635184"/>
              <a:gd name="connsiteY139" fmla="*/ 1643572 h 3290946"/>
              <a:gd name="connsiteX140" fmla="*/ 573807 w 635184"/>
              <a:gd name="connsiteY140" fmla="*/ 1656163 h 3290946"/>
              <a:gd name="connsiteX141" fmla="*/ 570832 w 635184"/>
              <a:gd name="connsiteY141" fmla="*/ 1672147 h 3290946"/>
              <a:gd name="connsiteX142" fmla="*/ 572089 w 635184"/>
              <a:gd name="connsiteY142" fmla="*/ 1707152 h 3290946"/>
              <a:gd name="connsiteX143" fmla="*/ 563415 w 635184"/>
              <a:gd name="connsiteY143" fmla="*/ 1770672 h 3290946"/>
              <a:gd name="connsiteX144" fmla="*/ 561687 w 635184"/>
              <a:gd name="connsiteY144" fmla="*/ 1770672 h 3290946"/>
              <a:gd name="connsiteX145" fmla="*/ 561043 w 635184"/>
              <a:gd name="connsiteY145" fmla="*/ 1798532 h 3290946"/>
              <a:gd name="connsiteX146" fmla="*/ 558209 w 635184"/>
              <a:gd name="connsiteY146" fmla="*/ 1849253 h 3290946"/>
              <a:gd name="connsiteX147" fmla="*/ 554421 w 635184"/>
              <a:gd name="connsiteY147" fmla="*/ 1879733 h 3290946"/>
              <a:gd name="connsiteX148" fmla="*/ 552921 w 635184"/>
              <a:gd name="connsiteY148" fmla="*/ 1880444 h 3290946"/>
              <a:gd name="connsiteX149" fmla="*/ 552868 w 635184"/>
              <a:gd name="connsiteY149" fmla="*/ 1880321 h 3290946"/>
              <a:gd name="connsiteX150" fmla="*/ 552747 w 635184"/>
              <a:gd name="connsiteY150" fmla="*/ 1885068 h 3290946"/>
              <a:gd name="connsiteX151" fmla="*/ 551496 w 635184"/>
              <a:gd name="connsiteY151" fmla="*/ 1897086 h 3290946"/>
              <a:gd name="connsiteX152" fmla="*/ 548561 w 635184"/>
              <a:gd name="connsiteY152" fmla="*/ 1925572 h 3290946"/>
              <a:gd name="connsiteX153" fmla="*/ 550009 w 635184"/>
              <a:gd name="connsiteY153" fmla="*/ 1955010 h 3290946"/>
              <a:gd name="connsiteX154" fmla="*/ 541888 w 635184"/>
              <a:gd name="connsiteY154" fmla="*/ 2017310 h 3290946"/>
              <a:gd name="connsiteX155" fmla="*/ 541526 w 635184"/>
              <a:gd name="connsiteY155" fmla="*/ 2017310 h 3290946"/>
              <a:gd name="connsiteX156" fmla="*/ 542441 w 635184"/>
              <a:gd name="connsiteY156" fmla="*/ 2032788 h 3290946"/>
              <a:gd name="connsiteX157" fmla="*/ 538009 w 635184"/>
              <a:gd name="connsiteY157" fmla="*/ 2094164 h 3290946"/>
              <a:gd name="connsiteX158" fmla="*/ 531577 w 635184"/>
              <a:gd name="connsiteY158" fmla="*/ 2126252 h 3290946"/>
              <a:gd name="connsiteX159" fmla="*/ 533064 w 635184"/>
              <a:gd name="connsiteY159" fmla="*/ 2121608 h 3290946"/>
              <a:gd name="connsiteX160" fmla="*/ 526421 w 635184"/>
              <a:gd name="connsiteY160" fmla="*/ 2257429 h 3290946"/>
              <a:gd name="connsiteX161" fmla="*/ 517909 w 635184"/>
              <a:gd name="connsiteY161" fmla="*/ 2421170 h 3290946"/>
              <a:gd name="connsiteX162" fmla="*/ 515387 w 635184"/>
              <a:gd name="connsiteY162" fmla="*/ 2428764 h 3290946"/>
              <a:gd name="connsiteX163" fmla="*/ 514267 w 635184"/>
              <a:gd name="connsiteY163" fmla="*/ 2432332 h 3290946"/>
              <a:gd name="connsiteX164" fmla="*/ 514663 w 635184"/>
              <a:gd name="connsiteY164" fmla="*/ 2450161 h 3290946"/>
              <a:gd name="connsiteX165" fmla="*/ 510110 w 635184"/>
              <a:gd name="connsiteY165" fmla="*/ 2492488 h 3290946"/>
              <a:gd name="connsiteX166" fmla="*/ 510251 w 635184"/>
              <a:gd name="connsiteY166" fmla="*/ 2498590 h 3290946"/>
              <a:gd name="connsiteX167" fmla="*/ 508784 w 635184"/>
              <a:gd name="connsiteY167" fmla="*/ 2547495 h 3290946"/>
              <a:gd name="connsiteX168" fmla="*/ 504402 w 635184"/>
              <a:gd name="connsiteY168" fmla="*/ 2581041 h 3290946"/>
              <a:gd name="connsiteX169" fmla="*/ 502575 w 635184"/>
              <a:gd name="connsiteY169" fmla="*/ 2581456 h 3290946"/>
              <a:gd name="connsiteX170" fmla="*/ 502492 w 635184"/>
              <a:gd name="connsiteY170" fmla="*/ 2581260 h 3290946"/>
              <a:gd name="connsiteX171" fmla="*/ 502309 w 635184"/>
              <a:gd name="connsiteY171" fmla="*/ 2595239 h 3290946"/>
              <a:gd name="connsiteX172" fmla="*/ 501216 w 635184"/>
              <a:gd name="connsiteY172" fmla="*/ 2620361 h 3290946"/>
              <a:gd name="connsiteX173" fmla="*/ 497427 w 635184"/>
              <a:gd name="connsiteY173" fmla="*/ 2681738 h 3290946"/>
              <a:gd name="connsiteX174" fmla="*/ 494472 w 635184"/>
              <a:gd name="connsiteY174" fmla="*/ 2720016 h 3290946"/>
              <a:gd name="connsiteX175" fmla="*/ 491317 w 635184"/>
              <a:gd name="connsiteY175" fmla="*/ 2693108 h 3290946"/>
              <a:gd name="connsiteX176" fmla="*/ 489899 w 635184"/>
              <a:gd name="connsiteY176" fmla="*/ 2753056 h 3290946"/>
              <a:gd name="connsiteX177" fmla="*/ 485689 w 635184"/>
              <a:gd name="connsiteY177" fmla="*/ 2815743 h 3290946"/>
              <a:gd name="connsiteX178" fmla="*/ 474664 w 635184"/>
              <a:gd name="connsiteY178" fmla="*/ 3033627 h 3290946"/>
              <a:gd name="connsiteX179" fmla="*/ 466614 w 635184"/>
              <a:gd name="connsiteY179" fmla="*/ 3268299 h 3290946"/>
              <a:gd name="connsiteX180" fmla="*/ 438584 w 635184"/>
              <a:gd name="connsiteY180" fmla="*/ 3287855 h 3290946"/>
              <a:gd name="connsiteX181" fmla="*/ 428086 w 635184"/>
              <a:gd name="connsiteY181" fmla="*/ 3270549 h 3290946"/>
              <a:gd name="connsiteX182" fmla="*/ 426655 w 635184"/>
              <a:gd name="connsiteY182" fmla="*/ 3266887 h 3290946"/>
              <a:gd name="connsiteX183" fmla="*/ 426374 w 635184"/>
              <a:gd name="connsiteY183" fmla="*/ 3269430 h 3290946"/>
              <a:gd name="connsiteX184" fmla="*/ 408424 w 635184"/>
              <a:gd name="connsiteY184" fmla="*/ 3265710 h 3290946"/>
              <a:gd name="connsiteX185" fmla="*/ 388224 w 635184"/>
              <a:gd name="connsiteY185" fmla="*/ 3254488 h 3290946"/>
              <a:gd name="connsiteX186" fmla="*/ 371058 w 635184"/>
              <a:gd name="connsiteY186" fmla="*/ 3230914 h 3290946"/>
              <a:gd name="connsiteX187" fmla="*/ 370261 w 635184"/>
              <a:gd name="connsiteY187" fmla="*/ 3220752 h 3290946"/>
              <a:gd name="connsiteX188" fmla="*/ 366416 w 635184"/>
              <a:gd name="connsiteY188" fmla="*/ 3218274 h 3290946"/>
              <a:gd name="connsiteX189" fmla="*/ 365391 w 635184"/>
              <a:gd name="connsiteY189" fmla="*/ 3216603 h 3290946"/>
              <a:gd name="connsiteX190" fmla="*/ 361488 w 635184"/>
              <a:gd name="connsiteY190" fmla="*/ 3217692 h 3290946"/>
              <a:gd name="connsiteX191" fmla="*/ 356204 w 635184"/>
              <a:gd name="connsiteY191" fmla="*/ 3214810 h 3290946"/>
              <a:gd name="connsiteX192" fmla="*/ 341803 w 635184"/>
              <a:gd name="connsiteY192" fmla="*/ 3186682 h 3290946"/>
              <a:gd name="connsiteX193" fmla="*/ 340265 w 635184"/>
              <a:gd name="connsiteY193" fmla="*/ 3172484 h 3290946"/>
              <a:gd name="connsiteX194" fmla="*/ 340850 w 635184"/>
              <a:gd name="connsiteY194" fmla="*/ 3167630 h 3290946"/>
              <a:gd name="connsiteX195" fmla="*/ 337321 w 635184"/>
              <a:gd name="connsiteY195" fmla="*/ 3166099 h 3290946"/>
              <a:gd name="connsiteX196" fmla="*/ 329753 w 635184"/>
              <a:gd name="connsiteY196" fmla="*/ 3155904 h 3290946"/>
              <a:gd name="connsiteX197" fmla="*/ 325502 w 635184"/>
              <a:gd name="connsiteY197" fmla="*/ 3161054 h 3290946"/>
              <a:gd name="connsiteX198" fmla="*/ 291443 w 635184"/>
              <a:gd name="connsiteY198" fmla="*/ 3141557 h 3290946"/>
              <a:gd name="connsiteX199" fmla="*/ 276850 w 635184"/>
              <a:gd name="connsiteY199" fmla="*/ 3105005 h 3290946"/>
              <a:gd name="connsiteX200" fmla="*/ 270458 w 635184"/>
              <a:gd name="connsiteY200" fmla="*/ 2880915 h 3290946"/>
              <a:gd name="connsiteX201" fmla="*/ 274618 w 635184"/>
              <a:gd name="connsiteY201" fmla="*/ 2693276 h 3290946"/>
              <a:gd name="connsiteX202" fmla="*/ 272075 w 635184"/>
              <a:gd name="connsiteY202" fmla="*/ 2691637 h 3290946"/>
              <a:gd name="connsiteX203" fmla="*/ 271050 w 635184"/>
              <a:gd name="connsiteY203" fmla="*/ 2689966 h 3290946"/>
              <a:gd name="connsiteX204" fmla="*/ 267147 w 635184"/>
              <a:gd name="connsiteY204" fmla="*/ 2691055 h 3290946"/>
              <a:gd name="connsiteX205" fmla="*/ 261863 w 635184"/>
              <a:gd name="connsiteY205" fmla="*/ 2688173 h 3290946"/>
              <a:gd name="connsiteX206" fmla="*/ 247462 w 635184"/>
              <a:gd name="connsiteY206" fmla="*/ 2660045 h 3290946"/>
              <a:gd name="connsiteX207" fmla="*/ 245924 w 635184"/>
              <a:gd name="connsiteY207" fmla="*/ 2645847 h 3290946"/>
              <a:gd name="connsiteX208" fmla="*/ 246509 w 635184"/>
              <a:gd name="connsiteY208" fmla="*/ 2640993 h 3290946"/>
              <a:gd name="connsiteX209" fmla="*/ 242980 w 635184"/>
              <a:gd name="connsiteY209" fmla="*/ 2639462 h 3290946"/>
              <a:gd name="connsiteX210" fmla="*/ 235412 w 635184"/>
              <a:gd name="connsiteY210" fmla="*/ 2629267 h 3290946"/>
              <a:gd name="connsiteX211" fmla="*/ 231161 w 635184"/>
              <a:gd name="connsiteY211" fmla="*/ 2634417 h 3290946"/>
              <a:gd name="connsiteX212" fmla="*/ 219938 w 635184"/>
              <a:gd name="connsiteY212" fmla="*/ 2635154 h 3290946"/>
              <a:gd name="connsiteX213" fmla="*/ 202073 w 635184"/>
              <a:gd name="connsiteY213" fmla="*/ 2619325 h 3290946"/>
              <a:gd name="connsiteX214" fmla="*/ 196192 w 635184"/>
              <a:gd name="connsiteY214" fmla="*/ 2790779 h 3290946"/>
              <a:gd name="connsiteX215" fmla="*/ 168162 w 635184"/>
              <a:gd name="connsiteY215" fmla="*/ 2810335 h 3290946"/>
              <a:gd name="connsiteX216" fmla="*/ 157664 w 635184"/>
              <a:gd name="connsiteY216" fmla="*/ 2793029 h 3290946"/>
              <a:gd name="connsiteX217" fmla="*/ 156233 w 635184"/>
              <a:gd name="connsiteY217" fmla="*/ 2789367 h 3290946"/>
              <a:gd name="connsiteX218" fmla="*/ 155952 w 635184"/>
              <a:gd name="connsiteY218" fmla="*/ 2791910 h 3290946"/>
              <a:gd name="connsiteX219" fmla="*/ 138002 w 635184"/>
              <a:gd name="connsiteY219" fmla="*/ 2788190 h 3290946"/>
              <a:gd name="connsiteX220" fmla="*/ 117802 w 635184"/>
              <a:gd name="connsiteY220" fmla="*/ 2776968 h 3290946"/>
              <a:gd name="connsiteX221" fmla="*/ 100636 w 635184"/>
              <a:gd name="connsiteY221" fmla="*/ 2753394 h 3290946"/>
              <a:gd name="connsiteX222" fmla="*/ 99839 w 635184"/>
              <a:gd name="connsiteY222" fmla="*/ 2743232 h 3290946"/>
              <a:gd name="connsiteX223" fmla="*/ 95994 w 635184"/>
              <a:gd name="connsiteY223" fmla="*/ 2740754 h 3290946"/>
              <a:gd name="connsiteX224" fmla="*/ 94969 w 635184"/>
              <a:gd name="connsiteY224" fmla="*/ 2739083 h 3290946"/>
              <a:gd name="connsiteX225" fmla="*/ 91066 w 635184"/>
              <a:gd name="connsiteY225" fmla="*/ 2740172 h 3290946"/>
              <a:gd name="connsiteX226" fmla="*/ 85782 w 635184"/>
              <a:gd name="connsiteY226" fmla="*/ 2737290 h 3290946"/>
              <a:gd name="connsiteX227" fmla="*/ 71381 w 635184"/>
              <a:gd name="connsiteY227" fmla="*/ 2709162 h 3290946"/>
              <a:gd name="connsiteX228" fmla="*/ 69843 w 635184"/>
              <a:gd name="connsiteY228" fmla="*/ 2694964 h 3290946"/>
              <a:gd name="connsiteX229" fmla="*/ 70428 w 635184"/>
              <a:gd name="connsiteY229" fmla="*/ 2690110 h 3290946"/>
              <a:gd name="connsiteX230" fmla="*/ 66899 w 635184"/>
              <a:gd name="connsiteY230" fmla="*/ 2688579 h 3290946"/>
              <a:gd name="connsiteX231" fmla="*/ 59331 w 635184"/>
              <a:gd name="connsiteY231" fmla="*/ 2678384 h 3290946"/>
              <a:gd name="connsiteX232" fmla="*/ 55080 w 635184"/>
              <a:gd name="connsiteY232" fmla="*/ 2683534 h 3290946"/>
              <a:gd name="connsiteX233" fmla="*/ 21021 w 635184"/>
              <a:gd name="connsiteY233" fmla="*/ 2664037 h 3290946"/>
              <a:gd name="connsiteX234" fmla="*/ 6428 w 635184"/>
              <a:gd name="connsiteY234" fmla="*/ 2627485 h 3290946"/>
              <a:gd name="connsiteX235" fmla="*/ 4659 w 635184"/>
              <a:gd name="connsiteY235" fmla="*/ 2194871 h 3290946"/>
              <a:gd name="connsiteX236" fmla="*/ 4619 w 635184"/>
              <a:gd name="connsiteY236" fmla="*/ 2180227 h 3290946"/>
              <a:gd name="connsiteX237" fmla="*/ 4719 w 635184"/>
              <a:gd name="connsiteY237" fmla="*/ 2145103 h 3290946"/>
              <a:gd name="connsiteX238" fmla="*/ 10770 w 635184"/>
              <a:gd name="connsiteY238" fmla="*/ 2113314 h 3290946"/>
              <a:gd name="connsiteX239" fmla="*/ 12781 w 635184"/>
              <a:gd name="connsiteY239" fmla="*/ 2107089 h 3290946"/>
              <a:gd name="connsiteX240" fmla="*/ 13720 w 635184"/>
              <a:gd name="connsiteY240" fmla="*/ 2103694 h 3290946"/>
              <a:gd name="connsiteX241" fmla="*/ 12854 w 635184"/>
              <a:gd name="connsiteY241" fmla="*/ 2113509 h 3290946"/>
              <a:gd name="connsiteX242" fmla="*/ 17483 w 635184"/>
              <a:gd name="connsiteY242" fmla="*/ 2099741 h 3290946"/>
              <a:gd name="connsiteX243" fmla="*/ 20005 w 635184"/>
              <a:gd name="connsiteY243" fmla="*/ 2073963 h 3290946"/>
              <a:gd name="connsiteX244" fmla="*/ 9664 w 635184"/>
              <a:gd name="connsiteY244" fmla="*/ 2081048 h 3290946"/>
              <a:gd name="connsiteX245" fmla="*/ 9031 w 635184"/>
              <a:gd name="connsiteY245" fmla="*/ 2051669 h 3290946"/>
              <a:gd name="connsiteX246" fmla="*/ 9664 w 635184"/>
              <a:gd name="connsiteY246" fmla="*/ 2015861 h 3290946"/>
              <a:gd name="connsiteX247" fmla="*/ 13453 w 635184"/>
              <a:gd name="connsiteY247" fmla="*/ 1972849 h 3290946"/>
              <a:gd name="connsiteX248" fmla="*/ 17865 w 635184"/>
              <a:gd name="connsiteY248" fmla="*/ 1872212 h 3290946"/>
              <a:gd name="connsiteX249" fmla="*/ 21654 w 635184"/>
              <a:gd name="connsiteY249" fmla="*/ 1784939 h 3290946"/>
              <a:gd name="connsiteX250" fmla="*/ 25744 w 635184"/>
              <a:gd name="connsiteY250" fmla="*/ 1704334 h 3290946"/>
              <a:gd name="connsiteX251" fmla="*/ 43522 w 635184"/>
              <a:gd name="connsiteY251" fmla="*/ 1437723 h 3290946"/>
              <a:gd name="connsiteX252" fmla="*/ 62869 w 635184"/>
              <a:gd name="connsiteY252" fmla="*/ 1132477 h 3290946"/>
              <a:gd name="connsiteX253" fmla="*/ 72557 w 635184"/>
              <a:gd name="connsiteY253" fmla="*/ 982101 h 3290946"/>
              <a:gd name="connsiteX254" fmla="*/ 82868 w 635184"/>
              <a:gd name="connsiteY254" fmla="*/ 844881 h 3290946"/>
              <a:gd name="connsiteX255" fmla="*/ 90788 w 635184"/>
              <a:gd name="connsiteY255" fmla="*/ 771241 h 3290946"/>
              <a:gd name="connsiteX256" fmla="*/ 98204 w 635184"/>
              <a:gd name="connsiteY256" fmla="*/ 705995 h 3290946"/>
              <a:gd name="connsiteX257" fmla="*/ 103682 w 635184"/>
              <a:gd name="connsiteY257" fmla="*/ 646553 h 3290946"/>
              <a:gd name="connsiteX258" fmla="*/ 108254 w 635184"/>
              <a:gd name="connsiteY258" fmla="*/ 582110 h 3290946"/>
              <a:gd name="connsiteX259" fmla="*/ 113792 w 635184"/>
              <a:gd name="connsiteY259" fmla="*/ 543207 h 3290946"/>
              <a:gd name="connsiteX260" fmla="*/ 119209 w 635184"/>
              <a:gd name="connsiteY260" fmla="*/ 504958 h 3290946"/>
              <a:gd name="connsiteX261" fmla="*/ 128716 w 635184"/>
              <a:gd name="connsiteY261" fmla="*/ 424293 h 3290946"/>
              <a:gd name="connsiteX262" fmla="*/ 139389 w 635184"/>
              <a:gd name="connsiteY262" fmla="*/ 329103 h 3290946"/>
              <a:gd name="connsiteX263" fmla="*/ 144977 w 635184"/>
              <a:gd name="connsiteY263" fmla="*/ 299367 h 3290946"/>
              <a:gd name="connsiteX264" fmla="*/ 144695 w 635184"/>
              <a:gd name="connsiteY264" fmla="*/ 324340 h 3290946"/>
              <a:gd name="connsiteX265" fmla="*/ 148605 w 635184"/>
              <a:gd name="connsiteY265" fmla="*/ 271863 h 3290946"/>
              <a:gd name="connsiteX266" fmla="*/ 158163 w 635184"/>
              <a:gd name="connsiteY266" fmla="*/ 222839 h 3290946"/>
              <a:gd name="connsiteX267" fmla="*/ 160404 w 635184"/>
              <a:gd name="connsiteY267" fmla="*/ 198580 h 3290946"/>
              <a:gd name="connsiteX268" fmla="*/ 167549 w 635184"/>
              <a:gd name="connsiteY268" fmla="*/ 147889 h 3290946"/>
              <a:gd name="connsiteX269" fmla="*/ 170492 w 635184"/>
              <a:gd name="connsiteY269" fmla="*/ 134958 h 3290946"/>
              <a:gd name="connsiteX270" fmla="*/ 171783 w 635184"/>
              <a:gd name="connsiteY270" fmla="*/ 129584 h 3290946"/>
              <a:gd name="connsiteX271" fmla="*/ 171821 w 635184"/>
              <a:gd name="connsiteY271" fmla="*/ 128713 h 3290946"/>
              <a:gd name="connsiteX272" fmla="*/ 173720 w 635184"/>
              <a:gd name="connsiteY272" fmla="*/ 121249 h 3290946"/>
              <a:gd name="connsiteX273" fmla="*/ 174067 w 635184"/>
              <a:gd name="connsiteY273" fmla="*/ 120889 h 3290946"/>
              <a:gd name="connsiteX274" fmla="*/ 174594 w 635184"/>
              <a:gd name="connsiteY274" fmla="*/ 119940 h 3290946"/>
              <a:gd name="connsiteX275" fmla="*/ 174551 w 635184"/>
              <a:gd name="connsiteY275" fmla="*/ 120386 h 3290946"/>
              <a:gd name="connsiteX276" fmla="*/ 175059 w 635184"/>
              <a:gd name="connsiteY276" fmla="*/ 119858 h 3290946"/>
              <a:gd name="connsiteX277" fmla="*/ 175743 w 635184"/>
              <a:gd name="connsiteY277" fmla="*/ 97541 h 3290946"/>
              <a:gd name="connsiteX278" fmla="*/ 187087 w 635184"/>
              <a:gd name="connsiteY278" fmla="*/ 65796 h 3290946"/>
              <a:gd name="connsiteX279" fmla="*/ 203727 w 635184"/>
              <a:gd name="connsiteY279" fmla="*/ 49644 h 3290946"/>
              <a:gd name="connsiteX280" fmla="*/ 207800 w 635184"/>
              <a:gd name="connsiteY280" fmla="*/ 54544 h 3290946"/>
              <a:gd name="connsiteX281" fmla="*/ 231548 w 635184"/>
              <a:gd name="connsiteY281" fmla="*/ 61986 h 3290946"/>
              <a:gd name="connsiteX282" fmla="*/ 245759 w 635184"/>
              <a:gd name="connsiteY282" fmla="*/ 108509 h 3290946"/>
              <a:gd name="connsiteX283" fmla="*/ 248450 w 635184"/>
              <a:gd name="connsiteY283" fmla="*/ 116682 h 3290946"/>
              <a:gd name="connsiteX284" fmla="*/ 249831 w 635184"/>
              <a:gd name="connsiteY284" fmla="*/ 124726 h 3290946"/>
              <a:gd name="connsiteX285" fmla="*/ 251700 w 635184"/>
              <a:gd name="connsiteY285" fmla="*/ 127887 h 3290946"/>
              <a:gd name="connsiteX286" fmla="*/ 254080 w 635184"/>
              <a:gd name="connsiteY286" fmla="*/ 130506 h 3290946"/>
              <a:gd name="connsiteX287" fmla="*/ 286461 w 635184"/>
              <a:gd name="connsiteY287" fmla="*/ 155569 h 3290946"/>
              <a:gd name="connsiteX288" fmla="*/ 325636 w 635184"/>
              <a:gd name="connsiteY288" fmla="*/ 203313 h 3290946"/>
              <a:gd name="connsiteX289" fmla="*/ 325567 w 635184"/>
              <a:gd name="connsiteY289" fmla="*/ 203631 h 3290946"/>
              <a:gd name="connsiteX290" fmla="*/ 327511 w 635184"/>
              <a:gd name="connsiteY290" fmla="*/ 202840 h 3290946"/>
              <a:gd name="connsiteX291" fmla="*/ 328497 w 635184"/>
              <a:gd name="connsiteY291" fmla="*/ 203202 h 3290946"/>
              <a:gd name="connsiteX292" fmla="*/ 334244 w 635184"/>
              <a:gd name="connsiteY292" fmla="*/ 173722 h 3290946"/>
              <a:gd name="connsiteX293" fmla="*/ 336485 w 635184"/>
              <a:gd name="connsiteY293" fmla="*/ 149463 h 3290946"/>
              <a:gd name="connsiteX294" fmla="*/ 343630 w 635184"/>
              <a:gd name="connsiteY294" fmla="*/ 98772 h 3290946"/>
              <a:gd name="connsiteX295" fmla="*/ 346573 w 635184"/>
              <a:gd name="connsiteY295" fmla="*/ 85841 h 3290946"/>
              <a:gd name="connsiteX296" fmla="*/ 347864 w 635184"/>
              <a:gd name="connsiteY296" fmla="*/ 80467 h 3290946"/>
              <a:gd name="connsiteX297" fmla="*/ 347902 w 635184"/>
              <a:gd name="connsiteY297" fmla="*/ 79596 h 3290946"/>
              <a:gd name="connsiteX298" fmla="*/ 349801 w 635184"/>
              <a:gd name="connsiteY298" fmla="*/ 72132 h 3290946"/>
              <a:gd name="connsiteX299" fmla="*/ 350148 w 635184"/>
              <a:gd name="connsiteY299" fmla="*/ 71772 h 3290946"/>
              <a:gd name="connsiteX300" fmla="*/ 350675 w 635184"/>
              <a:gd name="connsiteY300" fmla="*/ 70823 h 3290946"/>
              <a:gd name="connsiteX301" fmla="*/ 350632 w 635184"/>
              <a:gd name="connsiteY301" fmla="*/ 71269 h 3290946"/>
              <a:gd name="connsiteX302" fmla="*/ 351140 w 635184"/>
              <a:gd name="connsiteY302" fmla="*/ 70741 h 3290946"/>
              <a:gd name="connsiteX303" fmla="*/ 351824 w 635184"/>
              <a:gd name="connsiteY303" fmla="*/ 48424 h 3290946"/>
              <a:gd name="connsiteX304" fmla="*/ 363168 w 635184"/>
              <a:gd name="connsiteY304" fmla="*/ 16679 h 3290946"/>
              <a:gd name="connsiteX305" fmla="*/ 379808 w 635184"/>
              <a:gd name="connsiteY305" fmla="*/ 527 h 3290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</a:cxnLst>
            <a:rect l="l" t="t" r="r" b="b"/>
            <a:pathLst>
              <a:path w="635184" h="3290946">
                <a:moveTo>
                  <a:pt x="513256" y="2435822"/>
                </a:moveTo>
                <a:lnTo>
                  <a:pt x="512940" y="2437009"/>
                </a:lnTo>
                <a:cubicBezTo>
                  <a:pt x="512821" y="2437611"/>
                  <a:pt x="512845" y="2437828"/>
                  <a:pt x="513014" y="2437660"/>
                </a:cubicBezTo>
                <a:close/>
                <a:moveTo>
                  <a:pt x="14126" y="2099086"/>
                </a:moveTo>
                <a:cubicBezTo>
                  <a:pt x="14608" y="2099086"/>
                  <a:pt x="14570" y="2100271"/>
                  <a:pt x="14011" y="2102643"/>
                </a:cubicBezTo>
                <a:lnTo>
                  <a:pt x="13720" y="2103694"/>
                </a:lnTo>
                <a:close/>
                <a:moveTo>
                  <a:pt x="96538" y="1843646"/>
                </a:moveTo>
                <a:lnTo>
                  <a:pt x="96515" y="1844433"/>
                </a:lnTo>
                <a:lnTo>
                  <a:pt x="96478" y="1845626"/>
                </a:lnTo>
                <a:lnTo>
                  <a:pt x="96647" y="1844679"/>
                </a:lnTo>
                <a:close/>
                <a:moveTo>
                  <a:pt x="272619" y="1794529"/>
                </a:moveTo>
                <a:lnTo>
                  <a:pt x="272596" y="1795316"/>
                </a:lnTo>
                <a:lnTo>
                  <a:pt x="272559" y="1796509"/>
                </a:lnTo>
                <a:lnTo>
                  <a:pt x="272728" y="1795562"/>
                </a:lnTo>
                <a:close/>
                <a:moveTo>
                  <a:pt x="97240" y="1721538"/>
                </a:moveTo>
                <a:cubicBezTo>
                  <a:pt x="90808" y="1719038"/>
                  <a:pt x="90248" y="1727124"/>
                  <a:pt x="95561" y="1745797"/>
                </a:cubicBezTo>
                <a:lnTo>
                  <a:pt x="97924" y="1757412"/>
                </a:lnTo>
                <a:lnTo>
                  <a:pt x="98506" y="1748685"/>
                </a:lnTo>
                <a:lnTo>
                  <a:pt x="99259" y="1739724"/>
                </a:lnTo>
                <a:lnTo>
                  <a:pt x="98040" y="1734637"/>
                </a:lnTo>
                <a:cubicBezTo>
                  <a:pt x="97657" y="1731411"/>
                  <a:pt x="97390" y="1727045"/>
                  <a:pt x="97240" y="1721538"/>
                </a:cubicBezTo>
                <a:close/>
                <a:moveTo>
                  <a:pt x="273321" y="1672421"/>
                </a:moveTo>
                <a:cubicBezTo>
                  <a:pt x="266889" y="1669921"/>
                  <a:pt x="266329" y="1678007"/>
                  <a:pt x="271642" y="1696680"/>
                </a:cubicBezTo>
                <a:lnTo>
                  <a:pt x="274005" y="1708295"/>
                </a:lnTo>
                <a:lnTo>
                  <a:pt x="274587" y="1699568"/>
                </a:lnTo>
                <a:lnTo>
                  <a:pt x="275340" y="1690607"/>
                </a:lnTo>
                <a:lnTo>
                  <a:pt x="274121" y="1685520"/>
                </a:lnTo>
                <a:cubicBezTo>
                  <a:pt x="273738" y="1682294"/>
                  <a:pt x="273471" y="1677928"/>
                  <a:pt x="273321" y="1672421"/>
                </a:cubicBezTo>
                <a:close/>
                <a:moveTo>
                  <a:pt x="615802" y="1055870"/>
                </a:moveTo>
                <a:lnTo>
                  <a:pt x="616258" y="1067965"/>
                </a:lnTo>
                <a:lnTo>
                  <a:pt x="612339" y="1067965"/>
                </a:lnTo>
                <a:close/>
                <a:moveTo>
                  <a:pt x="161479" y="1052526"/>
                </a:moveTo>
                <a:cubicBezTo>
                  <a:pt x="161204" y="1052526"/>
                  <a:pt x="160964" y="1053400"/>
                  <a:pt x="160758" y="1055146"/>
                </a:cubicBezTo>
                <a:lnTo>
                  <a:pt x="160720" y="1055727"/>
                </a:lnTo>
                <a:lnTo>
                  <a:pt x="161444" y="1054402"/>
                </a:lnTo>
                <a:cubicBezTo>
                  <a:pt x="162017" y="1053151"/>
                  <a:pt x="162028" y="1052526"/>
                  <a:pt x="161479" y="1052526"/>
                </a:cubicBezTo>
                <a:close/>
                <a:moveTo>
                  <a:pt x="337560" y="1003409"/>
                </a:moveTo>
                <a:cubicBezTo>
                  <a:pt x="337285" y="1003409"/>
                  <a:pt x="337045" y="1004283"/>
                  <a:pt x="336839" y="1006029"/>
                </a:cubicBezTo>
                <a:lnTo>
                  <a:pt x="336801" y="1006610"/>
                </a:lnTo>
                <a:lnTo>
                  <a:pt x="337525" y="1005285"/>
                </a:lnTo>
                <a:cubicBezTo>
                  <a:pt x="338098" y="1004034"/>
                  <a:pt x="338109" y="1003409"/>
                  <a:pt x="337560" y="1003409"/>
                </a:cubicBezTo>
                <a:close/>
                <a:moveTo>
                  <a:pt x="627675" y="961817"/>
                </a:moveTo>
                <a:lnTo>
                  <a:pt x="625223" y="970810"/>
                </a:lnTo>
                <a:lnTo>
                  <a:pt x="627615" y="970810"/>
                </a:lnTo>
                <a:close/>
                <a:moveTo>
                  <a:pt x="167359" y="888109"/>
                </a:moveTo>
                <a:lnTo>
                  <a:pt x="167321" y="889003"/>
                </a:lnTo>
                <a:lnTo>
                  <a:pt x="167662" y="898510"/>
                </a:lnTo>
                <a:cubicBezTo>
                  <a:pt x="168351" y="907718"/>
                  <a:pt x="169982" y="913327"/>
                  <a:pt x="172554" y="915337"/>
                </a:cubicBezTo>
                <a:cubicBezTo>
                  <a:pt x="175985" y="918016"/>
                  <a:pt x="178591" y="918174"/>
                  <a:pt x="180373" y="915813"/>
                </a:cubicBezTo>
                <a:cubicBezTo>
                  <a:pt x="182155" y="913451"/>
                  <a:pt x="183046" y="908242"/>
                  <a:pt x="183046" y="900186"/>
                </a:cubicBezTo>
                <a:cubicBezTo>
                  <a:pt x="183046" y="894143"/>
                  <a:pt x="180092" y="890367"/>
                  <a:pt x="174182" y="888856"/>
                </a:cubicBezTo>
                <a:close/>
                <a:moveTo>
                  <a:pt x="343440" y="838992"/>
                </a:moveTo>
                <a:lnTo>
                  <a:pt x="343402" y="839886"/>
                </a:lnTo>
                <a:lnTo>
                  <a:pt x="343743" y="849393"/>
                </a:lnTo>
                <a:cubicBezTo>
                  <a:pt x="344432" y="858601"/>
                  <a:pt x="346063" y="864210"/>
                  <a:pt x="348635" y="866220"/>
                </a:cubicBezTo>
                <a:cubicBezTo>
                  <a:pt x="352066" y="868899"/>
                  <a:pt x="354672" y="869057"/>
                  <a:pt x="356454" y="866696"/>
                </a:cubicBezTo>
                <a:cubicBezTo>
                  <a:pt x="358236" y="864334"/>
                  <a:pt x="359127" y="859125"/>
                  <a:pt x="359127" y="851069"/>
                </a:cubicBezTo>
                <a:cubicBezTo>
                  <a:pt x="359127" y="845026"/>
                  <a:pt x="356173" y="841250"/>
                  <a:pt x="350263" y="839739"/>
                </a:cubicBezTo>
                <a:close/>
                <a:moveTo>
                  <a:pt x="521461" y="529233"/>
                </a:moveTo>
                <a:lnTo>
                  <a:pt x="521917" y="541328"/>
                </a:lnTo>
                <a:lnTo>
                  <a:pt x="517998" y="541328"/>
                </a:lnTo>
                <a:close/>
                <a:moveTo>
                  <a:pt x="533334" y="435180"/>
                </a:moveTo>
                <a:lnTo>
                  <a:pt x="530882" y="444173"/>
                </a:lnTo>
                <a:lnTo>
                  <a:pt x="533274" y="444173"/>
                </a:lnTo>
                <a:close/>
                <a:moveTo>
                  <a:pt x="379808" y="527"/>
                </a:moveTo>
                <a:cubicBezTo>
                  <a:pt x="381289" y="1304"/>
                  <a:pt x="382646" y="2937"/>
                  <a:pt x="383881" y="5427"/>
                </a:cubicBezTo>
                <a:cubicBezTo>
                  <a:pt x="388819" y="15389"/>
                  <a:pt x="396734" y="17869"/>
                  <a:pt x="407629" y="12869"/>
                </a:cubicBezTo>
                <a:cubicBezTo>
                  <a:pt x="412640" y="32911"/>
                  <a:pt x="417377" y="48419"/>
                  <a:pt x="421840" y="59392"/>
                </a:cubicBezTo>
                <a:cubicBezTo>
                  <a:pt x="422955" y="62136"/>
                  <a:pt x="423852" y="64860"/>
                  <a:pt x="424531" y="67565"/>
                </a:cubicBezTo>
                <a:lnTo>
                  <a:pt x="425912" y="75609"/>
                </a:lnTo>
                <a:lnTo>
                  <a:pt x="427781" y="78770"/>
                </a:lnTo>
                <a:cubicBezTo>
                  <a:pt x="428765" y="80199"/>
                  <a:pt x="429558" y="81072"/>
                  <a:pt x="430161" y="81389"/>
                </a:cubicBezTo>
                <a:cubicBezTo>
                  <a:pt x="439527" y="83890"/>
                  <a:pt x="450321" y="92244"/>
                  <a:pt x="462542" y="106452"/>
                </a:cubicBezTo>
                <a:cubicBezTo>
                  <a:pt x="474763" y="120660"/>
                  <a:pt x="487821" y="136575"/>
                  <a:pt x="501717" y="154196"/>
                </a:cubicBezTo>
                <a:lnTo>
                  <a:pt x="501648" y="154514"/>
                </a:lnTo>
                <a:lnTo>
                  <a:pt x="503592" y="153723"/>
                </a:lnTo>
                <a:cubicBezTo>
                  <a:pt x="506849" y="153225"/>
                  <a:pt x="511119" y="154791"/>
                  <a:pt x="516400" y="158423"/>
                </a:cubicBezTo>
                <a:cubicBezTo>
                  <a:pt x="523441" y="163264"/>
                  <a:pt x="526473" y="182612"/>
                  <a:pt x="525495" y="216466"/>
                </a:cubicBezTo>
                <a:cubicBezTo>
                  <a:pt x="524798" y="210354"/>
                  <a:pt x="529073" y="207298"/>
                  <a:pt x="538319" y="207298"/>
                </a:cubicBezTo>
                <a:cubicBezTo>
                  <a:pt x="535800" y="246628"/>
                  <a:pt x="534905" y="270282"/>
                  <a:pt x="535636" y="278259"/>
                </a:cubicBezTo>
                <a:cubicBezTo>
                  <a:pt x="536366" y="286236"/>
                  <a:pt x="537149" y="298877"/>
                  <a:pt x="537987" y="316180"/>
                </a:cubicBezTo>
                <a:cubicBezTo>
                  <a:pt x="538824" y="333484"/>
                  <a:pt x="539722" y="353189"/>
                  <a:pt x="540680" y="375295"/>
                </a:cubicBezTo>
                <a:cubicBezTo>
                  <a:pt x="541399" y="391875"/>
                  <a:pt x="539742" y="408934"/>
                  <a:pt x="535708" y="426473"/>
                </a:cubicBezTo>
                <a:lnTo>
                  <a:pt x="534002" y="432729"/>
                </a:lnTo>
                <a:lnTo>
                  <a:pt x="534540" y="444292"/>
                </a:lnTo>
                <a:cubicBezTo>
                  <a:pt x="535384" y="465445"/>
                  <a:pt x="532470" y="486579"/>
                  <a:pt x="525796" y="507693"/>
                </a:cubicBezTo>
                <a:lnTo>
                  <a:pt x="525696" y="507693"/>
                </a:lnTo>
                <a:lnTo>
                  <a:pt x="525700" y="506290"/>
                </a:lnTo>
                <a:lnTo>
                  <a:pt x="524563" y="515186"/>
                </a:lnTo>
                <a:cubicBezTo>
                  <a:pt x="523869" y="519217"/>
                  <a:pt x="522974" y="523411"/>
                  <a:pt x="521880" y="527768"/>
                </a:cubicBezTo>
                <a:lnTo>
                  <a:pt x="521461" y="529233"/>
                </a:lnTo>
                <a:lnTo>
                  <a:pt x="521231" y="523154"/>
                </a:lnTo>
                <a:cubicBezTo>
                  <a:pt x="519859" y="507107"/>
                  <a:pt x="516430" y="497439"/>
                  <a:pt x="510943" y="494149"/>
                </a:cubicBezTo>
                <a:cubicBezTo>
                  <a:pt x="507284" y="491957"/>
                  <a:pt x="504541" y="496350"/>
                  <a:pt x="502712" y="507328"/>
                </a:cubicBezTo>
                <a:lnTo>
                  <a:pt x="501051" y="539218"/>
                </a:lnTo>
                <a:lnTo>
                  <a:pt x="501970" y="539506"/>
                </a:lnTo>
                <a:lnTo>
                  <a:pt x="510003" y="565805"/>
                </a:lnTo>
                <a:lnTo>
                  <a:pt x="516390" y="569486"/>
                </a:lnTo>
                <a:cubicBezTo>
                  <a:pt x="519767" y="574010"/>
                  <a:pt x="521046" y="579904"/>
                  <a:pt x="520229" y="587167"/>
                </a:cubicBezTo>
                <a:lnTo>
                  <a:pt x="519429" y="597447"/>
                </a:lnTo>
                <a:lnTo>
                  <a:pt x="520253" y="602246"/>
                </a:lnTo>
                <a:lnTo>
                  <a:pt x="522122" y="605407"/>
                </a:lnTo>
                <a:cubicBezTo>
                  <a:pt x="523106" y="606836"/>
                  <a:pt x="523899" y="607709"/>
                  <a:pt x="524502" y="608026"/>
                </a:cubicBezTo>
                <a:cubicBezTo>
                  <a:pt x="533868" y="610527"/>
                  <a:pt x="544662" y="618881"/>
                  <a:pt x="556883" y="633089"/>
                </a:cubicBezTo>
                <a:cubicBezTo>
                  <a:pt x="569104" y="647297"/>
                  <a:pt x="582162" y="663212"/>
                  <a:pt x="596058" y="680833"/>
                </a:cubicBezTo>
                <a:lnTo>
                  <a:pt x="595989" y="681151"/>
                </a:lnTo>
                <a:lnTo>
                  <a:pt x="597933" y="680360"/>
                </a:lnTo>
                <a:cubicBezTo>
                  <a:pt x="601190" y="679862"/>
                  <a:pt x="605460" y="681428"/>
                  <a:pt x="610741" y="685060"/>
                </a:cubicBezTo>
                <a:cubicBezTo>
                  <a:pt x="617782" y="689901"/>
                  <a:pt x="620814" y="709249"/>
                  <a:pt x="619836" y="743103"/>
                </a:cubicBezTo>
                <a:cubicBezTo>
                  <a:pt x="619139" y="736991"/>
                  <a:pt x="623414" y="733935"/>
                  <a:pt x="632660" y="733935"/>
                </a:cubicBezTo>
                <a:cubicBezTo>
                  <a:pt x="630141" y="773265"/>
                  <a:pt x="629246" y="796919"/>
                  <a:pt x="629977" y="804896"/>
                </a:cubicBezTo>
                <a:cubicBezTo>
                  <a:pt x="630707" y="812873"/>
                  <a:pt x="631490" y="825514"/>
                  <a:pt x="632328" y="842817"/>
                </a:cubicBezTo>
                <a:cubicBezTo>
                  <a:pt x="633165" y="860121"/>
                  <a:pt x="634063" y="879826"/>
                  <a:pt x="635021" y="901932"/>
                </a:cubicBezTo>
                <a:cubicBezTo>
                  <a:pt x="635740" y="918512"/>
                  <a:pt x="634083" y="935571"/>
                  <a:pt x="630049" y="953110"/>
                </a:cubicBezTo>
                <a:lnTo>
                  <a:pt x="628343" y="959366"/>
                </a:lnTo>
                <a:lnTo>
                  <a:pt x="628881" y="970929"/>
                </a:lnTo>
                <a:cubicBezTo>
                  <a:pt x="629725" y="992082"/>
                  <a:pt x="626811" y="1013216"/>
                  <a:pt x="620137" y="1034330"/>
                </a:cubicBezTo>
                <a:lnTo>
                  <a:pt x="620037" y="1034330"/>
                </a:lnTo>
                <a:lnTo>
                  <a:pt x="620041" y="1032927"/>
                </a:lnTo>
                <a:lnTo>
                  <a:pt x="618904" y="1041823"/>
                </a:lnTo>
                <a:cubicBezTo>
                  <a:pt x="618210" y="1045854"/>
                  <a:pt x="617315" y="1050048"/>
                  <a:pt x="616221" y="1054405"/>
                </a:cubicBezTo>
                <a:lnTo>
                  <a:pt x="615802" y="1055870"/>
                </a:lnTo>
                <a:lnTo>
                  <a:pt x="615572" y="1049791"/>
                </a:lnTo>
                <a:cubicBezTo>
                  <a:pt x="614200" y="1033744"/>
                  <a:pt x="610771" y="1024076"/>
                  <a:pt x="605284" y="1020786"/>
                </a:cubicBezTo>
                <a:cubicBezTo>
                  <a:pt x="597967" y="1016401"/>
                  <a:pt x="594309" y="1038358"/>
                  <a:pt x="594309" y="1086658"/>
                </a:cubicBezTo>
                <a:cubicBezTo>
                  <a:pt x="609451" y="1090229"/>
                  <a:pt x="616205" y="1099278"/>
                  <a:pt x="614570" y="1113804"/>
                </a:cubicBezTo>
                <a:cubicBezTo>
                  <a:pt x="612935" y="1128329"/>
                  <a:pt x="611816" y="1142716"/>
                  <a:pt x="611213" y="1156964"/>
                </a:cubicBezTo>
                <a:cubicBezTo>
                  <a:pt x="611213" y="1175577"/>
                  <a:pt x="610724" y="1192058"/>
                  <a:pt x="609746" y="1206405"/>
                </a:cubicBezTo>
                <a:cubicBezTo>
                  <a:pt x="608767" y="1220752"/>
                  <a:pt x="607508" y="1240347"/>
                  <a:pt x="605967" y="1265192"/>
                </a:cubicBezTo>
                <a:cubicBezTo>
                  <a:pt x="606101" y="1285512"/>
                  <a:pt x="605327" y="1296287"/>
                  <a:pt x="603646" y="1297517"/>
                </a:cubicBezTo>
                <a:cubicBezTo>
                  <a:pt x="601964" y="1298748"/>
                  <a:pt x="601123" y="1291564"/>
                  <a:pt x="601123" y="1275967"/>
                </a:cubicBezTo>
                <a:cubicBezTo>
                  <a:pt x="600051" y="1304225"/>
                  <a:pt x="599324" y="1325814"/>
                  <a:pt x="598942" y="1340737"/>
                </a:cubicBezTo>
                <a:cubicBezTo>
                  <a:pt x="598560" y="1355659"/>
                  <a:pt x="597599" y="1375602"/>
                  <a:pt x="596058" y="1400566"/>
                </a:cubicBezTo>
                <a:cubicBezTo>
                  <a:pt x="596058" y="1425212"/>
                  <a:pt x="595217" y="1438160"/>
                  <a:pt x="593535" y="1439410"/>
                </a:cubicBezTo>
                <a:cubicBezTo>
                  <a:pt x="591854" y="1440660"/>
                  <a:pt x="591012" y="1434975"/>
                  <a:pt x="591012" y="1422354"/>
                </a:cubicBezTo>
                <a:cubicBezTo>
                  <a:pt x="591012" y="1452517"/>
                  <a:pt x="589599" y="1473888"/>
                  <a:pt x="586771" y="1486470"/>
                </a:cubicBezTo>
                <a:cubicBezTo>
                  <a:pt x="583944" y="1499050"/>
                  <a:pt x="581860" y="1512941"/>
                  <a:pt x="580520" y="1528141"/>
                </a:cubicBezTo>
                <a:cubicBezTo>
                  <a:pt x="579944" y="1535682"/>
                  <a:pt x="580078" y="1546298"/>
                  <a:pt x="580923" y="1559991"/>
                </a:cubicBezTo>
                <a:cubicBezTo>
                  <a:pt x="581767" y="1573683"/>
                  <a:pt x="581184" y="1601543"/>
                  <a:pt x="579174" y="1643572"/>
                </a:cubicBezTo>
                <a:lnTo>
                  <a:pt x="575158" y="1643572"/>
                </a:lnTo>
                <a:lnTo>
                  <a:pt x="573807" y="1656163"/>
                </a:lnTo>
                <a:cubicBezTo>
                  <a:pt x="572427" y="1662295"/>
                  <a:pt x="571435" y="1667623"/>
                  <a:pt x="570832" y="1672147"/>
                </a:cubicBezTo>
                <a:cubicBezTo>
                  <a:pt x="570832" y="1674410"/>
                  <a:pt x="571251" y="1686078"/>
                  <a:pt x="572089" y="1707152"/>
                </a:cubicBezTo>
                <a:cubicBezTo>
                  <a:pt x="572926" y="1728226"/>
                  <a:pt x="570035" y="1749399"/>
                  <a:pt x="563415" y="1770672"/>
                </a:cubicBezTo>
                <a:lnTo>
                  <a:pt x="561687" y="1770672"/>
                </a:lnTo>
                <a:cubicBezTo>
                  <a:pt x="561673" y="1770751"/>
                  <a:pt x="561459" y="1780038"/>
                  <a:pt x="561043" y="1798532"/>
                </a:cubicBezTo>
                <a:cubicBezTo>
                  <a:pt x="560628" y="1817027"/>
                  <a:pt x="559683" y="1833933"/>
                  <a:pt x="558209" y="1849253"/>
                </a:cubicBezTo>
                <a:cubicBezTo>
                  <a:pt x="558209" y="1867073"/>
                  <a:pt x="556947" y="1877233"/>
                  <a:pt x="554421" y="1879733"/>
                </a:cubicBezTo>
                <a:cubicBezTo>
                  <a:pt x="553789" y="1880358"/>
                  <a:pt x="553289" y="1880595"/>
                  <a:pt x="552921" y="1880444"/>
                </a:cubicBezTo>
                <a:lnTo>
                  <a:pt x="552868" y="1880321"/>
                </a:lnTo>
                <a:lnTo>
                  <a:pt x="552747" y="1885068"/>
                </a:lnTo>
                <a:cubicBezTo>
                  <a:pt x="552469" y="1889816"/>
                  <a:pt x="552052" y="1893822"/>
                  <a:pt x="551496" y="1897086"/>
                </a:cubicBezTo>
                <a:cubicBezTo>
                  <a:pt x="550384" y="1903615"/>
                  <a:pt x="549406" y="1913110"/>
                  <a:pt x="548561" y="1925572"/>
                </a:cubicBezTo>
                <a:cubicBezTo>
                  <a:pt x="548267" y="1925254"/>
                  <a:pt x="548749" y="1935067"/>
                  <a:pt x="550009" y="1955010"/>
                </a:cubicBezTo>
                <a:cubicBezTo>
                  <a:pt x="551268" y="1974953"/>
                  <a:pt x="548561" y="1995720"/>
                  <a:pt x="541888" y="2017310"/>
                </a:cubicBezTo>
                <a:lnTo>
                  <a:pt x="541526" y="2017310"/>
                </a:lnTo>
                <a:cubicBezTo>
                  <a:pt x="541714" y="2014611"/>
                  <a:pt x="542019" y="2019770"/>
                  <a:pt x="542441" y="2032788"/>
                </a:cubicBezTo>
                <a:cubicBezTo>
                  <a:pt x="542863" y="2045805"/>
                  <a:pt x="541386" y="2066264"/>
                  <a:pt x="538009" y="2094164"/>
                </a:cubicBezTo>
                <a:cubicBezTo>
                  <a:pt x="538009" y="2102935"/>
                  <a:pt x="535865" y="2113631"/>
                  <a:pt x="531577" y="2126252"/>
                </a:cubicBezTo>
                <a:lnTo>
                  <a:pt x="533064" y="2121608"/>
                </a:lnTo>
                <a:cubicBezTo>
                  <a:pt x="530317" y="2162328"/>
                  <a:pt x="528103" y="2207601"/>
                  <a:pt x="526421" y="2257429"/>
                </a:cubicBezTo>
                <a:cubicBezTo>
                  <a:pt x="524740" y="2307256"/>
                  <a:pt x="521902" y="2361837"/>
                  <a:pt x="517909" y="2421170"/>
                </a:cubicBezTo>
                <a:cubicBezTo>
                  <a:pt x="516924" y="2424087"/>
                  <a:pt x="516083" y="2426618"/>
                  <a:pt x="515387" y="2428764"/>
                </a:cubicBezTo>
                <a:lnTo>
                  <a:pt x="514267" y="2432332"/>
                </a:lnTo>
                <a:lnTo>
                  <a:pt x="514663" y="2450161"/>
                </a:lnTo>
                <a:cubicBezTo>
                  <a:pt x="515085" y="2467505"/>
                  <a:pt x="513567" y="2481614"/>
                  <a:pt x="510110" y="2492488"/>
                </a:cubicBezTo>
                <a:cubicBezTo>
                  <a:pt x="509360" y="2492091"/>
                  <a:pt x="509407" y="2494125"/>
                  <a:pt x="510251" y="2498590"/>
                </a:cubicBezTo>
                <a:cubicBezTo>
                  <a:pt x="511095" y="2503055"/>
                  <a:pt x="510606" y="2519356"/>
                  <a:pt x="508784" y="2547495"/>
                </a:cubicBezTo>
                <a:cubicBezTo>
                  <a:pt x="508918" y="2567616"/>
                  <a:pt x="507457" y="2578798"/>
                  <a:pt x="504402" y="2581041"/>
                </a:cubicBezTo>
                <a:cubicBezTo>
                  <a:pt x="503638" y="2581601"/>
                  <a:pt x="503029" y="2581740"/>
                  <a:pt x="502575" y="2581456"/>
                </a:cubicBezTo>
                <a:lnTo>
                  <a:pt x="502492" y="2581260"/>
                </a:lnTo>
                <a:lnTo>
                  <a:pt x="502309" y="2595239"/>
                </a:lnTo>
                <a:cubicBezTo>
                  <a:pt x="502066" y="2604050"/>
                  <a:pt x="501702" y="2612424"/>
                  <a:pt x="501216" y="2620361"/>
                </a:cubicBezTo>
                <a:cubicBezTo>
                  <a:pt x="500244" y="2636236"/>
                  <a:pt x="498982" y="2656695"/>
                  <a:pt x="497427" y="2681738"/>
                </a:cubicBezTo>
                <a:cubicBezTo>
                  <a:pt x="497561" y="2707257"/>
                  <a:pt x="496576" y="2720016"/>
                  <a:pt x="494472" y="2720016"/>
                </a:cubicBezTo>
                <a:cubicBezTo>
                  <a:pt x="492369" y="2720016"/>
                  <a:pt x="491317" y="2711047"/>
                  <a:pt x="491317" y="2693108"/>
                </a:cubicBezTo>
                <a:cubicBezTo>
                  <a:pt x="491317" y="2710571"/>
                  <a:pt x="490844" y="2730554"/>
                  <a:pt x="489899" y="2753056"/>
                </a:cubicBezTo>
                <a:cubicBezTo>
                  <a:pt x="488955" y="2775559"/>
                  <a:pt x="487551" y="2796454"/>
                  <a:pt x="485689" y="2815743"/>
                </a:cubicBezTo>
                <a:cubicBezTo>
                  <a:pt x="481736" y="2874202"/>
                  <a:pt x="478061" y="2946830"/>
                  <a:pt x="474664" y="3033627"/>
                </a:cubicBezTo>
                <a:cubicBezTo>
                  <a:pt x="471267" y="3120424"/>
                  <a:pt x="468584" y="3198648"/>
                  <a:pt x="466614" y="3268299"/>
                </a:cubicBezTo>
                <a:cubicBezTo>
                  <a:pt x="453817" y="3288976"/>
                  <a:pt x="444474" y="3295495"/>
                  <a:pt x="438584" y="3287855"/>
                </a:cubicBezTo>
                <a:cubicBezTo>
                  <a:pt x="434167" y="3282125"/>
                  <a:pt x="430668" y="3276356"/>
                  <a:pt x="428086" y="3270549"/>
                </a:cubicBezTo>
                <a:lnTo>
                  <a:pt x="426655" y="3266887"/>
                </a:lnTo>
                <a:lnTo>
                  <a:pt x="426374" y="3269430"/>
                </a:lnTo>
                <a:cubicBezTo>
                  <a:pt x="417664" y="3259469"/>
                  <a:pt x="411681" y="3258229"/>
                  <a:pt x="408424" y="3265710"/>
                </a:cubicBezTo>
                <a:cubicBezTo>
                  <a:pt x="405168" y="3273191"/>
                  <a:pt x="398434" y="3269450"/>
                  <a:pt x="388224" y="3254488"/>
                </a:cubicBezTo>
                <a:cubicBezTo>
                  <a:pt x="378535" y="3256988"/>
                  <a:pt x="372814" y="3249130"/>
                  <a:pt x="371058" y="3230914"/>
                </a:cubicBezTo>
                <a:lnTo>
                  <a:pt x="370261" y="3220752"/>
                </a:lnTo>
                <a:lnTo>
                  <a:pt x="366416" y="3218274"/>
                </a:lnTo>
                <a:lnTo>
                  <a:pt x="365391" y="3216603"/>
                </a:lnTo>
                <a:lnTo>
                  <a:pt x="361488" y="3217692"/>
                </a:lnTo>
                <a:cubicBezTo>
                  <a:pt x="359922" y="3217403"/>
                  <a:pt x="358161" y="3216443"/>
                  <a:pt x="356204" y="3214810"/>
                </a:cubicBezTo>
                <a:cubicBezTo>
                  <a:pt x="348379" y="3208282"/>
                  <a:pt x="343579" y="3198905"/>
                  <a:pt x="341803" y="3186682"/>
                </a:cubicBezTo>
                <a:cubicBezTo>
                  <a:pt x="340915" y="3180570"/>
                  <a:pt x="340403" y="3175837"/>
                  <a:pt x="340265" y="3172484"/>
                </a:cubicBezTo>
                <a:lnTo>
                  <a:pt x="340850" y="3167630"/>
                </a:lnTo>
                <a:lnTo>
                  <a:pt x="337321" y="3166099"/>
                </a:lnTo>
                <a:cubicBezTo>
                  <a:pt x="334899" y="3163896"/>
                  <a:pt x="332376" y="3160498"/>
                  <a:pt x="329753" y="3155904"/>
                </a:cubicBezTo>
                <a:cubicBezTo>
                  <a:pt x="330530" y="3151856"/>
                  <a:pt x="329113" y="3153573"/>
                  <a:pt x="325502" y="3161054"/>
                </a:cubicBezTo>
                <a:cubicBezTo>
                  <a:pt x="321891" y="3168535"/>
                  <a:pt x="310537" y="3162036"/>
                  <a:pt x="291443" y="3141557"/>
                </a:cubicBezTo>
                <a:cubicBezTo>
                  <a:pt x="291443" y="3114689"/>
                  <a:pt x="286578" y="3102505"/>
                  <a:pt x="276850" y="3105005"/>
                </a:cubicBezTo>
                <a:cubicBezTo>
                  <a:pt x="272884" y="3027714"/>
                  <a:pt x="270753" y="2953017"/>
                  <a:pt x="270458" y="2880915"/>
                </a:cubicBezTo>
                <a:lnTo>
                  <a:pt x="274618" y="2693276"/>
                </a:lnTo>
                <a:lnTo>
                  <a:pt x="272075" y="2691637"/>
                </a:lnTo>
                <a:lnTo>
                  <a:pt x="271050" y="2689966"/>
                </a:lnTo>
                <a:lnTo>
                  <a:pt x="267147" y="2691055"/>
                </a:lnTo>
                <a:cubicBezTo>
                  <a:pt x="265581" y="2690766"/>
                  <a:pt x="263820" y="2689806"/>
                  <a:pt x="261863" y="2688173"/>
                </a:cubicBezTo>
                <a:cubicBezTo>
                  <a:pt x="254038" y="2681645"/>
                  <a:pt x="249238" y="2672268"/>
                  <a:pt x="247462" y="2660045"/>
                </a:cubicBezTo>
                <a:cubicBezTo>
                  <a:pt x="246574" y="2653933"/>
                  <a:pt x="246062" y="2649200"/>
                  <a:pt x="245924" y="2645847"/>
                </a:cubicBezTo>
                <a:lnTo>
                  <a:pt x="246509" y="2640993"/>
                </a:lnTo>
                <a:lnTo>
                  <a:pt x="242980" y="2639462"/>
                </a:lnTo>
                <a:cubicBezTo>
                  <a:pt x="240558" y="2637259"/>
                  <a:pt x="238035" y="2633861"/>
                  <a:pt x="235412" y="2629267"/>
                </a:cubicBezTo>
                <a:cubicBezTo>
                  <a:pt x="236189" y="2625219"/>
                  <a:pt x="234772" y="2626936"/>
                  <a:pt x="231161" y="2634417"/>
                </a:cubicBezTo>
                <a:cubicBezTo>
                  <a:pt x="229355" y="2638158"/>
                  <a:pt x="225614" y="2638403"/>
                  <a:pt x="219938" y="2635154"/>
                </a:cubicBezTo>
                <a:lnTo>
                  <a:pt x="202073" y="2619325"/>
                </a:lnTo>
                <a:lnTo>
                  <a:pt x="196192" y="2790779"/>
                </a:lnTo>
                <a:cubicBezTo>
                  <a:pt x="183395" y="2811456"/>
                  <a:pt x="174052" y="2817975"/>
                  <a:pt x="168162" y="2810335"/>
                </a:cubicBezTo>
                <a:cubicBezTo>
                  <a:pt x="163745" y="2804605"/>
                  <a:pt x="160246" y="2798836"/>
                  <a:pt x="157664" y="2793029"/>
                </a:cubicBezTo>
                <a:lnTo>
                  <a:pt x="156233" y="2789367"/>
                </a:lnTo>
                <a:lnTo>
                  <a:pt x="155952" y="2791910"/>
                </a:lnTo>
                <a:cubicBezTo>
                  <a:pt x="147242" y="2781949"/>
                  <a:pt x="141259" y="2780709"/>
                  <a:pt x="138002" y="2788190"/>
                </a:cubicBezTo>
                <a:cubicBezTo>
                  <a:pt x="134746" y="2795671"/>
                  <a:pt x="128012" y="2791930"/>
                  <a:pt x="117802" y="2776968"/>
                </a:cubicBezTo>
                <a:cubicBezTo>
                  <a:pt x="108113" y="2779468"/>
                  <a:pt x="102392" y="2771610"/>
                  <a:pt x="100636" y="2753394"/>
                </a:cubicBezTo>
                <a:lnTo>
                  <a:pt x="99839" y="2743232"/>
                </a:lnTo>
                <a:lnTo>
                  <a:pt x="95994" y="2740754"/>
                </a:lnTo>
                <a:lnTo>
                  <a:pt x="94969" y="2739083"/>
                </a:lnTo>
                <a:lnTo>
                  <a:pt x="91066" y="2740172"/>
                </a:lnTo>
                <a:cubicBezTo>
                  <a:pt x="89500" y="2739883"/>
                  <a:pt x="87739" y="2738923"/>
                  <a:pt x="85782" y="2737290"/>
                </a:cubicBezTo>
                <a:cubicBezTo>
                  <a:pt x="77957" y="2730762"/>
                  <a:pt x="73157" y="2721385"/>
                  <a:pt x="71381" y="2709162"/>
                </a:cubicBezTo>
                <a:cubicBezTo>
                  <a:pt x="70493" y="2703050"/>
                  <a:pt x="69981" y="2698317"/>
                  <a:pt x="69843" y="2694964"/>
                </a:cubicBezTo>
                <a:lnTo>
                  <a:pt x="70428" y="2690110"/>
                </a:lnTo>
                <a:lnTo>
                  <a:pt x="66899" y="2688579"/>
                </a:lnTo>
                <a:cubicBezTo>
                  <a:pt x="64477" y="2686376"/>
                  <a:pt x="61954" y="2682978"/>
                  <a:pt x="59331" y="2678384"/>
                </a:cubicBezTo>
                <a:cubicBezTo>
                  <a:pt x="60108" y="2674336"/>
                  <a:pt x="58691" y="2676053"/>
                  <a:pt x="55080" y="2683534"/>
                </a:cubicBezTo>
                <a:cubicBezTo>
                  <a:pt x="51469" y="2691015"/>
                  <a:pt x="40115" y="2684516"/>
                  <a:pt x="21021" y="2664037"/>
                </a:cubicBezTo>
                <a:cubicBezTo>
                  <a:pt x="21021" y="2637169"/>
                  <a:pt x="16156" y="2624985"/>
                  <a:pt x="6428" y="2627485"/>
                </a:cubicBezTo>
                <a:cubicBezTo>
                  <a:pt x="-1505" y="2472902"/>
                  <a:pt x="-2095" y="2328698"/>
                  <a:pt x="4659" y="2194871"/>
                </a:cubicBezTo>
                <a:cubicBezTo>
                  <a:pt x="5476" y="2191815"/>
                  <a:pt x="5463" y="2186934"/>
                  <a:pt x="4619" y="2180227"/>
                </a:cubicBezTo>
                <a:cubicBezTo>
                  <a:pt x="3775" y="2173520"/>
                  <a:pt x="3808" y="2161812"/>
                  <a:pt x="4719" y="2145103"/>
                </a:cubicBezTo>
                <a:cubicBezTo>
                  <a:pt x="4652" y="2135777"/>
                  <a:pt x="6669" y="2125180"/>
                  <a:pt x="10770" y="2113314"/>
                </a:cubicBezTo>
                <a:cubicBezTo>
                  <a:pt x="11570" y="2110942"/>
                  <a:pt x="12241" y="2108867"/>
                  <a:pt x="12781" y="2107089"/>
                </a:cubicBezTo>
                <a:lnTo>
                  <a:pt x="13720" y="2103694"/>
                </a:lnTo>
                <a:lnTo>
                  <a:pt x="12854" y="2113509"/>
                </a:lnTo>
                <a:lnTo>
                  <a:pt x="17483" y="2099741"/>
                </a:lnTo>
                <a:cubicBezTo>
                  <a:pt x="26059" y="2079301"/>
                  <a:pt x="26899" y="2070709"/>
                  <a:pt x="20005" y="2073963"/>
                </a:cubicBezTo>
                <a:cubicBezTo>
                  <a:pt x="13111" y="2077218"/>
                  <a:pt x="9664" y="2079579"/>
                  <a:pt x="9664" y="2081048"/>
                </a:cubicBezTo>
                <a:cubicBezTo>
                  <a:pt x="9664" y="2076364"/>
                  <a:pt x="9453" y="2066572"/>
                  <a:pt x="9031" y="2051669"/>
                </a:cubicBezTo>
                <a:cubicBezTo>
                  <a:pt x="8609" y="2036766"/>
                  <a:pt x="8820" y="2024830"/>
                  <a:pt x="9664" y="2015861"/>
                </a:cubicBezTo>
                <a:cubicBezTo>
                  <a:pt x="10508" y="2023679"/>
                  <a:pt x="11771" y="2009342"/>
                  <a:pt x="13453" y="1972849"/>
                </a:cubicBezTo>
                <a:cubicBezTo>
                  <a:pt x="15135" y="1936357"/>
                  <a:pt x="16605" y="1902811"/>
                  <a:pt x="17865" y="1872212"/>
                </a:cubicBezTo>
                <a:cubicBezTo>
                  <a:pt x="19124" y="1841613"/>
                  <a:pt x="20387" y="1812522"/>
                  <a:pt x="21654" y="1784939"/>
                </a:cubicBezTo>
                <a:cubicBezTo>
                  <a:pt x="22920" y="1757356"/>
                  <a:pt x="24283" y="1730488"/>
                  <a:pt x="25744" y="1704334"/>
                </a:cubicBezTo>
                <a:cubicBezTo>
                  <a:pt x="31010" y="1641389"/>
                  <a:pt x="36936" y="1552519"/>
                  <a:pt x="43522" y="1437723"/>
                </a:cubicBezTo>
                <a:cubicBezTo>
                  <a:pt x="50108" y="1322927"/>
                  <a:pt x="56557" y="1221178"/>
                  <a:pt x="62869" y="1132477"/>
                </a:cubicBezTo>
                <a:cubicBezTo>
                  <a:pt x="66473" y="1079296"/>
                  <a:pt x="69702" y="1029170"/>
                  <a:pt x="72557" y="982101"/>
                </a:cubicBezTo>
                <a:cubicBezTo>
                  <a:pt x="75411" y="935032"/>
                  <a:pt x="78848" y="889292"/>
                  <a:pt x="82868" y="844881"/>
                </a:cubicBezTo>
                <a:cubicBezTo>
                  <a:pt x="84784" y="818211"/>
                  <a:pt x="87424" y="793665"/>
                  <a:pt x="90788" y="771241"/>
                </a:cubicBezTo>
                <a:cubicBezTo>
                  <a:pt x="94151" y="748818"/>
                  <a:pt x="96623" y="727069"/>
                  <a:pt x="98204" y="705995"/>
                </a:cubicBezTo>
                <a:cubicBezTo>
                  <a:pt x="100590" y="687461"/>
                  <a:pt x="102415" y="667647"/>
                  <a:pt x="103682" y="646553"/>
                </a:cubicBezTo>
                <a:cubicBezTo>
                  <a:pt x="104948" y="625459"/>
                  <a:pt x="106472" y="603978"/>
                  <a:pt x="108254" y="582110"/>
                </a:cubicBezTo>
                <a:cubicBezTo>
                  <a:pt x="110090" y="568617"/>
                  <a:pt x="111936" y="555649"/>
                  <a:pt x="113792" y="543207"/>
                </a:cubicBezTo>
                <a:cubicBezTo>
                  <a:pt x="115648" y="530765"/>
                  <a:pt x="117454" y="518015"/>
                  <a:pt x="119209" y="504958"/>
                </a:cubicBezTo>
                <a:cubicBezTo>
                  <a:pt x="123028" y="482217"/>
                  <a:pt x="126197" y="455329"/>
                  <a:pt x="128716" y="424293"/>
                </a:cubicBezTo>
                <a:cubicBezTo>
                  <a:pt x="131235" y="393257"/>
                  <a:pt x="134793" y="361527"/>
                  <a:pt x="139389" y="329103"/>
                </a:cubicBezTo>
                <a:cubicBezTo>
                  <a:pt x="143302" y="308029"/>
                  <a:pt x="145164" y="298116"/>
                  <a:pt x="144977" y="299367"/>
                </a:cubicBezTo>
                <a:cubicBezTo>
                  <a:pt x="144789" y="300617"/>
                  <a:pt x="144695" y="308941"/>
                  <a:pt x="144695" y="324340"/>
                </a:cubicBezTo>
                <a:cubicBezTo>
                  <a:pt x="145607" y="302710"/>
                  <a:pt x="146910" y="285218"/>
                  <a:pt x="148605" y="271863"/>
                </a:cubicBezTo>
                <a:cubicBezTo>
                  <a:pt x="150300" y="258508"/>
                  <a:pt x="153486" y="242167"/>
                  <a:pt x="158163" y="222839"/>
                </a:cubicBezTo>
                <a:cubicBezTo>
                  <a:pt x="158846" y="219863"/>
                  <a:pt x="159593" y="211776"/>
                  <a:pt x="160404" y="198580"/>
                </a:cubicBezTo>
                <a:cubicBezTo>
                  <a:pt x="161214" y="185384"/>
                  <a:pt x="163596" y="168487"/>
                  <a:pt x="167549" y="147889"/>
                </a:cubicBezTo>
                <a:cubicBezTo>
                  <a:pt x="168661" y="142919"/>
                  <a:pt x="169643" y="138608"/>
                  <a:pt x="170492" y="134958"/>
                </a:cubicBezTo>
                <a:lnTo>
                  <a:pt x="171783" y="129584"/>
                </a:lnTo>
                <a:lnTo>
                  <a:pt x="171821" y="128713"/>
                </a:lnTo>
                <a:cubicBezTo>
                  <a:pt x="172243" y="124997"/>
                  <a:pt x="172876" y="122509"/>
                  <a:pt x="173720" y="121249"/>
                </a:cubicBezTo>
                <a:lnTo>
                  <a:pt x="174067" y="120889"/>
                </a:lnTo>
                <a:lnTo>
                  <a:pt x="174594" y="119940"/>
                </a:lnTo>
                <a:lnTo>
                  <a:pt x="174551" y="120386"/>
                </a:lnTo>
                <a:lnTo>
                  <a:pt x="175059" y="119858"/>
                </a:lnTo>
                <a:lnTo>
                  <a:pt x="175743" y="97541"/>
                </a:lnTo>
                <a:cubicBezTo>
                  <a:pt x="177255" y="76377"/>
                  <a:pt x="181036" y="65796"/>
                  <a:pt x="187087" y="65796"/>
                </a:cubicBezTo>
                <a:cubicBezTo>
                  <a:pt x="193740" y="52699"/>
                  <a:pt x="199286" y="47315"/>
                  <a:pt x="203727" y="49644"/>
                </a:cubicBezTo>
                <a:cubicBezTo>
                  <a:pt x="205208" y="50421"/>
                  <a:pt x="206565" y="52054"/>
                  <a:pt x="207800" y="54544"/>
                </a:cubicBezTo>
                <a:cubicBezTo>
                  <a:pt x="212738" y="64506"/>
                  <a:pt x="220653" y="66986"/>
                  <a:pt x="231548" y="61986"/>
                </a:cubicBezTo>
                <a:cubicBezTo>
                  <a:pt x="236559" y="82028"/>
                  <a:pt x="241296" y="97536"/>
                  <a:pt x="245759" y="108509"/>
                </a:cubicBezTo>
                <a:cubicBezTo>
                  <a:pt x="246874" y="111253"/>
                  <a:pt x="247771" y="113977"/>
                  <a:pt x="248450" y="116682"/>
                </a:cubicBezTo>
                <a:lnTo>
                  <a:pt x="249831" y="124726"/>
                </a:lnTo>
                <a:lnTo>
                  <a:pt x="251700" y="127887"/>
                </a:lnTo>
                <a:cubicBezTo>
                  <a:pt x="252684" y="129316"/>
                  <a:pt x="253477" y="130189"/>
                  <a:pt x="254080" y="130506"/>
                </a:cubicBezTo>
                <a:cubicBezTo>
                  <a:pt x="263446" y="133007"/>
                  <a:pt x="274240" y="141361"/>
                  <a:pt x="286461" y="155569"/>
                </a:cubicBezTo>
                <a:cubicBezTo>
                  <a:pt x="298682" y="169777"/>
                  <a:pt x="311740" y="185692"/>
                  <a:pt x="325636" y="203313"/>
                </a:cubicBezTo>
                <a:lnTo>
                  <a:pt x="325567" y="203631"/>
                </a:lnTo>
                <a:lnTo>
                  <a:pt x="327511" y="202840"/>
                </a:lnTo>
                <a:lnTo>
                  <a:pt x="328497" y="203202"/>
                </a:lnTo>
                <a:lnTo>
                  <a:pt x="334244" y="173722"/>
                </a:lnTo>
                <a:cubicBezTo>
                  <a:pt x="334927" y="170746"/>
                  <a:pt x="335674" y="162659"/>
                  <a:pt x="336485" y="149463"/>
                </a:cubicBezTo>
                <a:cubicBezTo>
                  <a:pt x="337295" y="136267"/>
                  <a:pt x="339677" y="119370"/>
                  <a:pt x="343630" y="98772"/>
                </a:cubicBezTo>
                <a:cubicBezTo>
                  <a:pt x="344742" y="93802"/>
                  <a:pt x="345724" y="89491"/>
                  <a:pt x="346573" y="85841"/>
                </a:cubicBezTo>
                <a:lnTo>
                  <a:pt x="347864" y="80467"/>
                </a:lnTo>
                <a:lnTo>
                  <a:pt x="347902" y="79596"/>
                </a:lnTo>
                <a:cubicBezTo>
                  <a:pt x="348324" y="75880"/>
                  <a:pt x="348957" y="73392"/>
                  <a:pt x="349801" y="72132"/>
                </a:cubicBezTo>
                <a:lnTo>
                  <a:pt x="350148" y="71772"/>
                </a:lnTo>
                <a:lnTo>
                  <a:pt x="350675" y="70823"/>
                </a:lnTo>
                <a:lnTo>
                  <a:pt x="350632" y="71269"/>
                </a:lnTo>
                <a:lnTo>
                  <a:pt x="351140" y="70741"/>
                </a:lnTo>
                <a:lnTo>
                  <a:pt x="351824" y="48424"/>
                </a:lnTo>
                <a:cubicBezTo>
                  <a:pt x="353336" y="27260"/>
                  <a:pt x="357117" y="16679"/>
                  <a:pt x="363168" y="16679"/>
                </a:cubicBezTo>
                <a:cubicBezTo>
                  <a:pt x="369821" y="3582"/>
                  <a:pt x="375367" y="-1802"/>
                  <a:pt x="379808" y="527"/>
                </a:cubicBezTo>
                <a:close/>
              </a:path>
            </a:pathLst>
          </a:custGeom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GB" sz="30000" b="1" dirty="0">
              <a:latin typeface="Hey August" pitchFamily="2" charset="0"/>
            </a:endParaRPr>
          </a:p>
        </p:txBody>
      </p:sp>
      <p:sp useBgFill="1">
        <p:nvSpPr>
          <p:cNvPr id="31" name="TextBox 30">
            <a:extLst>
              <a:ext uri="{FF2B5EF4-FFF2-40B4-BE49-F238E27FC236}">
                <a16:creationId xmlns:a16="http://schemas.microsoft.com/office/drawing/2014/main" id="{9BBE9263-F6F6-C1E1-9222-4D035C69185D}"/>
              </a:ext>
            </a:extLst>
          </p:cNvPr>
          <p:cNvSpPr txBox="1"/>
          <p:nvPr/>
        </p:nvSpPr>
        <p:spPr>
          <a:xfrm rot="1701327">
            <a:off x="5993910" y="656621"/>
            <a:ext cx="1139191" cy="6150134"/>
          </a:xfrm>
          <a:custGeom>
            <a:avLst/>
            <a:gdLst>
              <a:gd name="connsiteX0" fmla="*/ 513256 w 635184"/>
              <a:gd name="connsiteY0" fmla="*/ 2435822 h 3290946"/>
              <a:gd name="connsiteX1" fmla="*/ 512940 w 635184"/>
              <a:gd name="connsiteY1" fmla="*/ 2437009 h 3290946"/>
              <a:gd name="connsiteX2" fmla="*/ 513014 w 635184"/>
              <a:gd name="connsiteY2" fmla="*/ 2437660 h 3290946"/>
              <a:gd name="connsiteX3" fmla="*/ 14126 w 635184"/>
              <a:gd name="connsiteY3" fmla="*/ 2099086 h 3290946"/>
              <a:gd name="connsiteX4" fmla="*/ 14011 w 635184"/>
              <a:gd name="connsiteY4" fmla="*/ 2102643 h 3290946"/>
              <a:gd name="connsiteX5" fmla="*/ 13720 w 635184"/>
              <a:gd name="connsiteY5" fmla="*/ 2103694 h 3290946"/>
              <a:gd name="connsiteX6" fmla="*/ 96538 w 635184"/>
              <a:gd name="connsiteY6" fmla="*/ 1843646 h 3290946"/>
              <a:gd name="connsiteX7" fmla="*/ 96515 w 635184"/>
              <a:gd name="connsiteY7" fmla="*/ 1844433 h 3290946"/>
              <a:gd name="connsiteX8" fmla="*/ 96478 w 635184"/>
              <a:gd name="connsiteY8" fmla="*/ 1845626 h 3290946"/>
              <a:gd name="connsiteX9" fmla="*/ 96647 w 635184"/>
              <a:gd name="connsiteY9" fmla="*/ 1844679 h 3290946"/>
              <a:gd name="connsiteX10" fmla="*/ 272619 w 635184"/>
              <a:gd name="connsiteY10" fmla="*/ 1794529 h 3290946"/>
              <a:gd name="connsiteX11" fmla="*/ 272596 w 635184"/>
              <a:gd name="connsiteY11" fmla="*/ 1795316 h 3290946"/>
              <a:gd name="connsiteX12" fmla="*/ 272559 w 635184"/>
              <a:gd name="connsiteY12" fmla="*/ 1796509 h 3290946"/>
              <a:gd name="connsiteX13" fmla="*/ 272728 w 635184"/>
              <a:gd name="connsiteY13" fmla="*/ 1795562 h 3290946"/>
              <a:gd name="connsiteX14" fmla="*/ 97240 w 635184"/>
              <a:gd name="connsiteY14" fmla="*/ 1721538 h 3290946"/>
              <a:gd name="connsiteX15" fmla="*/ 95561 w 635184"/>
              <a:gd name="connsiteY15" fmla="*/ 1745797 h 3290946"/>
              <a:gd name="connsiteX16" fmla="*/ 97924 w 635184"/>
              <a:gd name="connsiteY16" fmla="*/ 1757412 h 3290946"/>
              <a:gd name="connsiteX17" fmla="*/ 98506 w 635184"/>
              <a:gd name="connsiteY17" fmla="*/ 1748685 h 3290946"/>
              <a:gd name="connsiteX18" fmla="*/ 99259 w 635184"/>
              <a:gd name="connsiteY18" fmla="*/ 1739724 h 3290946"/>
              <a:gd name="connsiteX19" fmla="*/ 98040 w 635184"/>
              <a:gd name="connsiteY19" fmla="*/ 1734637 h 3290946"/>
              <a:gd name="connsiteX20" fmla="*/ 97240 w 635184"/>
              <a:gd name="connsiteY20" fmla="*/ 1721538 h 3290946"/>
              <a:gd name="connsiteX21" fmla="*/ 273321 w 635184"/>
              <a:gd name="connsiteY21" fmla="*/ 1672421 h 3290946"/>
              <a:gd name="connsiteX22" fmla="*/ 271642 w 635184"/>
              <a:gd name="connsiteY22" fmla="*/ 1696680 h 3290946"/>
              <a:gd name="connsiteX23" fmla="*/ 274005 w 635184"/>
              <a:gd name="connsiteY23" fmla="*/ 1708295 h 3290946"/>
              <a:gd name="connsiteX24" fmla="*/ 274587 w 635184"/>
              <a:gd name="connsiteY24" fmla="*/ 1699568 h 3290946"/>
              <a:gd name="connsiteX25" fmla="*/ 275340 w 635184"/>
              <a:gd name="connsiteY25" fmla="*/ 1690607 h 3290946"/>
              <a:gd name="connsiteX26" fmla="*/ 274121 w 635184"/>
              <a:gd name="connsiteY26" fmla="*/ 1685520 h 3290946"/>
              <a:gd name="connsiteX27" fmla="*/ 273321 w 635184"/>
              <a:gd name="connsiteY27" fmla="*/ 1672421 h 3290946"/>
              <a:gd name="connsiteX28" fmla="*/ 615802 w 635184"/>
              <a:gd name="connsiteY28" fmla="*/ 1055870 h 3290946"/>
              <a:gd name="connsiteX29" fmla="*/ 616258 w 635184"/>
              <a:gd name="connsiteY29" fmla="*/ 1067965 h 3290946"/>
              <a:gd name="connsiteX30" fmla="*/ 612339 w 635184"/>
              <a:gd name="connsiteY30" fmla="*/ 1067965 h 3290946"/>
              <a:gd name="connsiteX31" fmla="*/ 161479 w 635184"/>
              <a:gd name="connsiteY31" fmla="*/ 1052526 h 3290946"/>
              <a:gd name="connsiteX32" fmla="*/ 160758 w 635184"/>
              <a:gd name="connsiteY32" fmla="*/ 1055146 h 3290946"/>
              <a:gd name="connsiteX33" fmla="*/ 160720 w 635184"/>
              <a:gd name="connsiteY33" fmla="*/ 1055727 h 3290946"/>
              <a:gd name="connsiteX34" fmla="*/ 161444 w 635184"/>
              <a:gd name="connsiteY34" fmla="*/ 1054402 h 3290946"/>
              <a:gd name="connsiteX35" fmla="*/ 161479 w 635184"/>
              <a:gd name="connsiteY35" fmla="*/ 1052526 h 3290946"/>
              <a:gd name="connsiteX36" fmla="*/ 337560 w 635184"/>
              <a:gd name="connsiteY36" fmla="*/ 1003409 h 3290946"/>
              <a:gd name="connsiteX37" fmla="*/ 336839 w 635184"/>
              <a:gd name="connsiteY37" fmla="*/ 1006029 h 3290946"/>
              <a:gd name="connsiteX38" fmla="*/ 336801 w 635184"/>
              <a:gd name="connsiteY38" fmla="*/ 1006610 h 3290946"/>
              <a:gd name="connsiteX39" fmla="*/ 337525 w 635184"/>
              <a:gd name="connsiteY39" fmla="*/ 1005285 h 3290946"/>
              <a:gd name="connsiteX40" fmla="*/ 337560 w 635184"/>
              <a:gd name="connsiteY40" fmla="*/ 1003409 h 3290946"/>
              <a:gd name="connsiteX41" fmla="*/ 627675 w 635184"/>
              <a:gd name="connsiteY41" fmla="*/ 961817 h 3290946"/>
              <a:gd name="connsiteX42" fmla="*/ 625223 w 635184"/>
              <a:gd name="connsiteY42" fmla="*/ 970810 h 3290946"/>
              <a:gd name="connsiteX43" fmla="*/ 627615 w 635184"/>
              <a:gd name="connsiteY43" fmla="*/ 970810 h 3290946"/>
              <a:gd name="connsiteX44" fmla="*/ 167359 w 635184"/>
              <a:gd name="connsiteY44" fmla="*/ 888109 h 3290946"/>
              <a:gd name="connsiteX45" fmla="*/ 167321 w 635184"/>
              <a:gd name="connsiteY45" fmla="*/ 889003 h 3290946"/>
              <a:gd name="connsiteX46" fmla="*/ 167662 w 635184"/>
              <a:gd name="connsiteY46" fmla="*/ 898510 h 3290946"/>
              <a:gd name="connsiteX47" fmla="*/ 172554 w 635184"/>
              <a:gd name="connsiteY47" fmla="*/ 915337 h 3290946"/>
              <a:gd name="connsiteX48" fmla="*/ 180373 w 635184"/>
              <a:gd name="connsiteY48" fmla="*/ 915813 h 3290946"/>
              <a:gd name="connsiteX49" fmla="*/ 183046 w 635184"/>
              <a:gd name="connsiteY49" fmla="*/ 900186 h 3290946"/>
              <a:gd name="connsiteX50" fmla="*/ 174182 w 635184"/>
              <a:gd name="connsiteY50" fmla="*/ 888856 h 3290946"/>
              <a:gd name="connsiteX51" fmla="*/ 343440 w 635184"/>
              <a:gd name="connsiteY51" fmla="*/ 838992 h 3290946"/>
              <a:gd name="connsiteX52" fmla="*/ 343402 w 635184"/>
              <a:gd name="connsiteY52" fmla="*/ 839886 h 3290946"/>
              <a:gd name="connsiteX53" fmla="*/ 343743 w 635184"/>
              <a:gd name="connsiteY53" fmla="*/ 849393 h 3290946"/>
              <a:gd name="connsiteX54" fmla="*/ 348635 w 635184"/>
              <a:gd name="connsiteY54" fmla="*/ 866220 h 3290946"/>
              <a:gd name="connsiteX55" fmla="*/ 356454 w 635184"/>
              <a:gd name="connsiteY55" fmla="*/ 866696 h 3290946"/>
              <a:gd name="connsiteX56" fmla="*/ 359127 w 635184"/>
              <a:gd name="connsiteY56" fmla="*/ 851069 h 3290946"/>
              <a:gd name="connsiteX57" fmla="*/ 350263 w 635184"/>
              <a:gd name="connsiteY57" fmla="*/ 839739 h 3290946"/>
              <a:gd name="connsiteX58" fmla="*/ 521461 w 635184"/>
              <a:gd name="connsiteY58" fmla="*/ 529233 h 3290946"/>
              <a:gd name="connsiteX59" fmla="*/ 521917 w 635184"/>
              <a:gd name="connsiteY59" fmla="*/ 541328 h 3290946"/>
              <a:gd name="connsiteX60" fmla="*/ 517998 w 635184"/>
              <a:gd name="connsiteY60" fmla="*/ 541328 h 3290946"/>
              <a:gd name="connsiteX61" fmla="*/ 533334 w 635184"/>
              <a:gd name="connsiteY61" fmla="*/ 435180 h 3290946"/>
              <a:gd name="connsiteX62" fmla="*/ 530882 w 635184"/>
              <a:gd name="connsiteY62" fmla="*/ 444173 h 3290946"/>
              <a:gd name="connsiteX63" fmla="*/ 533274 w 635184"/>
              <a:gd name="connsiteY63" fmla="*/ 444173 h 3290946"/>
              <a:gd name="connsiteX64" fmla="*/ 379808 w 635184"/>
              <a:gd name="connsiteY64" fmla="*/ 527 h 3290946"/>
              <a:gd name="connsiteX65" fmla="*/ 383881 w 635184"/>
              <a:gd name="connsiteY65" fmla="*/ 5427 h 3290946"/>
              <a:gd name="connsiteX66" fmla="*/ 407629 w 635184"/>
              <a:gd name="connsiteY66" fmla="*/ 12869 h 3290946"/>
              <a:gd name="connsiteX67" fmla="*/ 421840 w 635184"/>
              <a:gd name="connsiteY67" fmla="*/ 59392 h 3290946"/>
              <a:gd name="connsiteX68" fmla="*/ 424531 w 635184"/>
              <a:gd name="connsiteY68" fmla="*/ 67565 h 3290946"/>
              <a:gd name="connsiteX69" fmla="*/ 425912 w 635184"/>
              <a:gd name="connsiteY69" fmla="*/ 75609 h 3290946"/>
              <a:gd name="connsiteX70" fmla="*/ 427781 w 635184"/>
              <a:gd name="connsiteY70" fmla="*/ 78770 h 3290946"/>
              <a:gd name="connsiteX71" fmla="*/ 430161 w 635184"/>
              <a:gd name="connsiteY71" fmla="*/ 81389 h 3290946"/>
              <a:gd name="connsiteX72" fmla="*/ 462542 w 635184"/>
              <a:gd name="connsiteY72" fmla="*/ 106452 h 3290946"/>
              <a:gd name="connsiteX73" fmla="*/ 501717 w 635184"/>
              <a:gd name="connsiteY73" fmla="*/ 154196 h 3290946"/>
              <a:gd name="connsiteX74" fmla="*/ 501648 w 635184"/>
              <a:gd name="connsiteY74" fmla="*/ 154514 h 3290946"/>
              <a:gd name="connsiteX75" fmla="*/ 503592 w 635184"/>
              <a:gd name="connsiteY75" fmla="*/ 153723 h 3290946"/>
              <a:gd name="connsiteX76" fmla="*/ 516400 w 635184"/>
              <a:gd name="connsiteY76" fmla="*/ 158423 h 3290946"/>
              <a:gd name="connsiteX77" fmla="*/ 525495 w 635184"/>
              <a:gd name="connsiteY77" fmla="*/ 216466 h 3290946"/>
              <a:gd name="connsiteX78" fmla="*/ 538319 w 635184"/>
              <a:gd name="connsiteY78" fmla="*/ 207298 h 3290946"/>
              <a:gd name="connsiteX79" fmla="*/ 535636 w 635184"/>
              <a:gd name="connsiteY79" fmla="*/ 278259 h 3290946"/>
              <a:gd name="connsiteX80" fmla="*/ 537987 w 635184"/>
              <a:gd name="connsiteY80" fmla="*/ 316180 h 3290946"/>
              <a:gd name="connsiteX81" fmla="*/ 540680 w 635184"/>
              <a:gd name="connsiteY81" fmla="*/ 375295 h 3290946"/>
              <a:gd name="connsiteX82" fmla="*/ 535708 w 635184"/>
              <a:gd name="connsiteY82" fmla="*/ 426473 h 3290946"/>
              <a:gd name="connsiteX83" fmla="*/ 534002 w 635184"/>
              <a:gd name="connsiteY83" fmla="*/ 432729 h 3290946"/>
              <a:gd name="connsiteX84" fmla="*/ 534540 w 635184"/>
              <a:gd name="connsiteY84" fmla="*/ 444292 h 3290946"/>
              <a:gd name="connsiteX85" fmla="*/ 525796 w 635184"/>
              <a:gd name="connsiteY85" fmla="*/ 507693 h 3290946"/>
              <a:gd name="connsiteX86" fmla="*/ 525696 w 635184"/>
              <a:gd name="connsiteY86" fmla="*/ 507693 h 3290946"/>
              <a:gd name="connsiteX87" fmla="*/ 525700 w 635184"/>
              <a:gd name="connsiteY87" fmla="*/ 506290 h 3290946"/>
              <a:gd name="connsiteX88" fmla="*/ 524563 w 635184"/>
              <a:gd name="connsiteY88" fmla="*/ 515186 h 3290946"/>
              <a:gd name="connsiteX89" fmla="*/ 521880 w 635184"/>
              <a:gd name="connsiteY89" fmla="*/ 527768 h 3290946"/>
              <a:gd name="connsiteX90" fmla="*/ 521461 w 635184"/>
              <a:gd name="connsiteY90" fmla="*/ 529233 h 3290946"/>
              <a:gd name="connsiteX91" fmla="*/ 521231 w 635184"/>
              <a:gd name="connsiteY91" fmla="*/ 523154 h 3290946"/>
              <a:gd name="connsiteX92" fmla="*/ 510943 w 635184"/>
              <a:gd name="connsiteY92" fmla="*/ 494149 h 3290946"/>
              <a:gd name="connsiteX93" fmla="*/ 502712 w 635184"/>
              <a:gd name="connsiteY93" fmla="*/ 507328 h 3290946"/>
              <a:gd name="connsiteX94" fmla="*/ 501051 w 635184"/>
              <a:gd name="connsiteY94" fmla="*/ 539218 h 3290946"/>
              <a:gd name="connsiteX95" fmla="*/ 501970 w 635184"/>
              <a:gd name="connsiteY95" fmla="*/ 539506 h 3290946"/>
              <a:gd name="connsiteX96" fmla="*/ 510003 w 635184"/>
              <a:gd name="connsiteY96" fmla="*/ 565805 h 3290946"/>
              <a:gd name="connsiteX97" fmla="*/ 516390 w 635184"/>
              <a:gd name="connsiteY97" fmla="*/ 569486 h 3290946"/>
              <a:gd name="connsiteX98" fmla="*/ 520229 w 635184"/>
              <a:gd name="connsiteY98" fmla="*/ 587167 h 3290946"/>
              <a:gd name="connsiteX99" fmla="*/ 519429 w 635184"/>
              <a:gd name="connsiteY99" fmla="*/ 597447 h 3290946"/>
              <a:gd name="connsiteX100" fmla="*/ 520253 w 635184"/>
              <a:gd name="connsiteY100" fmla="*/ 602246 h 3290946"/>
              <a:gd name="connsiteX101" fmla="*/ 522122 w 635184"/>
              <a:gd name="connsiteY101" fmla="*/ 605407 h 3290946"/>
              <a:gd name="connsiteX102" fmla="*/ 524502 w 635184"/>
              <a:gd name="connsiteY102" fmla="*/ 608026 h 3290946"/>
              <a:gd name="connsiteX103" fmla="*/ 556883 w 635184"/>
              <a:gd name="connsiteY103" fmla="*/ 633089 h 3290946"/>
              <a:gd name="connsiteX104" fmla="*/ 596058 w 635184"/>
              <a:gd name="connsiteY104" fmla="*/ 680833 h 3290946"/>
              <a:gd name="connsiteX105" fmla="*/ 595989 w 635184"/>
              <a:gd name="connsiteY105" fmla="*/ 681151 h 3290946"/>
              <a:gd name="connsiteX106" fmla="*/ 597933 w 635184"/>
              <a:gd name="connsiteY106" fmla="*/ 680360 h 3290946"/>
              <a:gd name="connsiteX107" fmla="*/ 610741 w 635184"/>
              <a:gd name="connsiteY107" fmla="*/ 685060 h 3290946"/>
              <a:gd name="connsiteX108" fmla="*/ 619836 w 635184"/>
              <a:gd name="connsiteY108" fmla="*/ 743103 h 3290946"/>
              <a:gd name="connsiteX109" fmla="*/ 632660 w 635184"/>
              <a:gd name="connsiteY109" fmla="*/ 733935 h 3290946"/>
              <a:gd name="connsiteX110" fmla="*/ 629977 w 635184"/>
              <a:gd name="connsiteY110" fmla="*/ 804896 h 3290946"/>
              <a:gd name="connsiteX111" fmla="*/ 632328 w 635184"/>
              <a:gd name="connsiteY111" fmla="*/ 842817 h 3290946"/>
              <a:gd name="connsiteX112" fmla="*/ 635021 w 635184"/>
              <a:gd name="connsiteY112" fmla="*/ 901932 h 3290946"/>
              <a:gd name="connsiteX113" fmla="*/ 630049 w 635184"/>
              <a:gd name="connsiteY113" fmla="*/ 953110 h 3290946"/>
              <a:gd name="connsiteX114" fmla="*/ 628343 w 635184"/>
              <a:gd name="connsiteY114" fmla="*/ 959366 h 3290946"/>
              <a:gd name="connsiteX115" fmla="*/ 628881 w 635184"/>
              <a:gd name="connsiteY115" fmla="*/ 970929 h 3290946"/>
              <a:gd name="connsiteX116" fmla="*/ 620137 w 635184"/>
              <a:gd name="connsiteY116" fmla="*/ 1034330 h 3290946"/>
              <a:gd name="connsiteX117" fmla="*/ 620037 w 635184"/>
              <a:gd name="connsiteY117" fmla="*/ 1034330 h 3290946"/>
              <a:gd name="connsiteX118" fmla="*/ 620041 w 635184"/>
              <a:gd name="connsiteY118" fmla="*/ 1032927 h 3290946"/>
              <a:gd name="connsiteX119" fmla="*/ 618904 w 635184"/>
              <a:gd name="connsiteY119" fmla="*/ 1041823 h 3290946"/>
              <a:gd name="connsiteX120" fmla="*/ 616221 w 635184"/>
              <a:gd name="connsiteY120" fmla="*/ 1054405 h 3290946"/>
              <a:gd name="connsiteX121" fmla="*/ 615802 w 635184"/>
              <a:gd name="connsiteY121" fmla="*/ 1055870 h 3290946"/>
              <a:gd name="connsiteX122" fmla="*/ 615572 w 635184"/>
              <a:gd name="connsiteY122" fmla="*/ 1049791 h 3290946"/>
              <a:gd name="connsiteX123" fmla="*/ 605284 w 635184"/>
              <a:gd name="connsiteY123" fmla="*/ 1020786 h 3290946"/>
              <a:gd name="connsiteX124" fmla="*/ 594309 w 635184"/>
              <a:gd name="connsiteY124" fmla="*/ 1086658 h 3290946"/>
              <a:gd name="connsiteX125" fmla="*/ 614570 w 635184"/>
              <a:gd name="connsiteY125" fmla="*/ 1113804 h 3290946"/>
              <a:gd name="connsiteX126" fmla="*/ 611213 w 635184"/>
              <a:gd name="connsiteY126" fmla="*/ 1156964 h 3290946"/>
              <a:gd name="connsiteX127" fmla="*/ 609746 w 635184"/>
              <a:gd name="connsiteY127" fmla="*/ 1206405 h 3290946"/>
              <a:gd name="connsiteX128" fmla="*/ 605967 w 635184"/>
              <a:gd name="connsiteY128" fmla="*/ 1265192 h 3290946"/>
              <a:gd name="connsiteX129" fmla="*/ 603646 w 635184"/>
              <a:gd name="connsiteY129" fmla="*/ 1297517 h 3290946"/>
              <a:gd name="connsiteX130" fmla="*/ 601123 w 635184"/>
              <a:gd name="connsiteY130" fmla="*/ 1275967 h 3290946"/>
              <a:gd name="connsiteX131" fmla="*/ 598942 w 635184"/>
              <a:gd name="connsiteY131" fmla="*/ 1340737 h 3290946"/>
              <a:gd name="connsiteX132" fmla="*/ 596058 w 635184"/>
              <a:gd name="connsiteY132" fmla="*/ 1400566 h 3290946"/>
              <a:gd name="connsiteX133" fmla="*/ 593535 w 635184"/>
              <a:gd name="connsiteY133" fmla="*/ 1439410 h 3290946"/>
              <a:gd name="connsiteX134" fmla="*/ 591012 w 635184"/>
              <a:gd name="connsiteY134" fmla="*/ 1422354 h 3290946"/>
              <a:gd name="connsiteX135" fmla="*/ 586771 w 635184"/>
              <a:gd name="connsiteY135" fmla="*/ 1486470 h 3290946"/>
              <a:gd name="connsiteX136" fmla="*/ 580520 w 635184"/>
              <a:gd name="connsiteY136" fmla="*/ 1528141 h 3290946"/>
              <a:gd name="connsiteX137" fmla="*/ 580923 w 635184"/>
              <a:gd name="connsiteY137" fmla="*/ 1559991 h 3290946"/>
              <a:gd name="connsiteX138" fmla="*/ 579174 w 635184"/>
              <a:gd name="connsiteY138" fmla="*/ 1643572 h 3290946"/>
              <a:gd name="connsiteX139" fmla="*/ 575158 w 635184"/>
              <a:gd name="connsiteY139" fmla="*/ 1643572 h 3290946"/>
              <a:gd name="connsiteX140" fmla="*/ 573807 w 635184"/>
              <a:gd name="connsiteY140" fmla="*/ 1656163 h 3290946"/>
              <a:gd name="connsiteX141" fmla="*/ 570832 w 635184"/>
              <a:gd name="connsiteY141" fmla="*/ 1672147 h 3290946"/>
              <a:gd name="connsiteX142" fmla="*/ 572089 w 635184"/>
              <a:gd name="connsiteY142" fmla="*/ 1707152 h 3290946"/>
              <a:gd name="connsiteX143" fmla="*/ 563415 w 635184"/>
              <a:gd name="connsiteY143" fmla="*/ 1770672 h 3290946"/>
              <a:gd name="connsiteX144" fmla="*/ 561687 w 635184"/>
              <a:gd name="connsiteY144" fmla="*/ 1770672 h 3290946"/>
              <a:gd name="connsiteX145" fmla="*/ 561043 w 635184"/>
              <a:gd name="connsiteY145" fmla="*/ 1798532 h 3290946"/>
              <a:gd name="connsiteX146" fmla="*/ 558209 w 635184"/>
              <a:gd name="connsiteY146" fmla="*/ 1849253 h 3290946"/>
              <a:gd name="connsiteX147" fmla="*/ 554421 w 635184"/>
              <a:gd name="connsiteY147" fmla="*/ 1879733 h 3290946"/>
              <a:gd name="connsiteX148" fmla="*/ 552921 w 635184"/>
              <a:gd name="connsiteY148" fmla="*/ 1880444 h 3290946"/>
              <a:gd name="connsiteX149" fmla="*/ 552868 w 635184"/>
              <a:gd name="connsiteY149" fmla="*/ 1880321 h 3290946"/>
              <a:gd name="connsiteX150" fmla="*/ 552747 w 635184"/>
              <a:gd name="connsiteY150" fmla="*/ 1885068 h 3290946"/>
              <a:gd name="connsiteX151" fmla="*/ 551496 w 635184"/>
              <a:gd name="connsiteY151" fmla="*/ 1897086 h 3290946"/>
              <a:gd name="connsiteX152" fmla="*/ 548561 w 635184"/>
              <a:gd name="connsiteY152" fmla="*/ 1925572 h 3290946"/>
              <a:gd name="connsiteX153" fmla="*/ 550009 w 635184"/>
              <a:gd name="connsiteY153" fmla="*/ 1955010 h 3290946"/>
              <a:gd name="connsiteX154" fmla="*/ 541888 w 635184"/>
              <a:gd name="connsiteY154" fmla="*/ 2017310 h 3290946"/>
              <a:gd name="connsiteX155" fmla="*/ 541526 w 635184"/>
              <a:gd name="connsiteY155" fmla="*/ 2017310 h 3290946"/>
              <a:gd name="connsiteX156" fmla="*/ 542441 w 635184"/>
              <a:gd name="connsiteY156" fmla="*/ 2032788 h 3290946"/>
              <a:gd name="connsiteX157" fmla="*/ 538009 w 635184"/>
              <a:gd name="connsiteY157" fmla="*/ 2094164 h 3290946"/>
              <a:gd name="connsiteX158" fmla="*/ 531577 w 635184"/>
              <a:gd name="connsiteY158" fmla="*/ 2126252 h 3290946"/>
              <a:gd name="connsiteX159" fmla="*/ 533064 w 635184"/>
              <a:gd name="connsiteY159" fmla="*/ 2121608 h 3290946"/>
              <a:gd name="connsiteX160" fmla="*/ 526421 w 635184"/>
              <a:gd name="connsiteY160" fmla="*/ 2257429 h 3290946"/>
              <a:gd name="connsiteX161" fmla="*/ 517909 w 635184"/>
              <a:gd name="connsiteY161" fmla="*/ 2421170 h 3290946"/>
              <a:gd name="connsiteX162" fmla="*/ 515387 w 635184"/>
              <a:gd name="connsiteY162" fmla="*/ 2428764 h 3290946"/>
              <a:gd name="connsiteX163" fmla="*/ 514267 w 635184"/>
              <a:gd name="connsiteY163" fmla="*/ 2432332 h 3290946"/>
              <a:gd name="connsiteX164" fmla="*/ 514663 w 635184"/>
              <a:gd name="connsiteY164" fmla="*/ 2450161 h 3290946"/>
              <a:gd name="connsiteX165" fmla="*/ 510110 w 635184"/>
              <a:gd name="connsiteY165" fmla="*/ 2492488 h 3290946"/>
              <a:gd name="connsiteX166" fmla="*/ 510251 w 635184"/>
              <a:gd name="connsiteY166" fmla="*/ 2498590 h 3290946"/>
              <a:gd name="connsiteX167" fmla="*/ 508784 w 635184"/>
              <a:gd name="connsiteY167" fmla="*/ 2547495 h 3290946"/>
              <a:gd name="connsiteX168" fmla="*/ 504402 w 635184"/>
              <a:gd name="connsiteY168" fmla="*/ 2581041 h 3290946"/>
              <a:gd name="connsiteX169" fmla="*/ 502575 w 635184"/>
              <a:gd name="connsiteY169" fmla="*/ 2581456 h 3290946"/>
              <a:gd name="connsiteX170" fmla="*/ 502492 w 635184"/>
              <a:gd name="connsiteY170" fmla="*/ 2581260 h 3290946"/>
              <a:gd name="connsiteX171" fmla="*/ 502309 w 635184"/>
              <a:gd name="connsiteY171" fmla="*/ 2595239 h 3290946"/>
              <a:gd name="connsiteX172" fmla="*/ 501216 w 635184"/>
              <a:gd name="connsiteY172" fmla="*/ 2620361 h 3290946"/>
              <a:gd name="connsiteX173" fmla="*/ 497427 w 635184"/>
              <a:gd name="connsiteY173" fmla="*/ 2681738 h 3290946"/>
              <a:gd name="connsiteX174" fmla="*/ 494472 w 635184"/>
              <a:gd name="connsiteY174" fmla="*/ 2720016 h 3290946"/>
              <a:gd name="connsiteX175" fmla="*/ 491317 w 635184"/>
              <a:gd name="connsiteY175" fmla="*/ 2693108 h 3290946"/>
              <a:gd name="connsiteX176" fmla="*/ 489899 w 635184"/>
              <a:gd name="connsiteY176" fmla="*/ 2753056 h 3290946"/>
              <a:gd name="connsiteX177" fmla="*/ 485689 w 635184"/>
              <a:gd name="connsiteY177" fmla="*/ 2815743 h 3290946"/>
              <a:gd name="connsiteX178" fmla="*/ 474664 w 635184"/>
              <a:gd name="connsiteY178" fmla="*/ 3033627 h 3290946"/>
              <a:gd name="connsiteX179" fmla="*/ 466614 w 635184"/>
              <a:gd name="connsiteY179" fmla="*/ 3268299 h 3290946"/>
              <a:gd name="connsiteX180" fmla="*/ 438584 w 635184"/>
              <a:gd name="connsiteY180" fmla="*/ 3287855 h 3290946"/>
              <a:gd name="connsiteX181" fmla="*/ 428086 w 635184"/>
              <a:gd name="connsiteY181" fmla="*/ 3270549 h 3290946"/>
              <a:gd name="connsiteX182" fmla="*/ 426655 w 635184"/>
              <a:gd name="connsiteY182" fmla="*/ 3266887 h 3290946"/>
              <a:gd name="connsiteX183" fmla="*/ 426374 w 635184"/>
              <a:gd name="connsiteY183" fmla="*/ 3269430 h 3290946"/>
              <a:gd name="connsiteX184" fmla="*/ 408424 w 635184"/>
              <a:gd name="connsiteY184" fmla="*/ 3265710 h 3290946"/>
              <a:gd name="connsiteX185" fmla="*/ 388224 w 635184"/>
              <a:gd name="connsiteY185" fmla="*/ 3254488 h 3290946"/>
              <a:gd name="connsiteX186" fmla="*/ 371058 w 635184"/>
              <a:gd name="connsiteY186" fmla="*/ 3230914 h 3290946"/>
              <a:gd name="connsiteX187" fmla="*/ 370261 w 635184"/>
              <a:gd name="connsiteY187" fmla="*/ 3220752 h 3290946"/>
              <a:gd name="connsiteX188" fmla="*/ 366416 w 635184"/>
              <a:gd name="connsiteY188" fmla="*/ 3218274 h 3290946"/>
              <a:gd name="connsiteX189" fmla="*/ 365391 w 635184"/>
              <a:gd name="connsiteY189" fmla="*/ 3216603 h 3290946"/>
              <a:gd name="connsiteX190" fmla="*/ 361488 w 635184"/>
              <a:gd name="connsiteY190" fmla="*/ 3217692 h 3290946"/>
              <a:gd name="connsiteX191" fmla="*/ 356204 w 635184"/>
              <a:gd name="connsiteY191" fmla="*/ 3214810 h 3290946"/>
              <a:gd name="connsiteX192" fmla="*/ 341803 w 635184"/>
              <a:gd name="connsiteY192" fmla="*/ 3186682 h 3290946"/>
              <a:gd name="connsiteX193" fmla="*/ 340265 w 635184"/>
              <a:gd name="connsiteY193" fmla="*/ 3172484 h 3290946"/>
              <a:gd name="connsiteX194" fmla="*/ 340850 w 635184"/>
              <a:gd name="connsiteY194" fmla="*/ 3167630 h 3290946"/>
              <a:gd name="connsiteX195" fmla="*/ 337321 w 635184"/>
              <a:gd name="connsiteY195" fmla="*/ 3166099 h 3290946"/>
              <a:gd name="connsiteX196" fmla="*/ 329753 w 635184"/>
              <a:gd name="connsiteY196" fmla="*/ 3155904 h 3290946"/>
              <a:gd name="connsiteX197" fmla="*/ 325502 w 635184"/>
              <a:gd name="connsiteY197" fmla="*/ 3161054 h 3290946"/>
              <a:gd name="connsiteX198" fmla="*/ 291443 w 635184"/>
              <a:gd name="connsiteY198" fmla="*/ 3141557 h 3290946"/>
              <a:gd name="connsiteX199" fmla="*/ 276850 w 635184"/>
              <a:gd name="connsiteY199" fmla="*/ 3105005 h 3290946"/>
              <a:gd name="connsiteX200" fmla="*/ 270458 w 635184"/>
              <a:gd name="connsiteY200" fmla="*/ 2880915 h 3290946"/>
              <a:gd name="connsiteX201" fmla="*/ 274618 w 635184"/>
              <a:gd name="connsiteY201" fmla="*/ 2693276 h 3290946"/>
              <a:gd name="connsiteX202" fmla="*/ 272075 w 635184"/>
              <a:gd name="connsiteY202" fmla="*/ 2691637 h 3290946"/>
              <a:gd name="connsiteX203" fmla="*/ 271050 w 635184"/>
              <a:gd name="connsiteY203" fmla="*/ 2689966 h 3290946"/>
              <a:gd name="connsiteX204" fmla="*/ 267147 w 635184"/>
              <a:gd name="connsiteY204" fmla="*/ 2691055 h 3290946"/>
              <a:gd name="connsiteX205" fmla="*/ 261863 w 635184"/>
              <a:gd name="connsiteY205" fmla="*/ 2688173 h 3290946"/>
              <a:gd name="connsiteX206" fmla="*/ 247462 w 635184"/>
              <a:gd name="connsiteY206" fmla="*/ 2660045 h 3290946"/>
              <a:gd name="connsiteX207" fmla="*/ 245924 w 635184"/>
              <a:gd name="connsiteY207" fmla="*/ 2645847 h 3290946"/>
              <a:gd name="connsiteX208" fmla="*/ 246509 w 635184"/>
              <a:gd name="connsiteY208" fmla="*/ 2640993 h 3290946"/>
              <a:gd name="connsiteX209" fmla="*/ 242980 w 635184"/>
              <a:gd name="connsiteY209" fmla="*/ 2639462 h 3290946"/>
              <a:gd name="connsiteX210" fmla="*/ 235412 w 635184"/>
              <a:gd name="connsiteY210" fmla="*/ 2629267 h 3290946"/>
              <a:gd name="connsiteX211" fmla="*/ 231161 w 635184"/>
              <a:gd name="connsiteY211" fmla="*/ 2634417 h 3290946"/>
              <a:gd name="connsiteX212" fmla="*/ 219938 w 635184"/>
              <a:gd name="connsiteY212" fmla="*/ 2635154 h 3290946"/>
              <a:gd name="connsiteX213" fmla="*/ 202073 w 635184"/>
              <a:gd name="connsiteY213" fmla="*/ 2619325 h 3290946"/>
              <a:gd name="connsiteX214" fmla="*/ 196192 w 635184"/>
              <a:gd name="connsiteY214" fmla="*/ 2790779 h 3290946"/>
              <a:gd name="connsiteX215" fmla="*/ 168162 w 635184"/>
              <a:gd name="connsiteY215" fmla="*/ 2810335 h 3290946"/>
              <a:gd name="connsiteX216" fmla="*/ 157664 w 635184"/>
              <a:gd name="connsiteY216" fmla="*/ 2793029 h 3290946"/>
              <a:gd name="connsiteX217" fmla="*/ 156233 w 635184"/>
              <a:gd name="connsiteY217" fmla="*/ 2789367 h 3290946"/>
              <a:gd name="connsiteX218" fmla="*/ 155952 w 635184"/>
              <a:gd name="connsiteY218" fmla="*/ 2791910 h 3290946"/>
              <a:gd name="connsiteX219" fmla="*/ 138002 w 635184"/>
              <a:gd name="connsiteY219" fmla="*/ 2788190 h 3290946"/>
              <a:gd name="connsiteX220" fmla="*/ 117802 w 635184"/>
              <a:gd name="connsiteY220" fmla="*/ 2776968 h 3290946"/>
              <a:gd name="connsiteX221" fmla="*/ 100636 w 635184"/>
              <a:gd name="connsiteY221" fmla="*/ 2753394 h 3290946"/>
              <a:gd name="connsiteX222" fmla="*/ 99839 w 635184"/>
              <a:gd name="connsiteY222" fmla="*/ 2743232 h 3290946"/>
              <a:gd name="connsiteX223" fmla="*/ 95994 w 635184"/>
              <a:gd name="connsiteY223" fmla="*/ 2740754 h 3290946"/>
              <a:gd name="connsiteX224" fmla="*/ 94969 w 635184"/>
              <a:gd name="connsiteY224" fmla="*/ 2739083 h 3290946"/>
              <a:gd name="connsiteX225" fmla="*/ 91066 w 635184"/>
              <a:gd name="connsiteY225" fmla="*/ 2740172 h 3290946"/>
              <a:gd name="connsiteX226" fmla="*/ 85782 w 635184"/>
              <a:gd name="connsiteY226" fmla="*/ 2737290 h 3290946"/>
              <a:gd name="connsiteX227" fmla="*/ 71381 w 635184"/>
              <a:gd name="connsiteY227" fmla="*/ 2709162 h 3290946"/>
              <a:gd name="connsiteX228" fmla="*/ 69843 w 635184"/>
              <a:gd name="connsiteY228" fmla="*/ 2694964 h 3290946"/>
              <a:gd name="connsiteX229" fmla="*/ 70428 w 635184"/>
              <a:gd name="connsiteY229" fmla="*/ 2690110 h 3290946"/>
              <a:gd name="connsiteX230" fmla="*/ 66899 w 635184"/>
              <a:gd name="connsiteY230" fmla="*/ 2688579 h 3290946"/>
              <a:gd name="connsiteX231" fmla="*/ 59331 w 635184"/>
              <a:gd name="connsiteY231" fmla="*/ 2678384 h 3290946"/>
              <a:gd name="connsiteX232" fmla="*/ 55080 w 635184"/>
              <a:gd name="connsiteY232" fmla="*/ 2683534 h 3290946"/>
              <a:gd name="connsiteX233" fmla="*/ 21021 w 635184"/>
              <a:gd name="connsiteY233" fmla="*/ 2664037 h 3290946"/>
              <a:gd name="connsiteX234" fmla="*/ 6428 w 635184"/>
              <a:gd name="connsiteY234" fmla="*/ 2627485 h 3290946"/>
              <a:gd name="connsiteX235" fmla="*/ 4659 w 635184"/>
              <a:gd name="connsiteY235" fmla="*/ 2194871 h 3290946"/>
              <a:gd name="connsiteX236" fmla="*/ 4619 w 635184"/>
              <a:gd name="connsiteY236" fmla="*/ 2180227 h 3290946"/>
              <a:gd name="connsiteX237" fmla="*/ 4719 w 635184"/>
              <a:gd name="connsiteY237" fmla="*/ 2145103 h 3290946"/>
              <a:gd name="connsiteX238" fmla="*/ 10770 w 635184"/>
              <a:gd name="connsiteY238" fmla="*/ 2113314 h 3290946"/>
              <a:gd name="connsiteX239" fmla="*/ 12781 w 635184"/>
              <a:gd name="connsiteY239" fmla="*/ 2107089 h 3290946"/>
              <a:gd name="connsiteX240" fmla="*/ 13720 w 635184"/>
              <a:gd name="connsiteY240" fmla="*/ 2103694 h 3290946"/>
              <a:gd name="connsiteX241" fmla="*/ 12854 w 635184"/>
              <a:gd name="connsiteY241" fmla="*/ 2113509 h 3290946"/>
              <a:gd name="connsiteX242" fmla="*/ 17483 w 635184"/>
              <a:gd name="connsiteY242" fmla="*/ 2099741 h 3290946"/>
              <a:gd name="connsiteX243" fmla="*/ 20005 w 635184"/>
              <a:gd name="connsiteY243" fmla="*/ 2073963 h 3290946"/>
              <a:gd name="connsiteX244" fmla="*/ 9664 w 635184"/>
              <a:gd name="connsiteY244" fmla="*/ 2081048 h 3290946"/>
              <a:gd name="connsiteX245" fmla="*/ 9031 w 635184"/>
              <a:gd name="connsiteY245" fmla="*/ 2051669 h 3290946"/>
              <a:gd name="connsiteX246" fmla="*/ 9664 w 635184"/>
              <a:gd name="connsiteY246" fmla="*/ 2015861 h 3290946"/>
              <a:gd name="connsiteX247" fmla="*/ 13453 w 635184"/>
              <a:gd name="connsiteY247" fmla="*/ 1972849 h 3290946"/>
              <a:gd name="connsiteX248" fmla="*/ 17865 w 635184"/>
              <a:gd name="connsiteY248" fmla="*/ 1872212 h 3290946"/>
              <a:gd name="connsiteX249" fmla="*/ 21654 w 635184"/>
              <a:gd name="connsiteY249" fmla="*/ 1784939 h 3290946"/>
              <a:gd name="connsiteX250" fmla="*/ 25744 w 635184"/>
              <a:gd name="connsiteY250" fmla="*/ 1704334 h 3290946"/>
              <a:gd name="connsiteX251" fmla="*/ 43522 w 635184"/>
              <a:gd name="connsiteY251" fmla="*/ 1437723 h 3290946"/>
              <a:gd name="connsiteX252" fmla="*/ 62869 w 635184"/>
              <a:gd name="connsiteY252" fmla="*/ 1132477 h 3290946"/>
              <a:gd name="connsiteX253" fmla="*/ 72557 w 635184"/>
              <a:gd name="connsiteY253" fmla="*/ 982101 h 3290946"/>
              <a:gd name="connsiteX254" fmla="*/ 82868 w 635184"/>
              <a:gd name="connsiteY254" fmla="*/ 844881 h 3290946"/>
              <a:gd name="connsiteX255" fmla="*/ 90788 w 635184"/>
              <a:gd name="connsiteY255" fmla="*/ 771241 h 3290946"/>
              <a:gd name="connsiteX256" fmla="*/ 98204 w 635184"/>
              <a:gd name="connsiteY256" fmla="*/ 705995 h 3290946"/>
              <a:gd name="connsiteX257" fmla="*/ 103682 w 635184"/>
              <a:gd name="connsiteY257" fmla="*/ 646553 h 3290946"/>
              <a:gd name="connsiteX258" fmla="*/ 108254 w 635184"/>
              <a:gd name="connsiteY258" fmla="*/ 582110 h 3290946"/>
              <a:gd name="connsiteX259" fmla="*/ 113792 w 635184"/>
              <a:gd name="connsiteY259" fmla="*/ 543207 h 3290946"/>
              <a:gd name="connsiteX260" fmla="*/ 119209 w 635184"/>
              <a:gd name="connsiteY260" fmla="*/ 504958 h 3290946"/>
              <a:gd name="connsiteX261" fmla="*/ 128716 w 635184"/>
              <a:gd name="connsiteY261" fmla="*/ 424293 h 3290946"/>
              <a:gd name="connsiteX262" fmla="*/ 139389 w 635184"/>
              <a:gd name="connsiteY262" fmla="*/ 329103 h 3290946"/>
              <a:gd name="connsiteX263" fmla="*/ 144977 w 635184"/>
              <a:gd name="connsiteY263" fmla="*/ 299367 h 3290946"/>
              <a:gd name="connsiteX264" fmla="*/ 144695 w 635184"/>
              <a:gd name="connsiteY264" fmla="*/ 324340 h 3290946"/>
              <a:gd name="connsiteX265" fmla="*/ 148605 w 635184"/>
              <a:gd name="connsiteY265" fmla="*/ 271863 h 3290946"/>
              <a:gd name="connsiteX266" fmla="*/ 158163 w 635184"/>
              <a:gd name="connsiteY266" fmla="*/ 222839 h 3290946"/>
              <a:gd name="connsiteX267" fmla="*/ 160404 w 635184"/>
              <a:gd name="connsiteY267" fmla="*/ 198580 h 3290946"/>
              <a:gd name="connsiteX268" fmla="*/ 167549 w 635184"/>
              <a:gd name="connsiteY268" fmla="*/ 147889 h 3290946"/>
              <a:gd name="connsiteX269" fmla="*/ 170492 w 635184"/>
              <a:gd name="connsiteY269" fmla="*/ 134958 h 3290946"/>
              <a:gd name="connsiteX270" fmla="*/ 171783 w 635184"/>
              <a:gd name="connsiteY270" fmla="*/ 129584 h 3290946"/>
              <a:gd name="connsiteX271" fmla="*/ 171821 w 635184"/>
              <a:gd name="connsiteY271" fmla="*/ 128713 h 3290946"/>
              <a:gd name="connsiteX272" fmla="*/ 173720 w 635184"/>
              <a:gd name="connsiteY272" fmla="*/ 121249 h 3290946"/>
              <a:gd name="connsiteX273" fmla="*/ 174067 w 635184"/>
              <a:gd name="connsiteY273" fmla="*/ 120889 h 3290946"/>
              <a:gd name="connsiteX274" fmla="*/ 174594 w 635184"/>
              <a:gd name="connsiteY274" fmla="*/ 119940 h 3290946"/>
              <a:gd name="connsiteX275" fmla="*/ 174551 w 635184"/>
              <a:gd name="connsiteY275" fmla="*/ 120386 h 3290946"/>
              <a:gd name="connsiteX276" fmla="*/ 175059 w 635184"/>
              <a:gd name="connsiteY276" fmla="*/ 119858 h 3290946"/>
              <a:gd name="connsiteX277" fmla="*/ 175743 w 635184"/>
              <a:gd name="connsiteY277" fmla="*/ 97541 h 3290946"/>
              <a:gd name="connsiteX278" fmla="*/ 187087 w 635184"/>
              <a:gd name="connsiteY278" fmla="*/ 65796 h 3290946"/>
              <a:gd name="connsiteX279" fmla="*/ 203727 w 635184"/>
              <a:gd name="connsiteY279" fmla="*/ 49644 h 3290946"/>
              <a:gd name="connsiteX280" fmla="*/ 207800 w 635184"/>
              <a:gd name="connsiteY280" fmla="*/ 54544 h 3290946"/>
              <a:gd name="connsiteX281" fmla="*/ 231548 w 635184"/>
              <a:gd name="connsiteY281" fmla="*/ 61986 h 3290946"/>
              <a:gd name="connsiteX282" fmla="*/ 245759 w 635184"/>
              <a:gd name="connsiteY282" fmla="*/ 108509 h 3290946"/>
              <a:gd name="connsiteX283" fmla="*/ 248450 w 635184"/>
              <a:gd name="connsiteY283" fmla="*/ 116682 h 3290946"/>
              <a:gd name="connsiteX284" fmla="*/ 249831 w 635184"/>
              <a:gd name="connsiteY284" fmla="*/ 124726 h 3290946"/>
              <a:gd name="connsiteX285" fmla="*/ 251700 w 635184"/>
              <a:gd name="connsiteY285" fmla="*/ 127887 h 3290946"/>
              <a:gd name="connsiteX286" fmla="*/ 254080 w 635184"/>
              <a:gd name="connsiteY286" fmla="*/ 130506 h 3290946"/>
              <a:gd name="connsiteX287" fmla="*/ 286461 w 635184"/>
              <a:gd name="connsiteY287" fmla="*/ 155569 h 3290946"/>
              <a:gd name="connsiteX288" fmla="*/ 325636 w 635184"/>
              <a:gd name="connsiteY288" fmla="*/ 203313 h 3290946"/>
              <a:gd name="connsiteX289" fmla="*/ 325567 w 635184"/>
              <a:gd name="connsiteY289" fmla="*/ 203631 h 3290946"/>
              <a:gd name="connsiteX290" fmla="*/ 327511 w 635184"/>
              <a:gd name="connsiteY290" fmla="*/ 202840 h 3290946"/>
              <a:gd name="connsiteX291" fmla="*/ 328497 w 635184"/>
              <a:gd name="connsiteY291" fmla="*/ 203202 h 3290946"/>
              <a:gd name="connsiteX292" fmla="*/ 334244 w 635184"/>
              <a:gd name="connsiteY292" fmla="*/ 173722 h 3290946"/>
              <a:gd name="connsiteX293" fmla="*/ 336485 w 635184"/>
              <a:gd name="connsiteY293" fmla="*/ 149463 h 3290946"/>
              <a:gd name="connsiteX294" fmla="*/ 343630 w 635184"/>
              <a:gd name="connsiteY294" fmla="*/ 98772 h 3290946"/>
              <a:gd name="connsiteX295" fmla="*/ 346573 w 635184"/>
              <a:gd name="connsiteY295" fmla="*/ 85841 h 3290946"/>
              <a:gd name="connsiteX296" fmla="*/ 347864 w 635184"/>
              <a:gd name="connsiteY296" fmla="*/ 80467 h 3290946"/>
              <a:gd name="connsiteX297" fmla="*/ 347902 w 635184"/>
              <a:gd name="connsiteY297" fmla="*/ 79596 h 3290946"/>
              <a:gd name="connsiteX298" fmla="*/ 349801 w 635184"/>
              <a:gd name="connsiteY298" fmla="*/ 72132 h 3290946"/>
              <a:gd name="connsiteX299" fmla="*/ 350148 w 635184"/>
              <a:gd name="connsiteY299" fmla="*/ 71772 h 3290946"/>
              <a:gd name="connsiteX300" fmla="*/ 350675 w 635184"/>
              <a:gd name="connsiteY300" fmla="*/ 70823 h 3290946"/>
              <a:gd name="connsiteX301" fmla="*/ 350632 w 635184"/>
              <a:gd name="connsiteY301" fmla="*/ 71269 h 3290946"/>
              <a:gd name="connsiteX302" fmla="*/ 351140 w 635184"/>
              <a:gd name="connsiteY302" fmla="*/ 70741 h 3290946"/>
              <a:gd name="connsiteX303" fmla="*/ 351824 w 635184"/>
              <a:gd name="connsiteY303" fmla="*/ 48424 h 3290946"/>
              <a:gd name="connsiteX304" fmla="*/ 363168 w 635184"/>
              <a:gd name="connsiteY304" fmla="*/ 16679 h 3290946"/>
              <a:gd name="connsiteX305" fmla="*/ 379808 w 635184"/>
              <a:gd name="connsiteY305" fmla="*/ 527 h 3290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</a:cxnLst>
            <a:rect l="l" t="t" r="r" b="b"/>
            <a:pathLst>
              <a:path w="635184" h="3290946">
                <a:moveTo>
                  <a:pt x="513256" y="2435822"/>
                </a:moveTo>
                <a:lnTo>
                  <a:pt x="512940" y="2437009"/>
                </a:lnTo>
                <a:cubicBezTo>
                  <a:pt x="512821" y="2437611"/>
                  <a:pt x="512845" y="2437828"/>
                  <a:pt x="513014" y="2437660"/>
                </a:cubicBezTo>
                <a:close/>
                <a:moveTo>
                  <a:pt x="14126" y="2099086"/>
                </a:moveTo>
                <a:cubicBezTo>
                  <a:pt x="14608" y="2099086"/>
                  <a:pt x="14570" y="2100271"/>
                  <a:pt x="14011" y="2102643"/>
                </a:cubicBezTo>
                <a:lnTo>
                  <a:pt x="13720" y="2103694"/>
                </a:lnTo>
                <a:close/>
                <a:moveTo>
                  <a:pt x="96538" y="1843646"/>
                </a:moveTo>
                <a:lnTo>
                  <a:pt x="96515" y="1844433"/>
                </a:lnTo>
                <a:lnTo>
                  <a:pt x="96478" y="1845626"/>
                </a:lnTo>
                <a:lnTo>
                  <a:pt x="96647" y="1844679"/>
                </a:lnTo>
                <a:close/>
                <a:moveTo>
                  <a:pt x="272619" y="1794529"/>
                </a:moveTo>
                <a:lnTo>
                  <a:pt x="272596" y="1795316"/>
                </a:lnTo>
                <a:lnTo>
                  <a:pt x="272559" y="1796509"/>
                </a:lnTo>
                <a:lnTo>
                  <a:pt x="272728" y="1795562"/>
                </a:lnTo>
                <a:close/>
                <a:moveTo>
                  <a:pt x="97240" y="1721538"/>
                </a:moveTo>
                <a:cubicBezTo>
                  <a:pt x="90808" y="1719038"/>
                  <a:pt x="90248" y="1727124"/>
                  <a:pt x="95561" y="1745797"/>
                </a:cubicBezTo>
                <a:lnTo>
                  <a:pt x="97924" y="1757412"/>
                </a:lnTo>
                <a:lnTo>
                  <a:pt x="98506" y="1748685"/>
                </a:lnTo>
                <a:lnTo>
                  <a:pt x="99259" y="1739724"/>
                </a:lnTo>
                <a:lnTo>
                  <a:pt x="98040" y="1734637"/>
                </a:lnTo>
                <a:cubicBezTo>
                  <a:pt x="97657" y="1731411"/>
                  <a:pt x="97390" y="1727045"/>
                  <a:pt x="97240" y="1721538"/>
                </a:cubicBezTo>
                <a:close/>
                <a:moveTo>
                  <a:pt x="273321" y="1672421"/>
                </a:moveTo>
                <a:cubicBezTo>
                  <a:pt x="266889" y="1669921"/>
                  <a:pt x="266329" y="1678007"/>
                  <a:pt x="271642" y="1696680"/>
                </a:cubicBezTo>
                <a:lnTo>
                  <a:pt x="274005" y="1708295"/>
                </a:lnTo>
                <a:lnTo>
                  <a:pt x="274587" y="1699568"/>
                </a:lnTo>
                <a:lnTo>
                  <a:pt x="275340" y="1690607"/>
                </a:lnTo>
                <a:lnTo>
                  <a:pt x="274121" y="1685520"/>
                </a:lnTo>
                <a:cubicBezTo>
                  <a:pt x="273738" y="1682294"/>
                  <a:pt x="273471" y="1677928"/>
                  <a:pt x="273321" y="1672421"/>
                </a:cubicBezTo>
                <a:close/>
                <a:moveTo>
                  <a:pt x="615802" y="1055870"/>
                </a:moveTo>
                <a:lnTo>
                  <a:pt x="616258" y="1067965"/>
                </a:lnTo>
                <a:lnTo>
                  <a:pt x="612339" y="1067965"/>
                </a:lnTo>
                <a:close/>
                <a:moveTo>
                  <a:pt x="161479" y="1052526"/>
                </a:moveTo>
                <a:cubicBezTo>
                  <a:pt x="161204" y="1052526"/>
                  <a:pt x="160964" y="1053400"/>
                  <a:pt x="160758" y="1055146"/>
                </a:cubicBezTo>
                <a:lnTo>
                  <a:pt x="160720" y="1055727"/>
                </a:lnTo>
                <a:lnTo>
                  <a:pt x="161444" y="1054402"/>
                </a:lnTo>
                <a:cubicBezTo>
                  <a:pt x="162017" y="1053151"/>
                  <a:pt x="162028" y="1052526"/>
                  <a:pt x="161479" y="1052526"/>
                </a:cubicBezTo>
                <a:close/>
                <a:moveTo>
                  <a:pt x="337560" y="1003409"/>
                </a:moveTo>
                <a:cubicBezTo>
                  <a:pt x="337285" y="1003409"/>
                  <a:pt x="337045" y="1004283"/>
                  <a:pt x="336839" y="1006029"/>
                </a:cubicBezTo>
                <a:lnTo>
                  <a:pt x="336801" y="1006610"/>
                </a:lnTo>
                <a:lnTo>
                  <a:pt x="337525" y="1005285"/>
                </a:lnTo>
                <a:cubicBezTo>
                  <a:pt x="338098" y="1004034"/>
                  <a:pt x="338109" y="1003409"/>
                  <a:pt x="337560" y="1003409"/>
                </a:cubicBezTo>
                <a:close/>
                <a:moveTo>
                  <a:pt x="627675" y="961817"/>
                </a:moveTo>
                <a:lnTo>
                  <a:pt x="625223" y="970810"/>
                </a:lnTo>
                <a:lnTo>
                  <a:pt x="627615" y="970810"/>
                </a:lnTo>
                <a:close/>
                <a:moveTo>
                  <a:pt x="167359" y="888109"/>
                </a:moveTo>
                <a:lnTo>
                  <a:pt x="167321" y="889003"/>
                </a:lnTo>
                <a:lnTo>
                  <a:pt x="167662" y="898510"/>
                </a:lnTo>
                <a:cubicBezTo>
                  <a:pt x="168351" y="907718"/>
                  <a:pt x="169982" y="913327"/>
                  <a:pt x="172554" y="915337"/>
                </a:cubicBezTo>
                <a:cubicBezTo>
                  <a:pt x="175985" y="918016"/>
                  <a:pt x="178591" y="918174"/>
                  <a:pt x="180373" y="915813"/>
                </a:cubicBezTo>
                <a:cubicBezTo>
                  <a:pt x="182155" y="913451"/>
                  <a:pt x="183046" y="908242"/>
                  <a:pt x="183046" y="900186"/>
                </a:cubicBezTo>
                <a:cubicBezTo>
                  <a:pt x="183046" y="894143"/>
                  <a:pt x="180092" y="890367"/>
                  <a:pt x="174182" y="888856"/>
                </a:cubicBezTo>
                <a:close/>
                <a:moveTo>
                  <a:pt x="343440" y="838992"/>
                </a:moveTo>
                <a:lnTo>
                  <a:pt x="343402" y="839886"/>
                </a:lnTo>
                <a:lnTo>
                  <a:pt x="343743" y="849393"/>
                </a:lnTo>
                <a:cubicBezTo>
                  <a:pt x="344432" y="858601"/>
                  <a:pt x="346063" y="864210"/>
                  <a:pt x="348635" y="866220"/>
                </a:cubicBezTo>
                <a:cubicBezTo>
                  <a:pt x="352066" y="868899"/>
                  <a:pt x="354672" y="869057"/>
                  <a:pt x="356454" y="866696"/>
                </a:cubicBezTo>
                <a:cubicBezTo>
                  <a:pt x="358236" y="864334"/>
                  <a:pt x="359127" y="859125"/>
                  <a:pt x="359127" y="851069"/>
                </a:cubicBezTo>
                <a:cubicBezTo>
                  <a:pt x="359127" y="845026"/>
                  <a:pt x="356173" y="841250"/>
                  <a:pt x="350263" y="839739"/>
                </a:cubicBezTo>
                <a:close/>
                <a:moveTo>
                  <a:pt x="521461" y="529233"/>
                </a:moveTo>
                <a:lnTo>
                  <a:pt x="521917" y="541328"/>
                </a:lnTo>
                <a:lnTo>
                  <a:pt x="517998" y="541328"/>
                </a:lnTo>
                <a:close/>
                <a:moveTo>
                  <a:pt x="533334" y="435180"/>
                </a:moveTo>
                <a:lnTo>
                  <a:pt x="530882" y="444173"/>
                </a:lnTo>
                <a:lnTo>
                  <a:pt x="533274" y="444173"/>
                </a:lnTo>
                <a:close/>
                <a:moveTo>
                  <a:pt x="379808" y="527"/>
                </a:moveTo>
                <a:cubicBezTo>
                  <a:pt x="381289" y="1304"/>
                  <a:pt x="382646" y="2937"/>
                  <a:pt x="383881" y="5427"/>
                </a:cubicBezTo>
                <a:cubicBezTo>
                  <a:pt x="388819" y="15389"/>
                  <a:pt x="396734" y="17869"/>
                  <a:pt x="407629" y="12869"/>
                </a:cubicBezTo>
                <a:cubicBezTo>
                  <a:pt x="412640" y="32911"/>
                  <a:pt x="417377" y="48419"/>
                  <a:pt x="421840" y="59392"/>
                </a:cubicBezTo>
                <a:cubicBezTo>
                  <a:pt x="422955" y="62136"/>
                  <a:pt x="423852" y="64860"/>
                  <a:pt x="424531" y="67565"/>
                </a:cubicBezTo>
                <a:lnTo>
                  <a:pt x="425912" y="75609"/>
                </a:lnTo>
                <a:lnTo>
                  <a:pt x="427781" y="78770"/>
                </a:lnTo>
                <a:cubicBezTo>
                  <a:pt x="428765" y="80199"/>
                  <a:pt x="429558" y="81072"/>
                  <a:pt x="430161" y="81389"/>
                </a:cubicBezTo>
                <a:cubicBezTo>
                  <a:pt x="439527" y="83890"/>
                  <a:pt x="450321" y="92244"/>
                  <a:pt x="462542" y="106452"/>
                </a:cubicBezTo>
                <a:cubicBezTo>
                  <a:pt x="474763" y="120660"/>
                  <a:pt x="487821" y="136575"/>
                  <a:pt x="501717" y="154196"/>
                </a:cubicBezTo>
                <a:lnTo>
                  <a:pt x="501648" y="154514"/>
                </a:lnTo>
                <a:lnTo>
                  <a:pt x="503592" y="153723"/>
                </a:lnTo>
                <a:cubicBezTo>
                  <a:pt x="506849" y="153225"/>
                  <a:pt x="511119" y="154791"/>
                  <a:pt x="516400" y="158423"/>
                </a:cubicBezTo>
                <a:cubicBezTo>
                  <a:pt x="523441" y="163264"/>
                  <a:pt x="526473" y="182612"/>
                  <a:pt x="525495" y="216466"/>
                </a:cubicBezTo>
                <a:cubicBezTo>
                  <a:pt x="524798" y="210354"/>
                  <a:pt x="529073" y="207298"/>
                  <a:pt x="538319" y="207298"/>
                </a:cubicBezTo>
                <a:cubicBezTo>
                  <a:pt x="535800" y="246628"/>
                  <a:pt x="534905" y="270282"/>
                  <a:pt x="535636" y="278259"/>
                </a:cubicBezTo>
                <a:cubicBezTo>
                  <a:pt x="536366" y="286236"/>
                  <a:pt x="537149" y="298877"/>
                  <a:pt x="537987" y="316180"/>
                </a:cubicBezTo>
                <a:cubicBezTo>
                  <a:pt x="538824" y="333484"/>
                  <a:pt x="539722" y="353189"/>
                  <a:pt x="540680" y="375295"/>
                </a:cubicBezTo>
                <a:cubicBezTo>
                  <a:pt x="541399" y="391875"/>
                  <a:pt x="539742" y="408934"/>
                  <a:pt x="535708" y="426473"/>
                </a:cubicBezTo>
                <a:lnTo>
                  <a:pt x="534002" y="432729"/>
                </a:lnTo>
                <a:lnTo>
                  <a:pt x="534540" y="444292"/>
                </a:lnTo>
                <a:cubicBezTo>
                  <a:pt x="535384" y="465445"/>
                  <a:pt x="532470" y="486579"/>
                  <a:pt x="525796" y="507693"/>
                </a:cubicBezTo>
                <a:lnTo>
                  <a:pt x="525696" y="507693"/>
                </a:lnTo>
                <a:lnTo>
                  <a:pt x="525700" y="506290"/>
                </a:lnTo>
                <a:lnTo>
                  <a:pt x="524563" y="515186"/>
                </a:lnTo>
                <a:cubicBezTo>
                  <a:pt x="523869" y="519217"/>
                  <a:pt x="522974" y="523411"/>
                  <a:pt x="521880" y="527768"/>
                </a:cubicBezTo>
                <a:lnTo>
                  <a:pt x="521461" y="529233"/>
                </a:lnTo>
                <a:lnTo>
                  <a:pt x="521231" y="523154"/>
                </a:lnTo>
                <a:cubicBezTo>
                  <a:pt x="519859" y="507107"/>
                  <a:pt x="516430" y="497439"/>
                  <a:pt x="510943" y="494149"/>
                </a:cubicBezTo>
                <a:cubicBezTo>
                  <a:pt x="507284" y="491957"/>
                  <a:pt x="504541" y="496350"/>
                  <a:pt x="502712" y="507328"/>
                </a:cubicBezTo>
                <a:lnTo>
                  <a:pt x="501051" y="539218"/>
                </a:lnTo>
                <a:lnTo>
                  <a:pt x="501970" y="539506"/>
                </a:lnTo>
                <a:lnTo>
                  <a:pt x="510003" y="565805"/>
                </a:lnTo>
                <a:lnTo>
                  <a:pt x="516390" y="569486"/>
                </a:lnTo>
                <a:cubicBezTo>
                  <a:pt x="519767" y="574010"/>
                  <a:pt x="521046" y="579904"/>
                  <a:pt x="520229" y="587167"/>
                </a:cubicBezTo>
                <a:lnTo>
                  <a:pt x="519429" y="597447"/>
                </a:lnTo>
                <a:lnTo>
                  <a:pt x="520253" y="602246"/>
                </a:lnTo>
                <a:lnTo>
                  <a:pt x="522122" y="605407"/>
                </a:lnTo>
                <a:cubicBezTo>
                  <a:pt x="523106" y="606836"/>
                  <a:pt x="523899" y="607709"/>
                  <a:pt x="524502" y="608026"/>
                </a:cubicBezTo>
                <a:cubicBezTo>
                  <a:pt x="533868" y="610527"/>
                  <a:pt x="544662" y="618881"/>
                  <a:pt x="556883" y="633089"/>
                </a:cubicBezTo>
                <a:cubicBezTo>
                  <a:pt x="569104" y="647297"/>
                  <a:pt x="582162" y="663212"/>
                  <a:pt x="596058" y="680833"/>
                </a:cubicBezTo>
                <a:lnTo>
                  <a:pt x="595989" y="681151"/>
                </a:lnTo>
                <a:lnTo>
                  <a:pt x="597933" y="680360"/>
                </a:lnTo>
                <a:cubicBezTo>
                  <a:pt x="601190" y="679862"/>
                  <a:pt x="605460" y="681428"/>
                  <a:pt x="610741" y="685060"/>
                </a:cubicBezTo>
                <a:cubicBezTo>
                  <a:pt x="617782" y="689901"/>
                  <a:pt x="620814" y="709249"/>
                  <a:pt x="619836" y="743103"/>
                </a:cubicBezTo>
                <a:cubicBezTo>
                  <a:pt x="619139" y="736991"/>
                  <a:pt x="623414" y="733935"/>
                  <a:pt x="632660" y="733935"/>
                </a:cubicBezTo>
                <a:cubicBezTo>
                  <a:pt x="630141" y="773265"/>
                  <a:pt x="629246" y="796919"/>
                  <a:pt x="629977" y="804896"/>
                </a:cubicBezTo>
                <a:cubicBezTo>
                  <a:pt x="630707" y="812873"/>
                  <a:pt x="631490" y="825514"/>
                  <a:pt x="632328" y="842817"/>
                </a:cubicBezTo>
                <a:cubicBezTo>
                  <a:pt x="633165" y="860121"/>
                  <a:pt x="634063" y="879826"/>
                  <a:pt x="635021" y="901932"/>
                </a:cubicBezTo>
                <a:cubicBezTo>
                  <a:pt x="635740" y="918512"/>
                  <a:pt x="634083" y="935571"/>
                  <a:pt x="630049" y="953110"/>
                </a:cubicBezTo>
                <a:lnTo>
                  <a:pt x="628343" y="959366"/>
                </a:lnTo>
                <a:lnTo>
                  <a:pt x="628881" y="970929"/>
                </a:lnTo>
                <a:cubicBezTo>
                  <a:pt x="629725" y="992082"/>
                  <a:pt x="626811" y="1013216"/>
                  <a:pt x="620137" y="1034330"/>
                </a:cubicBezTo>
                <a:lnTo>
                  <a:pt x="620037" y="1034330"/>
                </a:lnTo>
                <a:lnTo>
                  <a:pt x="620041" y="1032927"/>
                </a:lnTo>
                <a:lnTo>
                  <a:pt x="618904" y="1041823"/>
                </a:lnTo>
                <a:cubicBezTo>
                  <a:pt x="618210" y="1045854"/>
                  <a:pt x="617315" y="1050048"/>
                  <a:pt x="616221" y="1054405"/>
                </a:cubicBezTo>
                <a:lnTo>
                  <a:pt x="615802" y="1055870"/>
                </a:lnTo>
                <a:lnTo>
                  <a:pt x="615572" y="1049791"/>
                </a:lnTo>
                <a:cubicBezTo>
                  <a:pt x="614200" y="1033744"/>
                  <a:pt x="610771" y="1024076"/>
                  <a:pt x="605284" y="1020786"/>
                </a:cubicBezTo>
                <a:cubicBezTo>
                  <a:pt x="597967" y="1016401"/>
                  <a:pt x="594309" y="1038358"/>
                  <a:pt x="594309" y="1086658"/>
                </a:cubicBezTo>
                <a:cubicBezTo>
                  <a:pt x="609451" y="1090229"/>
                  <a:pt x="616205" y="1099278"/>
                  <a:pt x="614570" y="1113804"/>
                </a:cubicBezTo>
                <a:cubicBezTo>
                  <a:pt x="612935" y="1128329"/>
                  <a:pt x="611816" y="1142716"/>
                  <a:pt x="611213" y="1156964"/>
                </a:cubicBezTo>
                <a:cubicBezTo>
                  <a:pt x="611213" y="1175577"/>
                  <a:pt x="610724" y="1192058"/>
                  <a:pt x="609746" y="1206405"/>
                </a:cubicBezTo>
                <a:cubicBezTo>
                  <a:pt x="608767" y="1220752"/>
                  <a:pt x="607508" y="1240347"/>
                  <a:pt x="605967" y="1265192"/>
                </a:cubicBezTo>
                <a:cubicBezTo>
                  <a:pt x="606101" y="1285512"/>
                  <a:pt x="605327" y="1296287"/>
                  <a:pt x="603646" y="1297517"/>
                </a:cubicBezTo>
                <a:cubicBezTo>
                  <a:pt x="601964" y="1298748"/>
                  <a:pt x="601123" y="1291564"/>
                  <a:pt x="601123" y="1275967"/>
                </a:cubicBezTo>
                <a:cubicBezTo>
                  <a:pt x="600051" y="1304225"/>
                  <a:pt x="599324" y="1325814"/>
                  <a:pt x="598942" y="1340737"/>
                </a:cubicBezTo>
                <a:cubicBezTo>
                  <a:pt x="598560" y="1355659"/>
                  <a:pt x="597599" y="1375602"/>
                  <a:pt x="596058" y="1400566"/>
                </a:cubicBezTo>
                <a:cubicBezTo>
                  <a:pt x="596058" y="1425212"/>
                  <a:pt x="595217" y="1438160"/>
                  <a:pt x="593535" y="1439410"/>
                </a:cubicBezTo>
                <a:cubicBezTo>
                  <a:pt x="591854" y="1440660"/>
                  <a:pt x="591012" y="1434975"/>
                  <a:pt x="591012" y="1422354"/>
                </a:cubicBezTo>
                <a:cubicBezTo>
                  <a:pt x="591012" y="1452517"/>
                  <a:pt x="589599" y="1473888"/>
                  <a:pt x="586771" y="1486470"/>
                </a:cubicBezTo>
                <a:cubicBezTo>
                  <a:pt x="583944" y="1499050"/>
                  <a:pt x="581860" y="1512941"/>
                  <a:pt x="580520" y="1528141"/>
                </a:cubicBezTo>
                <a:cubicBezTo>
                  <a:pt x="579944" y="1535682"/>
                  <a:pt x="580078" y="1546298"/>
                  <a:pt x="580923" y="1559991"/>
                </a:cubicBezTo>
                <a:cubicBezTo>
                  <a:pt x="581767" y="1573683"/>
                  <a:pt x="581184" y="1601543"/>
                  <a:pt x="579174" y="1643572"/>
                </a:cubicBezTo>
                <a:lnTo>
                  <a:pt x="575158" y="1643572"/>
                </a:lnTo>
                <a:lnTo>
                  <a:pt x="573807" y="1656163"/>
                </a:lnTo>
                <a:cubicBezTo>
                  <a:pt x="572427" y="1662295"/>
                  <a:pt x="571435" y="1667623"/>
                  <a:pt x="570832" y="1672147"/>
                </a:cubicBezTo>
                <a:cubicBezTo>
                  <a:pt x="570832" y="1674410"/>
                  <a:pt x="571251" y="1686078"/>
                  <a:pt x="572089" y="1707152"/>
                </a:cubicBezTo>
                <a:cubicBezTo>
                  <a:pt x="572926" y="1728226"/>
                  <a:pt x="570035" y="1749399"/>
                  <a:pt x="563415" y="1770672"/>
                </a:cubicBezTo>
                <a:lnTo>
                  <a:pt x="561687" y="1770672"/>
                </a:lnTo>
                <a:cubicBezTo>
                  <a:pt x="561673" y="1770751"/>
                  <a:pt x="561459" y="1780038"/>
                  <a:pt x="561043" y="1798532"/>
                </a:cubicBezTo>
                <a:cubicBezTo>
                  <a:pt x="560628" y="1817027"/>
                  <a:pt x="559683" y="1833933"/>
                  <a:pt x="558209" y="1849253"/>
                </a:cubicBezTo>
                <a:cubicBezTo>
                  <a:pt x="558209" y="1867073"/>
                  <a:pt x="556947" y="1877233"/>
                  <a:pt x="554421" y="1879733"/>
                </a:cubicBezTo>
                <a:cubicBezTo>
                  <a:pt x="553789" y="1880358"/>
                  <a:pt x="553289" y="1880595"/>
                  <a:pt x="552921" y="1880444"/>
                </a:cubicBezTo>
                <a:lnTo>
                  <a:pt x="552868" y="1880321"/>
                </a:lnTo>
                <a:lnTo>
                  <a:pt x="552747" y="1885068"/>
                </a:lnTo>
                <a:cubicBezTo>
                  <a:pt x="552469" y="1889816"/>
                  <a:pt x="552052" y="1893822"/>
                  <a:pt x="551496" y="1897086"/>
                </a:cubicBezTo>
                <a:cubicBezTo>
                  <a:pt x="550384" y="1903615"/>
                  <a:pt x="549406" y="1913110"/>
                  <a:pt x="548561" y="1925572"/>
                </a:cubicBezTo>
                <a:cubicBezTo>
                  <a:pt x="548267" y="1925254"/>
                  <a:pt x="548749" y="1935067"/>
                  <a:pt x="550009" y="1955010"/>
                </a:cubicBezTo>
                <a:cubicBezTo>
                  <a:pt x="551268" y="1974953"/>
                  <a:pt x="548561" y="1995720"/>
                  <a:pt x="541888" y="2017310"/>
                </a:cubicBezTo>
                <a:lnTo>
                  <a:pt x="541526" y="2017310"/>
                </a:lnTo>
                <a:cubicBezTo>
                  <a:pt x="541714" y="2014611"/>
                  <a:pt x="542019" y="2019770"/>
                  <a:pt x="542441" y="2032788"/>
                </a:cubicBezTo>
                <a:cubicBezTo>
                  <a:pt x="542863" y="2045805"/>
                  <a:pt x="541386" y="2066264"/>
                  <a:pt x="538009" y="2094164"/>
                </a:cubicBezTo>
                <a:cubicBezTo>
                  <a:pt x="538009" y="2102935"/>
                  <a:pt x="535865" y="2113631"/>
                  <a:pt x="531577" y="2126252"/>
                </a:cubicBezTo>
                <a:lnTo>
                  <a:pt x="533064" y="2121608"/>
                </a:lnTo>
                <a:cubicBezTo>
                  <a:pt x="530317" y="2162328"/>
                  <a:pt x="528103" y="2207601"/>
                  <a:pt x="526421" y="2257429"/>
                </a:cubicBezTo>
                <a:cubicBezTo>
                  <a:pt x="524740" y="2307256"/>
                  <a:pt x="521902" y="2361837"/>
                  <a:pt x="517909" y="2421170"/>
                </a:cubicBezTo>
                <a:cubicBezTo>
                  <a:pt x="516924" y="2424087"/>
                  <a:pt x="516083" y="2426618"/>
                  <a:pt x="515387" y="2428764"/>
                </a:cubicBezTo>
                <a:lnTo>
                  <a:pt x="514267" y="2432332"/>
                </a:lnTo>
                <a:lnTo>
                  <a:pt x="514663" y="2450161"/>
                </a:lnTo>
                <a:cubicBezTo>
                  <a:pt x="515085" y="2467505"/>
                  <a:pt x="513567" y="2481614"/>
                  <a:pt x="510110" y="2492488"/>
                </a:cubicBezTo>
                <a:cubicBezTo>
                  <a:pt x="509360" y="2492091"/>
                  <a:pt x="509407" y="2494125"/>
                  <a:pt x="510251" y="2498590"/>
                </a:cubicBezTo>
                <a:cubicBezTo>
                  <a:pt x="511095" y="2503055"/>
                  <a:pt x="510606" y="2519356"/>
                  <a:pt x="508784" y="2547495"/>
                </a:cubicBezTo>
                <a:cubicBezTo>
                  <a:pt x="508918" y="2567616"/>
                  <a:pt x="507457" y="2578798"/>
                  <a:pt x="504402" y="2581041"/>
                </a:cubicBezTo>
                <a:cubicBezTo>
                  <a:pt x="503638" y="2581601"/>
                  <a:pt x="503029" y="2581740"/>
                  <a:pt x="502575" y="2581456"/>
                </a:cubicBezTo>
                <a:lnTo>
                  <a:pt x="502492" y="2581260"/>
                </a:lnTo>
                <a:lnTo>
                  <a:pt x="502309" y="2595239"/>
                </a:lnTo>
                <a:cubicBezTo>
                  <a:pt x="502066" y="2604050"/>
                  <a:pt x="501702" y="2612424"/>
                  <a:pt x="501216" y="2620361"/>
                </a:cubicBezTo>
                <a:cubicBezTo>
                  <a:pt x="500244" y="2636236"/>
                  <a:pt x="498982" y="2656695"/>
                  <a:pt x="497427" y="2681738"/>
                </a:cubicBezTo>
                <a:cubicBezTo>
                  <a:pt x="497561" y="2707257"/>
                  <a:pt x="496576" y="2720016"/>
                  <a:pt x="494472" y="2720016"/>
                </a:cubicBezTo>
                <a:cubicBezTo>
                  <a:pt x="492369" y="2720016"/>
                  <a:pt x="491317" y="2711047"/>
                  <a:pt x="491317" y="2693108"/>
                </a:cubicBezTo>
                <a:cubicBezTo>
                  <a:pt x="491317" y="2710571"/>
                  <a:pt x="490844" y="2730554"/>
                  <a:pt x="489899" y="2753056"/>
                </a:cubicBezTo>
                <a:cubicBezTo>
                  <a:pt x="488955" y="2775559"/>
                  <a:pt x="487551" y="2796454"/>
                  <a:pt x="485689" y="2815743"/>
                </a:cubicBezTo>
                <a:cubicBezTo>
                  <a:pt x="481736" y="2874202"/>
                  <a:pt x="478061" y="2946830"/>
                  <a:pt x="474664" y="3033627"/>
                </a:cubicBezTo>
                <a:cubicBezTo>
                  <a:pt x="471267" y="3120424"/>
                  <a:pt x="468584" y="3198648"/>
                  <a:pt x="466614" y="3268299"/>
                </a:cubicBezTo>
                <a:cubicBezTo>
                  <a:pt x="453817" y="3288976"/>
                  <a:pt x="444474" y="3295495"/>
                  <a:pt x="438584" y="3287855"/>
                </a:cubicBezTo>
                <a:cubicBezTo>
                  <a:pt x="434167" y="3282125"/>
                  <a:pt x="430668" y="3276356"/>
                  <a:pt x="428086" y="3270549"/>
                </a:cubicBezTo>
                <a:lnTo>
                  <a:pt x="426655" y="3266887"/>
                </a:lnTo>
                <a:lnTo>
                  <a:pt x="426374" y="3269430"/>
                </a:lnTo>
                <a:cubicBezTo>
                  <a:pt x="417664" y="3259469"/>
                  <a:pt x="411681" y="3258229"/>
                  <a:pt x="408424" y="3265710"/>
                </a:cubicBezTo>
                <a:cubicBezTo>
                  <a:pt x="405168" y="3273191"/>
                  <a:pt x="398434" y="3269450"/>
                  <a:pt x="388224" y="3254488"/>
                </a:cubicBezTo>
                <a:cubicBezTo>
                  <a:pt x="378535" y="3256988"/>
                  <a:pt x="372814" y="3249130"/>
                  <a:pt x="371058" y="3230914"/>
                </a:cubicBezTo>
                <a:lnTo>
                  <a:pt x="370261" y="3220752"/>
                </a:lnTo>
                <a:lnTo>
                  <a:pt x="366416" y="3218274"/>
                </a:lnTo>
                <a:lnTo>
                  <a:pt x="365391" y="3216603"/>
                </a:lnTo>
                <a:lnTo>
                  <a:pt x="361488" y="3217692"/>
                </a:lnTo>
                <a:cubicBezTo>
                  <a:pt x="359922" y="3217403"/>
                  <a:pt x="358161" y="3216443"/>
                  <a:pt x="356204" y="3214810"/>
                </a:cubicBezTo>
                <a:cubicBezTo>
                  <a:pt x="348379" y="3208282"/>
                  <a:pt x="343579" y="3198905"/>
                  <a:pt x="341803" y="3186682"/>
                </a:cubicBezTo>
                <a:cubicBezTo>
                  <a:pt x="340915" y="3180570"/>
                  <a:pt x="340403" y="3175837"/>
                  <a:pt x="340265" y="3172484"/>
                </a:cubicBezTo>
                <a:lnTo>
                  <a:pt x="340850" y="3167630"/>
                </a:lnTo>
                <a:lnTo>
                  <a:pt x="337321" y="3166099"/>
                </a:lnTo>
                <a:cubicBezTo>
                  <a:pt x="334899" y="3163896"/>
                  <a:pt x="332376" y="3160498"/>
                  <a:pt x="329753" y="3155904"/>
                </a:cubicBezTo>
                <a:cubicBezTo>
                  <a:pt x="330530" y="3151856"/>
                  <a:pt x="329113" y="3153573"/>
                  <a:pt x="325502" y="3161054"/>
                </a:cubicBezTo>
                <a:cubicBezTo>
                  <a:pt x="321891" y="3168535"/>
                  <a:pt x="310537" y="3162036"/>
                  <a:pt x="291443" y="3141557"/>
                </a:cubicBezTo>
                <a:cubicBezTo>
                  <a:pt x="291443" y="3114689"/>
                  <a:pt x="286578" y="3102505"/>
                  <a:pt x="276850" y="3105005"/>
                </a:cubicBezTo>
                <a:cubicBezTo>
                  <a:pt x="272884" y="3027714"/>
                  <a:pt x="270753" y="2953017"/>
                  <a:pt x="270458" y="2880915"/>
                </a:cubicBezTo>
                <a:lnTo>
                  <a:pt x="274618" y="2693276"/>
                </a:lnTo>
                <a:lnTo>
                  <a:pt x="272075" y="2691637"/>
                </a:lnTo>
                <a:lnTo>
                  <a:pt x="271050" y="2689966"/>
                </a:lnTo>
                <a:lnTo>
                  <a:pt x="267147" y="2691055"/>
                </a:lnTo>
                <a:cubicBezTo>
                  <a:pt x="265581" y="2690766"/>
                  <a:pt x="263820" y="2689806"/>
                  <a:pt x="261863" y="2688173"/>
                </a:cubicBezTo>
                <a:cubicBezTo>
                  <a:pt x="254038" y="2681645"/>
                  <a:pt x="249238" y="2672268"/>
                  <a:pt x="247462" y="2660045"/>
                </a:cubicBezTo>
                <a:cubicBezTo>
                  <a:pt x="246574" y="2653933"/>
                  <a:pt x="246062" y="2649200"/>
                  <a:pt x="245924" y="2645847"/>
                </a:cubicBezTo>
                <a:lnTo>
                  <a:pt x="246509" y="2640993"/>
                </a:lnTo>
                <a:lnTo>
                  <a:pt x="242980" y="2639462"/>
                </a:lnTo>
                <a:cubicBezTo>
                  <a:pt x="240558" y="2637259"/>
                  <a:pt x="238035" y="2633861"/>
                  <a:pt x="235412" y="2629267"/>
                </a:cubicBezTo>
                <a:cubicBezTo>
                  <a:pt x="236189" y="2625219"/>
                  <a:pt x="234772" y="2626936"/>
                  <a:pt x="231161" y="2634417"/>
                </a:cubicBezTo>
                <a:cubicBezTo>
                  <a:pt x="229355" y="2638158"/>
                  <a:pt x="225614" y="2638403"/>
                  <a:pt x="219938" y="2635154"/>
                </a:cubicBezTo>
                <a:lnTo>
                  <a:pt x="202073" y="2619325"/>
                </a:lnTo>
                <a:lnTo>
                  <a:pt x="196192" y="2790779"/>
                </a:lnTo>
                <a:cubicBezTo>
                  <a:pt x="183395" y="2811456"/>
                  <a:pt x="174052" y="2817975"/>
                  <a:pt x="168162" y="2810335"/>
                </a:cubicBezTo>
                <a:cubicBezTo>
                  <a:pt x="163745" y="2804605"/>
                  <a:pt x="160246" y="2798836"/>
                  <a:pt x="157664" y="2793029"/>
                </a:cubicBezTo>
                <a:lnTo>
                  <a:pt x="156233" y="2789367"/>
                </a:lnTo>
                <a:lnTo>
                  <a:pt x="155952" y="2791910"/>
                </a:lnTo>
                <a:cubicBezTo>
                  <a:pt x="147242" y="2781949"/>
                  <a:pt x="141259" y="2780709"/>
                  <a:pt x="138002" y="2788190"/>
                </a:cubicBezTo>
                <a:cubicBezTo>
                  <a:pt x="134746" y="2795671"/>
                  <a:pt x="128012" y="2791930"/>
                  <a:pt x="117802" y="2776968"/>
                </a:cubicBezTo>
                <a:cubicBezTo>
                  <a:pt x="108113" y="2779468"/>
                  <a:pt x="102392" y="2771610"/>
                  <a:pt x="100636" y="2753394"/>
                </a:cubicBezTo>
                <a:lnTo>
                  <a:pt x="99839" y="2743232"/>
                </a:lnTo>
                <a:lnTo>
                  <a:pt x="95994" y="2740754"/>
                </a:lnTo>
                <a:lnTo>
                  <a:pt x="94969" y="2739083"/>
                </a:lnTo>
                <a:lnTo>
                  <a:pt x="91066" y="2740172"/>
                </a:lnTo>
                <a:cubicBezTo>
                  <a:pt x="89500" y="2739883"/>
                  <a:pt x="87739" y="2738923"/>
                  <a:pt x="85782" y="2737290"/>
                </a:cubicBezTo>
                <a:cubicBezTo>
                  <a:pt x="77957" y="2730762"/>
                  <a:pt x="73157" y="2721385"/>
                  <a:pt x="71381" y="2709162"/>
                </a:cubicBezTo>
                <a:cubicBezTo>
                  <a:pt x="70493" y="2703050"/>
                  <a:pt x="69981" y="2698317"/>
                  <a:pt x="69843" y="2694964"/>
                </a:cubicBezTo>
                <a:lnTo>
                  <a:pt x="70428" y="2690110"/>
                </a:lnTo>
                <a:lnTo>
                  <a:pt x="66899" y="2688579"/>
                </a:lnTo>
                <a:cubicBezTo>
                  <a:pt x="64477" y="2686376"/>
                  <a:pt x="61954" y="2682978"/>
                  <a:pt x="59331" y="2678384"/>
                </a:cubicBezTo>
                <a:cubicBezTo>
                  <a:pt x="60108" y="2674336"/>
                  <a:pt x="58691" y="2676053"/>
                  <a:pt x="55080" y="2683534"/>
                </a:cubicBezTo>
                <a:cubicBezTo>
                  <a:pt x="51469" y="2691015"/>
                  <a:pt x="40115" y="2684516"/>
                  <a:pt x="21021" y="2664037"/>
                </a:cubicBezTo>
                <a:cubicBezTo>
                  <a:pt x="21021" y="2637169"/>
                  <a:pt x="16156" y="2624985"/>
                  <a:pt x="6428" y="2627485"/>
                </a:cubicBezTo>
                <a:cubicBezTo>
                  <a:pt x="-1505" y="2472902"/>
                  <a:pt x="-2095" y="2328698"/>
                  <a:pt x="4659" y="2194871"/>
                </a:cubicBezTo>
                <a:cubicBezTo>
                  <a:pt x="5476" y="2191815"/>
                  <a:pt x="5463" y="2186934"/>
                  <a:pt x="4619" y="2180227"/>
                </a:cubicBezTo>
                <a:cubicBezTo>
                  <a:pt x="3775" y="2173520"/>
                  <a:pt x="3808" y="2161812"/>
                  <a:pt x="4719" y="2145103"/>
                </a:cubicBezTo>
                <a:cubicBezTo>
                  <a:pt x="4652" y="2135777"/>
                  <a:pt x="6669" y="2125180"/>
                  <a:pt x="10770" y="2113314"/>
                </a:cubicBezTo>
                <a:cubicBezTo>
                  <a:pt x="11570" y="2110942"/>
                  <a:pt x="12241" y="2108867"/>
                  <a:pt x="12781" y="2107089"/>
                </a:cubicBezTo>
                <a:lnTo>
                  <a:pt x="13720" y="2103694"/>
                </a:lnTo>
                <a:lnTo>
                  <a:pt x="12854" y="2113509"/>
                </a:lnTo>
                <a:lnTo>
                  <a:pt x="17483" y="2099741"/>
                </a:lnTo>
                <a:cubicBezTo>
                  <a:pt x="26059" y="2079301"/>
                  <a:pt x="26899" y="2070709"/>
                  <a:pt x="20005" y="2073963"/>
                </a:cubicBezTo>
                <a:cubicBezTo>
                  <a:pt x="13111" y="2077218"/>
                  <a:pt x="9664" y="2079579"/>
                  <a:pt x="9664" y="2081048"/>
                </a:cubicBezTo>
                <a:cubicBezTo>
                  <a:pt x="9664" y="2076364"/>
                  <a:pt x="9453" y="2066572"/>
                  <a:pt x="9031" y="2051669"/>
                </a:cubicBezTo>
                <a:cubicBezTo>
                  <a:pt x="8609" y="2036766"/>
                  <a:pt x="8820" y="2024830"/>
                  <a:pt x="9664" y="2015861"/>
                </a:cubicBezTo>
                <a:cubicBezTo>
                  <a:pt x="10508" y="2023679"/>
                  <a:pt x="11771" y="2009342"/>
                  <a:pt x="13453" y="1972849"/>
                </a:cubicBezTo>
                <a:cubicBezTo>
                  <a:pt x="15135" y="1936357"/>
                  <a:pt x="16605" y="1902811"/>
                  <a:pt x="17865" y="1872212"/>
                </a:cubicBezTo>
                <a:cubicBezTo>
                  <a:pt x="19124" y="1841613"/>
                  <a:pt x="20387" y="1812522"/>
                  <a:pt x="21654" y="1784939"/>
                </a:cubicBezTo>
                <a:cubicBezTo>
                  <a:pt x="22920" y="1757356"/>
                  <a:pt x="24283" y="1730488"/>
                  <a:pt x="25744" y="1704334"/>
                </a:cubicBezTo>
                <a:cubicBezTo>
                  <a:pt x="31010" y="1641389"/>
                  <a:pt x="36936" y="1552519"/>
                  <a:pt x="43522" y="1437723"/>
                </a:cubicBezTo>
                <a:cubicBezTo>
                  <a:pt x="50108" y="1322927"/>
                  <a:pt x="56557" y="1221178"/>
                  <a:pt x="62869" y="1132477"/>
                </a:cubicBezTo>
                <a:cubicBezTo>
                  <a:pt x="66473" y="1079296"/>
                  <a:pt x="69702" y="1029170"/>
                  <a:pt x="72557" y="982101"/>
                </a:cubicBezTo>
                <a:cubicBezTo>
                  <a:pt x="75411" y="935032"/>
                  <a:pt x="78848" y="889292"/>
                  <a:pt x="82868" y="844881"/>
                </a:cubicBezTo>
                <a:cubicBezTo>
                  <a:pt x="84784" y="818211"/>
                  <a:pt x="87424" y="793665"/>
                  <a:pt x="90788" y="771241"/>
                </a:cubicBezTo>
                <a:cubicBezTo>
                  <a:pt x="94151" y="748818"/>
                  <a:pt x="96623" y="727069"/>
                  <a:pt x="98204" y="705995"/>
                </a:cubicBezTo>
                <a:cubicBezTo>
                  <a:pt x="100590" y="687461"/>
                  <a:pt x="102415" y="667647"/>
                  <a:pt x="103682" y="646553"/>
                </a:cubicBezTo>
                <a:cubicBezTo>
                  <a:pt x="104948" y="625459"/>
                  <a:pt x="106472" y="603978"/>
                  <a:pt x="108254" y="582110"/>
                </a:cubicBezTo>
                <a:cubicBezTo>
                  <a:pt x="110090" y="568617"/>
                  <a:pt x="111936" y="555649"/>
                  <a:pt x="113792" y="543207"/>
                </a:cubicBezTo>
                <a:cubicBezTo>
                  <a:pt x="115648" y="530765"/>
                  <a:pt x="117454" y="518015"/>
                  <a:pt x="119209" y="504958"/>
                </a:cubicBezTo>
                <a:cubicBezTo>
                  <a:pt x="123028" y="482217"/>
                  <a:pt x="126197" y="455329"/>
                  <a:pt x="128716" y="424293"/>
                </a:cubicBezTo>
                <a:cubicBezTo>
                  <a:pt x="131235" y="393257"/>
                  <a:pt x="134793" y="361527"/>
                  <a:pt x="139389" y="329103"/>
                </a:cubicBezTo>
                <a:cubicBezTo>
                  <a:pt x="143302" y="308029"/>
                  <a:pt x="145164" y="298116"/>
                  <a:pt x="144977" y="299367"/>
                </a:cubicBezTo>
                <a:cubicBezTo>
                  <a:pt x="144789" y="300617"/>
                  <a:pt x="144695" y="308941"/>
                  <a:pt x="144695" y="324340"/>
                </a:cubicBezTo>
                <a:cubicBezTo>
                  <a:pt x="145607" y="302710"/>
                  <a:pt x="146910" y="285218"/>
                  <a:pt x="148605" y="271863"/>
                </a:cubicBezTo>
                <a:cubicBezTo>
                  <a:pt x="150300" y="258508"/>
                  <a:pt x="153486" y="242167"/>
                  <a:pt x="158163" y="222839"/>
                </a:cubicBezTo>
                <a:cubicBezTo>
                  <a:pt x="158846" y="219863"/>
                  <a:pt x="159593" y="211776"/>
                  <a:pt x="160404" y="198580"/>
                </a:cubicBezTo>
                <a:cubicBezTo>
                  <a:pt x="161214" y="185384"/>
                  <a:pt x="163596" y="168487"/>
                  <a:pt x="167549" y="147889"/>
                </a:cubicBezTo>
                <a:cubicBezTo>
                  <a:pt x="168661" y="142919"/>
                  <a:pt x="169643" y="138608"/>
                  <a:pt x="170492" y="134958"/>
                </a:cubicBezTo>
                <a:lnTo>
                  <a:pt x="171783" y="129584"/>
                </a:lnTo>
                <a:lnTo>
                  <a:pt x="171821" y="128713"/>
                </a:lnTo>
                <a:cubicBezTo>
                  <a:pt x="172243" y="124997"/>
                  <a:pt x="172876" y="122509"/>
                  <a:pt x="173720" y="121249"/>
                </a:cubicBezTo>
                <a:lnTo>
                  <a:pt x="174067" y="120889"/>
                </a:lnTo>
                <a:lnTo>
                  <a:pt x="174594" y="119940"/>
                </a:lnTo>
                <a:lnTo>
                  <a:pt x="174551" y="120386"/>
                </a:lnTo>
                <a:lnTo>
                  <a:pt x="175059" y="119858"/>
                </a:lnTo>
                <a:lnTo>
                  <a:pt x="175743" y="97541"/>
                </a:lnTo>
                <a:cubicBezTo>
                  <a:pt x="177255" y="76377"/>
                  <a:pt x="181036" y="65796"/>
                  <a:pt x="187087" y="65796"/>
                </a:cubicBezTo>
                <a:cubicBezTo>
                  <a:pt x="193740" y="52699"/>
                  <a:pt x="199286" y="47315"/>
                  <a:pt x="203727" y="49644"/>
                </a:cubicBezTo>
                <a:cubicBezTo>
                  <a:pt x="205208" y="50421"/>
                  <a:pt x="206565" y="52054"/>
                  <a:pt x="207800" y="54544"/>
                </a:cubicBezTo>
                <a:cubicBezTo>
                  <a:pt x="212738" y="64506"/>
                  <a:pt x="220653" y="66986"/>
                  <a:pt x="231548" y="61986"/>
                </a:cubicBezTo>
                <a:cubicBezTo>
                  <a:pt x="236559" y="82028"/>
                  <a:pt x="241296" y="97536"/>
                  <a:pt x="245759" y="108509"/>
                </a:cubicBezTo>
                <a:cubicBezTo>
                  <a:pt x="246874" y="111253"/>
                  <a:pt x="247771" y="113977"/>
                  <a:pt x="248450" y="116682"/>
                </a:cubicBezTo>
                <a:lnTo>
                  <a:pt x="249831" y="124726"/>
                </a:lnTo>
                <a:lnTo>
                  <a:pt x="251700" y="127887"/>
                </a:lnTo>
                <a:cubicBezTo>
                  <a:pt x="252684" y="129316"/>
                  <a:pt x="253477" y="130189"/>
                  <a:pt x="254080" y="130506"/>
                </a:cubicBezTo>
                <a:cubicBezTo>
                  <a:pt x="263446" y="133007"/>
                  <a:pt x="274240" y="141361"/>
                  <a:pt x="286461" y="155569"/>
                </a:cubicBezTo>
                <a:cubicBezTo>
                  <a:pt x="298682" y="169777"/>
                  <a:pt x="311740" y="185692"/>
                  <a:pt x="325636" y="203313"/>
                </a:cubicBezTo>
                <a:lnTo>
                  <a:pt x="325567" y="203631"/>
                </a:lnTo>
                <a:lnTo>
                  <a:pt x="327511" y="202840"/>
                </a:lnTo>
                <a:lnTo>
                  <a:pt x="328497" y="203202"/>
                </a:lnTo>
                <a:lnTo>
                  <a:pt x="334244" y="173722"/>
                </a:lnTo>
                <a:cubicBezTo>
                  <a:pt x="334927" y="170746"/>
                  <a:pt x="335674" y="162659"/>
                  <a:pt x="336485" y="149463"/>
                </a:cubicBezTo>
                <a:cubicBezTo>
                  <a:pt x="337295" y="136267"/>
                  <a:pt x="339677" y="119370"/>
                  <a:pt x="343630" y="98772"/>
                </a:cubicBezTo>
                <a:cubicBezTo>
                  <a:pt x="344742" y="93802"/>
                  <a:pt x="345724" y="89491"/>
                  <a:pt x="346573" y="85841"/>
                </a:cubicBezTo>
                <a:lnTo>
                  <a:pt x="347864" y="80467"/>
                </a:lnTo>
                <a:lnTo>
                  <a:pt x="347902" y="79596"/>
                </a:lnTo>
                <a:cubicBezTo>
                  <a:pt x="348324" y="75880"/>
                  <a:pt x="348957" y="73392"/>
                  <a:pt x="349801" y="72132"/>
                </a:cubicBezTo>
                <a:lnTo>
                  <a:pt x="350148" y="71772"/>
                </a:lnTo>
                <a:lnTo>
                  <a:pt x="350675" y="70823"/>
                </a:lnTo>
                <a:lnTo>
                  <a:pt x="350632" y="71269"/>
                </a:lnTo>
                <a:lnTo>
                  <a:pt x="351140" y="70741"/>
                </a:lnTo>
                <a:lnTo>
                  <a:pt x="351824" y="48424"/>
                </a:lnTo>
                <a:cubicBezTo>
                  <a:pt x="353336" y="27260"/>
                  <a:pt x="357117" y="16679"/>
                  <a:pt x="363168" y="16679"/>
                </a:cubicBezTo>
                <a:cubicBezTo>
                  <a:pt x="369821" y="3582"/>
                  <a:pt x="375367" y="-1802"/>
                  <a:pt x="379808" y="527"/>
                </a:cubicBezTo>
                <a:close/>
              </a:path>
            </a:pathLst>
          </a:custGeom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GB" sz="30000" b="1" dirty="0">
              <a:latin typeface="Hey August" pitchFamily="2" charset="0"/>
            </a:endParaRPr>
          </a:p>
        </p:txBody>
      </p:sp>
      <p:sp useBgFill="1">
        <p:nvSpPr>
          <p:cNvPr id="32" name="TextBox 31">
            <a:extLst>
              <a:ext uri="{FF2B5EF4-FFF2-40B4-BE49-F238E27FC236}">
                <a16:creationId xmlns:a16="http://schemas.microsoft.com/office/drawing/2014/main" id="{87B207FF-B5EE-3799-E129-81A571D7A013}"/>
              </a:ext>
            </a:extLst>
          </p:cNvPr>
          <p:cNvSpPr txBox="1"/>
          <p:nvPr/>
        </p:nvSpPr>
        <p:spPr>
          <a:xfrm rot="1701327">
            <a:off x="5951776" y="-50941"/>
            <a:ext cx="2143426" cy="6674329"/>
          </a:xfrm>
          <a:custGeom>
            <a:avLst/>
            <a:gdLst>
              <a:gd name="connsiteX0" fmla="*/ 513256 w 635184"/>
              <a:gd name="connsiteY0" fmla="*/ 2435822 h 3290946"/>
              <a:gd name="connsiteX1" fmla="*/ 512940 w 635184"/>
              <a:gd name="connsiteY1" fmla="*/ 2437009 h 3290946"/>
              <a:gd name="connsiteX2" fmla="*/ 513014 w 635184"/>
              <a:gd name="connsiteY2" fmla="*/ 2437660 h 3290946"/>
              <a:gd name="connsiteX3" fmla="*/ 14126 w 635184"/>
              <a:gd name="connsiteY3" fmla="*/ 2099086 h 3290946"/>
              <a:gd name="connsiteX4" fmla="*/ 14011 w 635184"/>
              <a:gd name="connsiteY4" fmla="*/ 2102643 h 3290946"/>
              <a:gd name="connsiteX5" fmla="*/ 13720 w 635184"/>
              <a:gd name="connsiteY5" fmla="*/ 2103694 h 3290946"/>
              <a:gd name="connsiteX6" fmla="*/ 96538 w 635184"/>
              <a:gd name="connsiteY6" fmla="*/ 1843646 h 3290946"/>
              <a:gd name="connsiteX7" fmla="*/ 96515 w 635184"/>
              <a:gd name="connsiteY7" fmla="*/ 1844433 h 3290946"/>
              <a:gd name="connsiteX8" fmla="*/ 96478 w 635184"/>
              <a:gd name="connsiteY8" fmla="*/ 1845626 h 3290946"/>
              <a:gd name="connsiteX9" fmla="*/ 96647 w 635184"/>
              <a:gd name="connsiteY9" fmla="*/ 1844679 h 3290946"/>
              <a:gd name="connsiteX10" fmla="*/ 272619 w 635184"/>
              <a:gd name="connsiteY10" fmla="*/ 1794529 h 3290946"/>
              <a:gd name="connsiteX11" fmla="*/ 272596 w 635184"/>
              <a:gd name="connsiteY11" fmla="*/ 1795316 h 3290946"/>
              <a:gd name="connsiteX12" fmla="*/ 272559 w 635184"/>
              <a:gd name="connsiteY12" fmla="*/ 1796509 h 3290946"/>
              <a:gd name="connsiteX13" fmla="*/ 272728 w 635184"/>
              <a:gd name="connsiteY13" fmla="*/ 1795562 h 3290946"/>
              <a:gd name="connsiteX14" fmla="*/ 97240 w 635184"/>
              <a:gd name="connsiteY14" fmla="*/ 1721538 h 3290946"/>
              <a:gd name="connsiteX15" fmla="*/ 95561 w 635184"/>
              <a:gd name="connsiteY15" fmla="*/ 1745797 h 3290946"/>
              <a:gd name="connsiteX16" fmla="*/ 97924 w 635184"/>
              <a:gd name="connsiteY16" fmla="*/ 1757412 h 3290946"/>
              <a:gd name="connsiteX17" fmla="*/ 98506 w 635184"/>
              <a:gd name="connsiteY17" fmla="*/ 1748685 h 3290946"/>
              <a:gd name="connsiteX18" fmla="*/ 99259 w 635184"/>
              <a:gd name="connsiteY18" fmla="*/ 1739724 h 3290946"/>
              <a:gd name="connsiteX19" fmla="*/ 98040 w 635184"/>
              <a:gd name="connsiteY19" fmla="*/ 1734637 h 3290946"/>
              <a:gd name="connsiteX20" fmla="*/ 97240 w 635184"/>
              <a:gd name="connsiteY20" fmla="*/ 1721538 h 3290946"/>
              <a:gd name="connsiteX21" fmla="*/ 273321 w 635184"/>
              <a:gd name="connsiteY21" fmla="*/ 1672421 h 3290946"/>
              <a:gd name="connsiteX22" fmla="*/ 271642 w 635184"/>
              <a:gd name="connsiteY22" fmla="*/ 1696680 h 3290946"/>
              <a:gd name="connsiteX23" fmla="*/ 274005 w 635184"/>
              <a:gd name="connsiteY23" fmla="*/ 1708295 h 3290946"/>
              <a:gd name="connsiteX24" fmla="*/ 274587 w 635184"/>
              <a:gd name="connsiteY24" fmla="*/ 1699568 h 3290946"/>
              <a:gd name="connsiteX25" fmla="*/ 275340 w 635184"/>
              <a:gd name="connsiteY25" fmla="*/ 1690607 h 3290946"/>
              <a:gd name="connsiteX26" fmla="*/ 274121 w 635184"/>
              <a:gd name="connsiteY26" fmla="*/ 1685520 h 3290946"/>
              <a:gd name="connsiteX27" fmla="*/ 273321 w 635184"/>
              <a:gd name="connsiteY27" fmla="*/ 1672421 h 3290946"/>
              <a:gd name="connsiteX28" fmla="*/ 615802 w 635184"/>
              <a:gd name="connsiteY28" fmla="*/ 1055870 h 3290946"/>
              <a:gd name="connsiteX29" fmla="*/ 616258 w 635184"/>
              <a:gd name="connsiteY29" fmla="*/ 1067965 h 3290946"/>
              <a:gd name="connsiteX30" fmla="*/ 612339 w 635184"/>
              <a:gd name="connsiteY30" fmla="*/ 1067965 h 3290946"/>
              <a:gd name="connsiteX31" fmla="*/ 161479 w 635184"/>
              <a:gd name="connsiteY31" fmla="*/ 1052526 h 3290946"/>
              <a:gd name="connsiteX32" fmla="*/ 160758 w 635184"/>
              <a:gd name="connsiteY32" fmla="*/ 1055146 h 3290946"/>
              <a:gd name="connsiteX33" fmla="*/ 160720 w 635184"/>
              <a:gd name="connsiteY33" fmla="*/ 1055727 h 3290946"/>
              <a:gd name="connsiteX34" fmla="*/ 161444 w 635184"/>
              <a:gd name="connsiteY34" fmla="*/ 1054402 h 3290946"/>
              <a:gd name="connsiteX35" fmla="*/ 161479 w 635184"/>
              <a:gd name="connsiteY35" fmla="*/ 1052526 h 3290946"/>
              <a:gd name="connsiteX36" fmla="*/ 337560 w 635184"/>
              <a:gd name="connsiteY36" fmla="*/ 1003409 h 3290946"/>
              <a:gd name="connsiteX37" fmla="*/ 336839 w 635184"/>
              <a:gd name="connsiteY37" fmla="*/ 1006029 h 3290946"/>
              <a:gd name="connsiteX38" fmla="*/ 336801 w 635184"/>
              <a:gd name="connsiteY38" fmla="*/ 1006610 h 3290946"/>
              <a:gd name="connsiteX39" fmla="*/ 337525 w 635184"/>
              <a:gd name="connsiteY39" fmla="*/ 1005285 h 3290946"/>
              <a:gd name="connsiteX40" fmla="*/ 337560 w 635184"/>
              <a:gd name="connsiteY40" fmla="*/ 1003409 h 3290946"/>
              <a:gd name="connsiteX41" fmla="*/ 627675 w 635184"/>
              <a:gd name="connsiteY41" fmla="*/ 961817 h 3290946"/>
              <a:gd name="connsiteX42" fmla="*/ 625223 w 635184"/>
              <a:gd name="connsiteY42" fmla="*/ 970810 h 3290946"/>
              <a:gd name="connsiteX43" fmla="*/ 627615 w 635184"/>
              <a:gd name="connsiteY43" fmla="*/ 970810 h 3290946"/>
              <a:gd name="connsiteX44" fmla="*/ 167359 w 635184"/>
              <a:gd name="connsiteY44" fmla="*/ 888109 h 3290946"/>
              <a:gd name="connsiteX45" fmla="*/ 167321 w 635184"/>
              <a:gd name="connsiteY45" fmla="*/ 889003 h 3290946"/>
              <a:gd name="connsiteX46" fmla="*/ 167662 w 635184"/>
              <a:gd name="connsiteY46" fmla="*/ 898510 h 3290946"/>
              <a:gd name="connsiteX47" fmla="*/ 172554 w 635184"/>
              <a:gd name="connsiteY47" fmla="*/ 915337 h 3290946"/>
              <a:gd name="connsiteX48" fmla="*/ 180373 w 635184"/>
              <a:gd name="connsiteY48" fmla="*/ 915813 h 3290946"/>
              <a:gd name="connsiteX49" fmla="*/ 183046 w 635184"/>
              <a:gd name="connsiteY49" fmla="*/ 900186 h 3290946"/>
              <a:gd name="connsiteX50" fmla="*/ 174182 w 635184"/>
              <a:gd name="connsiteY50" fmla="*/ 888856 h 3290946"/>
              <a:gd name="connsiteX51" fmla="*/ 343440 w 635184"/>
              <a:gd name="connsiteY51" fmla="*/ 838992 h 3290946"/>
              <a:gd name="connsiteX52" fmla="*/ 343402 w 635184"/>
              <a:gd name="connsiteY52" fmla="*/ 839886 h 3290946"/>
              <a:gd name="connsiteX53" fmla="*/ 343743 w 635184"/>
              <a:gd name="connsiteY53" fmla="*/ 849393 h 3290946"/>
              <a:gd name="connsiteX54" fmla="*/ 348635 w 635184"/>
              <a:gd name="connsiteY54" fmla="*/ 866220 h 3290946"/>
              <a:gd name="connsiteX55" fmla="*/ 356454 w 635184"/>
              <a:gd name="connsiteY55" fmla="*/ 866696 h 3290946"/>
              <a:gd name="connsiteX56" fmla="*/ 359127 w 635184"/>
              <a:gd name="connsiteY56" fmla="*/ 851069 h 3290946"/>
              <a:gd name="connsiteX57" fmla="*/ 350263 w 635184"/>
              <a:gd name="connsiteY57" fmla="*/ 839739 h 3290946"/>
              <a:gd name="connsiteX58" fmla="*/ 521461 w 635184"/>
              <a:gd name="connsiteY58" fmla="*/ 529233 h 3290946"/>
              <a:gd name="connsiteX59" fmla="*/ 521917 w 635184"/>
              <a:gd name="connsiteY59" fmla="*/ 541328 h 3290946"/>
              <a:gd name="connsiteX60" fmla="*/ 517998 w 635184"/>
              <a:gd name="connsiteY60" fmla="*/ 541328 h 3290946"/>
              <a:gd name="connsiteX61" fmla="*/ 533334 w 635184"/>
              <a:gd name="connsiteY61" fmla="*/ 435180 h 3290946"/>
              <a:gd name="connsiteX62" fmla="*/ 530882 w 635184"/>
              <a:gd name="connsiteY62" fmla="*/ 444173 h 3290946"/>
              <a:gd name="connsiteX63" fmla="*/ 533274 w 635184"/>
              <a:gd name="connsiteY63" fmla="*/ 444173 h 3290946"/>
              <a:gd name="connsiteX64" fmla="*/ 379808 w 635184"/>
              <a:gd name="connsiteY64" fmla="*/ 527 h 3290946"/>
              <a:gd name="connsiteX65" fmla="*/ 383881 w 635184"/>
              <a:gd name="connsiteY65" fmla="*/ 5427 h 3290946"/>
              <a:gd name="connsiteX66" fmla="*/ 407629 w 635184"/>
              <a:gd name="connsiteY66" fmla="*/ 12869 h 3290946"/>
              <a:gd name="connsiteX67" fmla="*/ 421840 w 635184"/>
              <a:gd name="connsiteY67" fmla="*/ 59392 h 3290946"/>
              <a:gd name="connsiteX68" fmla="*/ 424531 w 635184"/>
              <a:gd name="connsiteY68" fmla="*/ 67565 h 3290946"/>
              <a:gd name="connsiteX69" fmla="*/ 425912 w 635184"/>
              <a:gd name="connsiteY69" fmla="*/ 75609 h 3290946"/>
              <a:gd name="connsiteX70" fmla="*/ 427781 w 635184"/>
              <a:gd name="connsiteY70" fmla="*/ 78770 h 3290946"/>
              <a:gd name="connsiteX71" fmla="*/ 430161 w 635184"/>
              <a:gd name="connsiteY71" fmla="*/ 81389 h 3290946"/>
              <a:gd name="connsiteX72" fmla="*/ 462542 w 635184"/>
              <a:gd name="connsiteY72" fmla="*/ 106452 h 3290946"/>
              <a:gd name="connsiteX73" fmla="*/ 501717 w 635184"/>
              <a:gd name="connsiteY73" fmla="*/ 154196 h 3290946"/>
              <a:gd name="connsiteX74" fmla="*/ 501648 w 635184"/>
              <a:gd name="connsiteY74" fmla="*/ 154514 h 3290946"/>
              <a:gd name="connsiteX75" fmla="*/ 503592 w 635184"/>
              <a:gd name="connsiteY75" fmla="*/ 153723 h 3290946"/>
              <a:gd name="connsiteX76" fmla="*/ 516400 w 635184"/>
              <a:gd name="connsiteY76" fmla="*/ 158423 h 3290946"/>
              <a:gd name="connsiteX77" fmla="*/ 525495 w 635184"/>
              <a:gd name="connsiteY77" fmla="*/ 216466 h 3290946"/>
              <a:gd name="connsiteX78" fmla="*/ 538319 w 635184"/>
              <a:gd name="connsiteY78" fmla="*/ 207298 h 3290946"/>
              <a:gd name="connsiteX79" fmla="*/ 535636 w 635184"/>
              <a:gd name="connsiteY79" fmla="*/ 278259 h 3290946"/>
              <a:gd name="connsiteX80" fmla="*/ 537987 w 635184"/>
              <a:gd name="connsiteY80" fmla="*/ 316180 h 3290946"/>
              <a:gd name="connsiteX81" fmla="*/ 540680 w 635184"/>
              <a:gd name="connsiteY81" fmla="*/ 375295 h 3290946"/>
              <a:gd name="connsiteX82" fmla="*/ 535708 w 635184"/>
              <a:gd name="connsiteY82" fmla="*/ 426473 h 3290946"/>
              <a:gd name="connsiteX83" fmla="*/ 534002 w 635184"/>
              <a:gd name="connsiteY83" fmla="*/ 432729 h 3290946"/>
              <a:gd name="connsiteX84" fmla="*/ 534540 w 635184"/>
              <a:gd name="connsiteY84" fmla="*/ 444292 h 3290946"/>
              <a:gd name="connsiteX85" fmla="*/ 525796 w 635184"/>
              <a:gd name="connsiteY85" fmla="*/ 507693 h 3290946"/>
              <a:gd name="connsiteX86" fmla="*/ 525696 w 635184"/>
              <a:gd name="connsiteY86" fmla="*/ 507693 h 3290946"/>
              <a:gd name="connsiteX87" fmla="*/ 525700 w 635184"/>
              <a:gd name="connsiteY87" fmla="*/ 506290 h 3290946"/>
              <a:gd name="connsiteX88" fmla="*/ 524563 w 635184"/>
              <a:gd name="connsiteY88" fmla="*/ 515186 h 3290946"/>
              <a:gd name="connsiteX89" fmla="*/ 521880 w 635184"/>
              <a:gd name="connsiteY89" fmla="*/ 527768 h 3290946"/>
              <a:gd name="connsiteX90" fmla="*/ 521461 w 635184"/>
              <a:gd name="connsiteY90" fmla="*/ 529233 h 3290946"/>
              <a:gd name="connsiteX91" fmla="*/ 521231 w 635184"/>
              <a:gd name="connsiteY91" fmla="*/ 523154 h 3290946"/>
              <a:gd name="connsiteX92" fmla="*/ 510943 w 635184"/>
              <a:gd name="connsiteY92" fmla="*/ 494149 h 3290946"/>
              <a:gd name="connsiteX93" fmla="*/ 502712 w 635184"/>
              <a:gd name="connsiteY93" fmla="*/ 507328 h 3290946"/>
              <a:gd name="connsiteX94" fmla="*/ 501051 w 635184"/>
              <a:gd name="connsiteY94" fmla="*/ 539218 h 3290946"/>
              <a:gd name="connsiteX95" fmla="*/ 501970 w 635184"/>
              <a:gd name="connsiteY95" fmla="*/ 539506 h 3290946"/>
              <a:gd name="connsiteX96" fmla="*/ 510003 w 635184"/>
              <a:gd name="connsiteY96" fmla="*/ 565805 h 3290946"/>
              <a:gd name="connsiteX97" fmla="*/ 516390 w 635184"/>
              <a:gd name="connsiteY97" fmla="*/ 569486 h 3290946"/>
              <a:gd name="connsiteX98" fmla="*/ 520229 w 635184"/>
              <a:gd name="connsiteY98" fmla="*/ 587167 h 3290946"/>
              <a:gd name="connsiteX99" fmla="*/ 519429 w 635184"/>
              <a:gd name="connsiteY99" fmla="*/ 597447 h 3290946"/>
              <a:gd name="connsiteX100" fmla="*/ 520253 w 635184"/>
              <a:gd name="connsiteY100" fmla="*/ 602246 h 3290946"/>
              <a:gd name="connsiteX101" fmla="*/ 522122 w 635184"/>
              <a:gd name="connsiteY101" fmla="*/ 605407 h 3290946"/>
              <a:gd name="connsiteX102" fmla="*/ 524502 w 635184"/>
              <a:gd name="connsiteY102" fmla="*/ 608026 h 3290946"/>
              <a:gd name="connsiteX103" fmla="*/ 556883 w 635184"/>
              <a:gd name="connsiteY103" fmla="*/ 633089 h 3290946"/>
              <a:gd name="connsiteX104" fmla="*/ 596058 w 635184"/>
              <a:gd name="connsiteY104" fmla="*/ 680833 h 3290946"/>
              <a:gd name="connsiteX105" fmla="*/ 595989 w 635184"/>
              <a:gd name="connsiteY105" fmla="*/ 681151 h 3290946"/>
              <a:gd name="connsiteX106" fmla="*/ 597933 w 635184"/>
              <a:gd name="connsiteY106" fmla="*/ 680360 h 3290946"/>
              <a:gd name="connsiteX107" fmla="*/ 610741 w 635184"/>
              <a:gd name="connsiteY107" fmla="*/ 685060 h 3290946"/>
              <a:gd name="connsiteX108" fmla="*/ 619836 w 635184"/>
              <a:gd name="connsiteY108" fmla="*/ 743103 h 3290946"/>
              <a:gd name="connsiteX109" fmla="*/ 632660 w 635184"/>
              <a:gd name="connsiteY109" fmla="*/ 733935 h 3290946"/>
              <a:gd name="connsiteX110" fmla="*/ 629977 w 635184"/>
              <a:gd name="connsiteY110" fmla="*/ 804896 h 3290946"/>
              <a:gd name="connsiteX111" fmla="*/ 632328 w 635184"/>
              <a:gd name="connsiteY111" fmla="*/ 842817 h 3290946"/>
              <a:gd name="connsiteX112" fmla="*/ 635021 w 635184"/>
              <a:gd name="connsiteY112" fmla="*/ 901932 h 3290946"/>
              <a:gd name="connsiteX113" fmla="*/ 630049 w 635184"/>
              <a:gd name="connsiteY113" fmla="*/ 953110 h 3290946"/>
              <a:gd name="connsiteX114" fmla="*/ 628343 w 635184"/>
              <a:gd name="connsiteY114" fmla="*/ 959366 h 3290946"/>
              <a:gd name="connsiteX115" fmla="*/ 628881 w 635184"/>
              <a:gd name="connsiteY115" fmla="*/ 970929 h 3290946"/>
              <a:gd name="connsiteX116" fmla="*/ 620137 w 635184"/>
              <a:gd name="connsiteY116" fmla="*/ 1034330 h 3290946"/>
              <a:gd name="connsiteX117" fmla="*/ 620037 w 635184"/>
              <a:gd name="connsiteY117" fmla="*/ 1034330 h 3290946"/>
              <a:gd name="connsiteX118" fmla="*/ 620041 w 635184"/>
              <a:gd name="connsiteY118" fmla="*/ 1032927 h 3290946"/>
              <a:gd name="connsiteX119" fmla="*/ 618904 w 635184"/>
              <a:gd name="connsiteY119" fmla="*/ 1041823 h 3290946"/>
              <a:gd name="connsiteX120" fmla="*/ 616221 w 635184"/>
              <a:gd name="connsiteY120" fmla="*/ 1054405 h 3290946"/>
              <a:gd name="connsiteX121" fmla="*/ 615802 w 635184"/>
              <a:gd name="connsiteY121" fmla="*/ 1055870 h 3290946"/>
              <a:gd name="connsiteX122" fmla="*/ 615572 w 635184"/>
              <a:gd name="connsiteY122" fmla="*/ 1049791 h 3290946"/>
              <a:gd name="connsiteX123" fmla="*/ 605284 w 635184"/>
              <a:gd name="connsiteY123" fmla="*/ 1020786 h 3290946"/>
              <a:gd name="connsiteX124" fmla="*/ 594309 w 635184"/>
              <a:gd name="connsiteY124" fmla="*/ 1086658 h 3290946"/>
              <a:gd name="connsiteX125" fmla="*/ 614570 w 635184"/>
              <a:gd name="connsiteY125" fmla="*/ 1113804 h 3290946"/>
              <a:gd name="connsiteX126" fmla="*/ 611213 w 635184"/>
              <a:gd name="connsiteY126" fmla="*/ 1156964 h 3290946"/>
              <a:gd name="connsiteX127" fmla="*/ 609746 w 635184"/>
              <a:gd name="connsiteY127" fmla="*/ 1206405 h 3290946"/>
              <a:gd name="connsiteX128" fmla="*/ 605967 w 635184"/>
              <a:gd name="connsiteY128" fmla="*/ 1265192 h 3290946"/>
              <a:gd name="connsiteX129" fmla="*/ 603646 w 635184"/>
              <a:gd name="connsiteY129" fmla="*/ 1297517 h 3290946"/>
              <a:gd name="connsiteX130" fmla="*/ 601123 w 635184"/>
              <a:gd name="connsiteY130" fmla="*/ 1275967 h 3290946"/>
              <a:gd name="connsiteX131" fmla="*/ 598942 w 635184"/>
              <a:gd name="connsiteY131" fmla="*/ 1340737 h 3290946"/>
              <a:gd name="connsiteX132" fmla="*/ 596058 w 635184"/>
              <a:gd name="connsiteY132" fmla="*/ 1400566 h 3290946"/>
              <a:gd name="connsiteX133" fmla="*/ 593535 w 635184"/>
              <a:gd name="connsiteY133" fmla="*/ 1439410 h 3290946"/>
              <a:gd name="connsiteX134" fmla="*/ 591012 w 635184"/>
              <a:gd name="connsiteY134" fmla="*/ 1422354 h 3290946"/>
              <a:gd name="connsiteX135" fmla="*/ 586771 w 635184"/>
              <a:gd name="connsiteY135" fmla="*/ 1486470 h 3290946"/>
              <a:gd name="connsiteX136" fmla="*/ 580520 w 635184"/>
              <a:gd name="connsiteY136" fmla="*/ 1528141 h 3290946"/>
              <a:gd name="connsiteX137" fmla="*/ 580923 w 635184"/>
              <a:gd name="connsiteY137" fmla="*/ 1559991 h 3290946"/>
              <a:gd name="connsiteX138" fmla="*/ 579174 w 635184"/>
              <a:gd name="connsiteY138" fmla="*/ 1643572 h 3290946"/>
              <a:gd name="connsiteX139" fmla="*/ 575158 w 635184"/>
              <a:gd name="connsiteY139" fmla="*/ 1643572 h 3290946"/>
              <a:gd name="connsiteX140" fmla="*/ 573807 w 635184"/>
              <a:gd name="connsiteY140" fmla="*/ 1656163 h 3290946"/>
              <a:gd name="connsiteX141" fmla="*/ 570832 w 635184"/>
              <a:gd name="connsiteY141" fmla="*/ 1672147 h 3290946"/>
              <a:gd name="connsiteX142" fmla="*/ 572089 w 635184"/>
              <a:gd name="connsiteY142" fmla="*/ 1707152 h 3290946"/>
              <a:gd name="connsiteX143" fmla="*/ 563415 w 635184"/>
              <a:gd name="connsiteY143" fmla="*/ 1770672 h 3290946"/>
              <a:gd name="connsiteX144" fmla="*/ 561687 w 635184"/>
              <a:gd name="connsiteY144" fmla="*/ 1770672 h 3290946"/>
              <a:gd name="connsiteX145" fmla="*/ 561043 w 635184"/>
              <a:gd name="connsiteY145" fmla="*/ 1798532 h 3290946"/>
              <a:gd name="connsiteX146" fmla="*/ 558209 w 635184"/>
              <a:gd name="connsiteY146" fmla="*/ 1849253 h 3290946"/>
              <a:gd name="connsiteX147" fmla="*/ 554421 w 635184"/>
              <a:gd name="connsiteY147" fmla="*/ 1879733 h 3290946"/>
              <a:gd name="connsiteX148" fmla="*/ 552921 w 635184"/>
              <a:gd name="connsiteY148" fmla="*/ 1880444 h 3290946"/>
              <a:gd name="connsiteX149" fmla="*/ 552868 w 635184"/>
              <a:gd name="connsiteY149" fmla="*/ 1880321 h 3290946"/>
              <a:gd name="connsiteX150" fmla="*/ 552747 w 635184"/>
              <a:gd name="connsiteY150" fmla="*/ 1885068 h 3290946"/>
              <a:gd name="connsiteX151" fmla="*/ 551496 w 635184"/>
              <a:gd name="connsiteY151" fmla="*/ 1897086 h 3290946"/>
              <a:gd name="connsiteX152" fmla="*/ 548561 w 635184"/>
              <a:gd name="connsiteY152" fmla="*/ 1925572 h 3290946"/>
              <a:gd name="connsiteX153" fmla="*/ 550009 w 635184"/>
              <a:gd name="connsiteY153" fmla="*/ 1955010 h 3290946"/>
              <a:gd name="connsiteX154" fmla="*/ 541888 w 635184"/>
              <a:gd name="connsiteY154" fmla="*/ 2017310 h 3290946"/>
              <a:gd name="connsiteX155" fmla="*/ 541526 w 635184"/>
              <a:gd name="connsiteY155" fmla="*/ 2017310 h 3290946"/>
              <a:gd name="connsiteX156" fmla="*/ 542441 w 635184"/>
              <a:gd name="connsiteY156" fmla="*/ 2032788 h 3290946"/>
              <a:gd name="connsiteX157" fmla="*/ 538009 w 635184"/>
              <a:gd name="connsiteY157" fmla="*/ 2094164 h 3290946"/>
              <a:gd name="connsiteX158" fmla="*/ 531577 w 635184"/>
              <a:gd name="connsiteY158" fmla="*/ 2126252 h 3290946"/>
              <a:gd name="connsiteX159" fmla="*/ 533064 w 635184"/>
              <a:gd name="connsiteY159" fmla="*/ 2121608 h 3290946"/>
              <a:gd name="connsiteX160" fmla="*/ 526421 w 635184"/>
              <a:gd name="connsiteY160" fmla="*/ 2257429 h 3290946"/>
              <a:gd name="connsiteX161" fmla="*/ 517909 w 635184"/>
              <a:gd name="connsiteY161" fmla="*/ 2421170 h 3290946"/>
              <a:gd name="connsiteX162" fmla="*/ 515387 w 635184"/>
              <a:gd name="connsiteY162" fmla="*/ 2428764 h 3290946"/>
              <a:gd name="connsiteX163" fmla="*/ 514267 w 635184"/>
              <a:gd name="connsiteY163" fmla="*/ 2432332 h 3290946"/>
              <a:gd name="connsiteX164" fmla="*/ 514663 w 635184"/>
              <a:gd name="connsiteY164" fmla="*/ 2450161 h 3290946"/>
              <a:gd name="connsiteX165" fmla="*/ 510110 w 635184"/>
              <a:gd name="connsiteY165" fmla="*/ 2492488 h 3290946"/>
              <a:gd name="connsiteX166" fmla="*/ 510251 w 635184"/>
              <a:gd name="connsiteY166" fmla="*/ 2498590 h 3290946"/>
              <a:gd name="connsiteX167" fmla="*/ 508784 w 635184"/>
              <a:gd name="connsiteY167" fmla="*/ 2547495 h 3290946"/>
              <a:gd name="connsiteX168" fmla="*/ 504402 w 635184"/>
              <a:gd name="connsiteY168" fmla="*/ 2581041 h 3290946"/>
              <a:gd name="connsiteX169" fmla="*/ 502575 w 635184"/>
              <a:gd name="connsiteY169" fmla="*/ 2581456 h 3290946"/>
              <a:gd name="connsiteX170" fmla="*/ 502492 w 635184"/>
              <a:gd name="connsiteY170" fmla="*/ 2581260 h 3290946"/>
              <a:gd name="connsiteX171" fmla="*/ 502309 w 635184"/>
              <a:gd name="connsiteY171" fmla="*/ 2595239 h 3290946"/>
              <a:gd name="connsiteX172" fmla="*/ 501216 w 635184"/>
              <a:gd name="connsiteY172" fmla="*/ 2620361 h 3290946"/>
              <a:gd name="connsiteX173" fmla="*/ 497427 w 635184"/>
              <a:gd name="connsiteY173" fmla="*/ 2681738 h 3290946"/>
              <a:gd name="connsiteX174" fmla="*/ 494472 w 635184"/>
              <a:gd name="connsiteY174" fmla="*/ 2720016 h 3290946"/>
              <a:gd name="connsiteX175" fmla="*/ 491317 w 635184"/>
              <a:gd name="connsiteY175" fmla="*/ 2693108 h 3290946"/>
              <a:gd name="connsiteX176" fmla="*/ 489899 w 635184"/>
              <a:gd name="connsiteY176" fmla="*/ 2753056 h 3290946"/>
              <a:gd name="connsiteX177" fmla="*/ 485689 w 635184"/>
              <a:gd name="connsiteY177" fmla="*/ 2815743 h 3290946"/>
              <a:gd name="connsiteX178" fmla="*/ 474664 w 635184"/>
              <a:gd name="connsiteY178" fmla="*/ 3033627 h 3290946"/>
              <a:gd name="connsiteX179" fmla="*/ 466614 w 635184"/>
              <a:gd name="connsiteY179" fmla="*/ 3268299 h 3290946"/>
              <a:gd name="connsiteX180" fmla="*/ 438584 w 635184"/>
              <a:gd name="connsiteY180" fmla="*/ 3287855 h 3290946"/>
              <a:gd name="connsiteX181" fmla="*/ 428086 w 635184"/>
              <a:gd name="connsiteY181" fmla="*/ 3270549 h 3290946"/>
              <a:gd name="connsiteX182" fmla="*/ 426655 w 635184"/>
              <a:gd name="connsiteY182" fmla="*/ 3266887 h 3290946"/>
              <a:gd name="connsiteX183" fmla="*/ 426374 w 635184"/>
              <a:gd name="connsiteY183" fmla="*/ 3269430 h 3290946"/>
              <a:gd name="connsiteX184" fmla="*/ 408424 w 635184"/>
              <a:gd name="connsiteY184" fmla="*/ 3265710 h 3290946"/>
              <a:gd name="connsiteX185" fmla="*/ 388224 w 635184"/>
              <a:gd name="connsiteY185" fmla="*/ 3254488 h 3290946"/>
              <a:gd name="connsiteX186" fmla="*/ 371058 w 635184"/>
              <a:gd name="connsiteY186" fmla="*/ 3230914 h 3290946"/>
              <a:gd name="connsiteX187" fmla="*/ 370261 w 635184"/>
              <a:gd name="connsiteY187" fmla="*/ 3220752 h 3290946"/>
              <a:gd name="connsiteX188" fmla="*/ 366416 w 635184"/>
              <a:gd name="connsiteY188" fmla="*/ 3218274 h 3290946"/>
              <a:gd name="connsiteX189" fmla="*/ 365391 w 635184"/>
              <a:gd name="connsiteY189" fmla="*/ 3216603 h 3290946"/>
              <a:gd name="connsiteX190" fmla="*/ 361488 w 635184"/>
              <a:gd name="connsiteY190" fmla="*/ 3217692 h 3290946"/>
              <a:gd name="connsiteX191" fmla="*/ 356204 w 635184"/>
              <a:gd name="connsiteY191" fmla="*/ 3214810 h 3290946"/>
              <a:gd name="connsiteX192" fmla="*/ 341803 w 635184"/>
              <a:gd name="connsiteY192" fmla="*/ 3186682 h 3290946"/>
              <a:gd name="connsiteX193" fmla="*/ 340265 w 635184"/>
              <a:gd name="connsiteY193" fmla="*/ 3172484 h 3290946"/>
              <a:gd name="connsiteX194" fmla="*/ 340850 w 635184"/>
              <a:gd name="connsiteY194" fmla="*/ 3167630 h 3290946"/>
              <a:gd name="connsiteX195" fmla="*/ 337321 w 635184"/>
              <a:gd name="connsiteY195" fmla="*/ 3166099 h 3290946"/>
              <a:gd name="connsiteX196" fmla="*/ 329753 w 635184"/>
              <a:gd name="connsiteY196" fmla="*/ 3155904 h 3290946"/>
              <a:gd name="connsiteX197" fmla="*/ 325502 w 635184"/>
              <a:gd name="connsiteY197" fmla="*/ 3161054 h 3290946"/>
              <a:gd name="connsiteX198" fmla="*/ 291443 w 635184"/>
              <a:gd name="connsiteY198" fmla="*/ 3141557 h 3290946"/>
              <a:gd name="connsiteX199" fmla="*/ 276850 w 635184"/>
              <a:gd name="connsiteY199" fmla="*/ 3105005 h 3290946"/>
              <a:gd name="connsiteX200" fmla="*/ 270458 w 635184"/>
              <a:gd name="connsiteY200" fmla="*/ 2880915 h 3290946"/>
              <a:gd name="connsiteX201" fmla="*/ 274618 w 635184"/>
              <a:gd name="connsiteY201" fmla="*/ 2693276 h 3290946"/>
              <a:gd name="connsiteX202" fmla="*/ 272075 w 635184"/>
              <a:gd name="connsiteY202" fmla="*/ 2691637 h 3290946"/>
              <a:gd name="connsiteX203" fmla="*/ 271050 w 635184"/>
              <a:gd name="connsiteY203" fmla="*/ 2689966 h 3290946"/>
              <a:gd name="connsiteX204" fmla="*/ 267147 w 635184"/>
              <a:gd name="connsiteY204" fmla="*/ 2691055 h 3290946"/>
              <a:gd name="connsiteX205" fmla="*/ 261863 w 635184"/>
              <a:gd name="connsiteY205" fmla="*/ 2688173 h 3290946"/>
              <a:gd name="connsiteX206" fmla="*/ 247462 w 635184"/>
              <a:gd name="connsiteY206" fmla="*/ 2660045 h 3290946"/>
              <a:gd name="connsiteX207" fmla="*/ 245924 w 635184"/>
              <a:gd name="connsiteY207" fmla="*/ 2645847 h 3290946"/>
              <a:gd name="connsiteX208" fmla="*/ 246509 w 635184"/>
              <a:gd name="connsiteY208" fmla="*/ 2640993 h 3290946"/>
              <a:gd name="connsiteX209" fmla="*/ 242980 w 635184"/>
              <a:gd name="connsiteY209" fmla="*/ 2639462 h 3290946"/>
              <a:gd name="connsiteX210" fmla="*/ 235412 w 635184"/>
              <a:gd name="connsiteY210" fmla="*/ 2629267 h 3290946"/>
              <a:gd name="connsiteX211" fmla="*/ 231161 w 635184"/>
              <a:gd name="connsiteY211" fmla="*/ 2634417 h 3290946"/>
              <a:gd name="connsiteX212" fmla="*/ 219938 w 635184"/>
              <a:gd name="connsiteY212" fmla="*/ 2635154 h 3290946"/>
              <a:gd name="connsiteX213" fmla="*/ 202073 w 635184"/>
              <a:gd name="connsiteY213" fmla="*/ 2619325 h 3290946"/>
              <a:gd name="connsiteX214" fmla="*/ 196192 w 635184"/>
              <a:gd name="connsiteY214" fmla="*/ 2790779 h 3290946"/>
              <a:gd name="connsiteX215" fmla="*/ 168162 w 635184"/>
              <a:gd name="connsiteY215" fmla="*/ 2810335 h 3290946"/>
              <a:gd name="connsiteX216" fmla="*/ 157664 w 635184"/>
              <a:gd name="connsiteY216" fmla="*/ 2793029 h 3290946"/>
              <a:gd name="connsiteX217" fmla="*/ 156233 w 635184"/>
              <a:gd name="connsiteY217" fmla="*/ 2789367 h 3290946"/>
              <a:gd name="connsiteX218" fmla="*/ 155952 w 635184"/>
              <a:gd name="connsiteY218" fmla="*/ 2791910 h 3290946"/>
              <a:gd name="connsiteX219" fmla="*/ 138002 w 635184"/>
              <a:gd name="connsiteY219" fmla="*/ 2788190 h 3290946"/>
              <a:gd name="connsiteX220" fmla="*/ 117802 w 635184"/>
              <a:gd name="connsiteY220" fmla="*/ 2776968 h 3290946"/>
              <a:gd name="connsiteX221" fmla="*/ 100636 w 635184"/>
              <a:gd name="connsiteY221" fmla="*/ 2753394 h 3290946"/>
              <a:gd name="connsiteX222" fmla="*/ 99839 w 635184"/>
              <a:gd name="connsiteY222" fmla="*/ 2743232 h 3290946"/>
              <a:gd name="connsiteX223" fmla="*/ 95994 w 635184"/>
              <a:gd name="connsiteY223" fmla="*/ 2740754 h 3290946"/>
              <a:gd name="connsiteX224" fmla="*/ 94969 w 635184"/>
              <a:gd name="connsiteY224" fmla="*/ 2739083 h 3290946"/>
              <a:gd name="connsiteX225" fmla="*/ 91066 w 635184"/>
              <a:gd name="connsiteY225" fmla="*/ 2740172 h 3290946"/>
              <a:gd name="connsiteX226" fmla="*/ 85782 w 635184"/>
              <a:gd name="connsiteY226" fmla="*/ 2737290 h 3290946"/>
              <a:gd name="connsiteX227" fmla="*/ 71381 w 635184"/>
              <a:gd name="connsiteY227" fmla="*/ 2709162 h 3290946"/>
              <a:gd name="connsiteX228" fmla="*/ 69843 w 635184"/>
              <a:gd name="connsiteY228" fmla="*/ 2694964 h 3290946"/>
              <a:gd name="connsiteX229" fmla="*/ 70428 w 635184"/>
              <a:gd name="connsiteY229" fmla="*/ 2690110 h 3290946"/>
              <a:gd name="connsiteX230" fmla="*/ 66899 w 635184"/>
              <a:gd name="connsiteY230" fmla="*/ 2688579 h 3290946"/>
              <a:gd name="connsiteX231" fmla="*/ 59331 w 635184"/>
              <a:gd name="connsiteY231" fmla="*/ 2678384 h 3290946"/>
              <a:gd name="connsiteX232" fmla="*/ 55080 w 635184"/>
              <a:gd name="connsiteY232" fmla="*/ 2683534 h 3290946"/>
              <a:gd name="connsiteX233" fmla="*/ 21021 w 635184"/>
              <a:gd name="connsiteY233" fmla="*/ 2664037 h 3290946"/>
              <a:gd name="connsiteX234" fmla="*/ 6428 w 635184"/>
              <a:gd name="connsiteY234" fmla="*/ 2627485 h 3290946"/>
              <a:gd name="connsiteX235" fmla="*/ 4659 w 635184"/>
              <a:gd name="connsiteY235" fmla="*/ 2194871 h 3290946"/>
              <a:gd name="connsiteX236" fmla="*/ 4619 w 635184"/>
              <a:gd name="connsiteY236" fmla="*/ 2180227 h 3290946"/>
              <a:gd name="connsiteX237" fmla="*/ 4719 w 635184"/>
              <a:gd name="connsiteY237" fmla="*/ 2145103 h 3290946"/>
              <a:gd name="connsiteX238" fmla="*/ 10770 w 635184"/>
              <a:gd name="connsiteY238" fmla="*/ 2113314 h 3290946"/>
              <a:gd name="connsiteX239" fmla="*/ 12781 w 635184"/>
              <a:gd name="connsiteY239" fmla="*/ 2107089 h 3290946"/>
              <a:gd name="connsiteX240" fmla="*/ 13720 w 635184"/>
              <a:gd name="connsiteY240" fmla="*/ 2103694 h 3290946"/>
              <a:gd name="connsiteX241" fmla="*/ 12854 w 635184"/>
              <a:gd name="connsiteY241" fmla="*/ 2113509 h 3290946"/>
              <a:gd name="connsiteX242" fmla="*/ 17483 w 635184"/>
              <a:gd name="connsiteY242" fmla="*/ 2099741 h 3290946"/>
              <a:gd name="connsiteX243" fmla="*/ 20005 w 635184"/>
              <a:gd name="connsiteY243" fmla="*/ 2073963 h 3290946"/>
              <a:gd name="connsiteX244" fmla="*/ 9664 w 635184"/>
              <a:gd name="connsiteY244" fmla="*/ 2081048 h 3290946"/>
              <a:gd name="connsiteX245" fmla="*/ 9031 w 635184"/>
              <a:gd name="connsiteY245" fmla="*/ 2051669 h 3290946"/>
              <a:gd name="connsiteX246" fmla="*/ 9664 w 635184"/>
              <a:gd name="connsiteY246" fmla="*/ 2015861 h 3290946"/>
              <a:gd name="connsiteX247" fmla="*/ 13453 w 635184"/>
              <a:gd name="connsiteY247" fmla="*/ 1972849 h 3290946"/>
              <a:gd name="connsiteX248" fmla="*/ 17865 w 635184"/>
              <a:gd name="connsiteY248" fmla="*/ 1872212 h 3290946"/>
              <a:gd name="connsiteX249" fmla="*/ 21654 w 635184"/>
              <a:gd name="connsiteY249" fmla="*/ 1784939 h 3290946"/>
              <a:gd name="connsiteX250" fmla="*/ 25744 w 635184"/>
              <a:gd name="connsiteY250" fmla="*/ 1704334 h 3290946"/>
              <a:gd name="connsiteX251" fmla="*/ 43522 w 635184"/>
              <a:gd name="connsiteY251" fmla="*/ 1437723 h 3290946"/>
              <a:gd name="connsiteX252" fmla="*/ 62869 w 635184"/>
              <a:gd name="connsiteY252" fmla="*/ 1132477 h 3290946"/>
              <a:gd name="connsiteX253" fmla="*/ 72557 w 635184"/>
              <a:gd name="connsiteY253" fmla="*/ 982101 h 3290946"/>
              <a:gd name="connsiteX254" fmla="*/ 82868 w 635184"/>
              <a:gd name="connsiteY254" fmla="*/ 844881 h 3290946"/>
              <a:gd name="connsiteX255" fmla="*/ 90788 w 635184"/>
              <a:gd name="connsiteY255" fmla="*/ 771241 h 3290946"/>
              <a:gd name="connsiteX256" fmla="*/ 98204 w 635184"/>
              <a:gd name="connsiteY256" fmla="*/ 705995 h 3290946"/>
              <a:gd name="connsiteX257" fmla="*/ 103682 w 635184"/>
              <a:gd name="connsiteY257" fmla="*/ 646553 h 3290946"/>
              <a:gd name="connsiteX258" fmla="*/ 108254 w 635184"/>
              <a:gd name="connsiteY258" fmla="*/ 582110 h 3290946"/>
              <a:gd name="connsiteX259" fmla="*/ 113792 w 635184"/>
              <a:gd name="connsiteY259" fmla="*/ 543207 h 3290946"/>
              <a:gd name="connsiteX260" fmla="*/ 119209 w 635184"/>
              <a:gd name="connsiteY260" fmla="*/ 504958 h 3290946"/>
              <a:gd name="connsiteX261" fmla="*/ 128716 w 635184"/>
              <a:gd name="connsiteY261" fmla="*/ 424293 h 3290946"/>
              <a:gd name="connsiteX262" fmla="*/ 139389 w 635184"/>
              <a:gd name="connsiteY262" fmla="*/ 329103 h 3290946"/>
              <a:gd name="connsiteX263" fmla="*/ 144977 w 635184"/>
              <a:gd name="connsiteY263" fmla="*/ 299367 h 3290946"/>
              <a:gd name="connsiteX264" fmla="*/ 144695 w 635184"/>
              <a:gd name="connsiteY264" fmla="*/ 324340 h 3290946"/>
              <a:gd name="connsiteX265" fmla="*/ 148605 w 635184"/>
              <a:gd name="connsiteY265" fmla="*/ 271863 h 3290946"/>
              <a:gd name="connsiteX266" fmla="*/ 158163 w 635184"/>
              <a:gd name="connsiteY266" fmla="*/ 222839 h 3290946"/>
              <a:gd name="connsiteX267" fmla="*/ 160404 w 635184"/>
              <a:gd name="connsiteY267" fmla="*/ 198580 h 3290946"/>
              <a:gd name="connsiteX268" fmla="*/ 167549 w 635184"/>
              <a:gd name="connsiteY268" fmla="*/ 147889 h 3290946"/>
              <a:gd name="connsiteX269" fmla="*/ 170492 w 635184"/>
              <a:gd name="connsiteY269" fmla="*/ 134958 h 3290946"/>
              <a:gd name="connsiteX270" fmla="*/ 171783 w 635184"/>
              <a:gd name="connsiteY270" fmla="*/ 129584 h 3290946"/>
              <a:gd name="connsiteX271" fmla="*/ 171821 w 635184"/>
              <a:gd name="connsiteY271" fmla="*/ 128713 h 3290946"/>
              <a:gd name="connsiteX272" fmla="*/ 173720 w 635184"/>
              <a:gd name="connsiteY272" fmla="*/ 121249 h 3290946"/>
              <a:gd name="connsiteX273" fmla="*/ 174067 w 635184"/>
              <a:gd name="connsiteY273" fmla="*/ 120889 h 3290946"/>
              <a:gd name="connsiteX274" fmla="*/ 174594 w 635184"/>
              <a:gd name="connsiteY274" fmla="*/ 119940 h 3290946"/>
              <a:gd name="connsiteX275" fmla="*/ 174551 w 635184"/>
              <a:gd name="connsiteY275" fmla="*/ 120386 h 3290946"/>
              <a:gd name="connsiteX276" fmla="*/ 175059 w 635184"/>
              <a:gd name="connsiteY276" fmla="*/ 119858 h 3290946"/>
              <a:gd name="connsiteX277" fmla="*/ 175743 w 635184"/>
              <a:gd name="connsiteY277" fmla="*/ 97541 h 3290946"/>
              <a:gd name="connsiteX278" fmla="*/ 187087 w 635184"/>
              <a:gd name="connsiteY278" fmla="*/ 65796 h 3290946"/>
              <a:gd name="connsiteX279" fmla="*/ 203727 w 635184"/>
              <a:gd name="connsiteY279" fmla="*/ 49644 h 3290946"/>
              <a:gd name="connsiteX280" fmla="*/ 207800 w 635184"/>
              <a:gd name="connsiteY280" fmla="*/ 54544 h 3290946"/>
              <a:gd name="connsiteX281" fmla="*/ 231548 w 635184"/>
              <a:gd name="connsiteY281" fmla="*/ 61986 h 3290946"/>
              <a:gd name="connsiteX282" fmla="*/ 245759 w 635184"/>
              <a:gd name="connsiteY282" fmla="*/ 108509 h 3290946"/>
              <a:gd name="connsiteX283" fmla="*/ 248450 w 635184"/>
              <a:gd name="connsiteY283" fmla="*/ 116682 h 3290946"/>
              <a:gd name="connsiteX284" fmla="*/ 249831 w 635184"/>
              <a:gd name="connsiteY284" fmla="*/ 124726 h 3290946"/>
              <a:gd name="connsiteX285" fmla="*/ 251700 w 635184"/>
              <a:gd name="connsiteY285" fmla="*/ 127887 h 3290946"/>
              <a:gd name="connsiteX286" fmla="*/ 254080 w 635184"/>
              <a:gd name="connsiteY286" fmla="*/ 130506 h 3290946"/>
              <a:gd name="connsiteX287" fmla="*/ 286461 w 635184"/>
              <a:gd name="connsiteY287" fmla="*/ 155569 h 3290946"/>
              <a:gd name="connsiteX288" fmla="*/ 325636 w 635184"/>
              <a:gd name="connsiteY288" fmla="*/ 203313 h 3290946"/>
              <a:gd name="connsiteX289" fmla="*/ 325567 w 635184"/>
              <a:gd name="connsiteY289" fmla="*/ 203631 h 3290946"/>
              <a:gd name="connsiteX290" fmla="*/ 327511 w 635184"/>
              <a:gd name="connsiteY290" fmla="*/ 202840 h 3290946"/>
              <a:gd name="connsiteX291" fmla="*/ 328497 w 635184"/>
              <a:gd name="connsiteY291" fmla="*/ 203202 h 3290946"/>
              <a:gd name="connsiteX292" fmla="*/ 334244 w 635184"/>
              <a:gd name="connsiteY292" fmla="*/ 173722 h 3290946"/>
              <a:gd name="connsiteX293" fmla="*/ 336485 w 635184"/>
              <a:gd name="connsiteY293" fmla="*/ 149463 h 3290946"/>
              <a:gd name="connsiteX294" fmla="*/ 343630 w 635184"/>
              <a:gd name="connsiteY294" fmla="*/ 98772 h 3290946"/>
              <a:gd name="connsiteX295" fmla="*/ 346573 w 635184"/>
              <a:gd name="connsiteY295" fmla="*/ 85841 h 3290946"/>
              <a:gd name="connsiteX296" fmla="*/ 347864 w 635184"/>
              <a:gd name="connsiteY296" fmla="*/ 80467 h 3290946"/>
              <a:gd name="connsiteX297" fmla="*/ 347902 w 635184"/>
              <a:gd name="connsiteY297" fmla="*/ 79596 h 3290946"/>
              <a:gd name="connsiteX298" fmla="*/ 349801 w 635184"/>
              <a:gd name="connsiteY298" fmla="*/ 72132 h 3290946"/>
              <a:gd name="connsiteX299" fmla="*/ 350148 w 635184"/>
              <a:gd name="connsiteY299" fmla="*/ 71772 h 3290946"/>
              <a:gd name="connsiteX300" fmla="*/ 350675 w 635184"/>
              <a:gd name="connsiteY300" fmla="*/ 70823 h 3290946"/>
              <a:gd name="connsiteX301" fmla="*/ 350632 w 635184"/>
              <a:gd name="connsiteY301" fmla="*/ 71269 h 3290946"/>
              <a:gd name="connsiteX302" fmla="*/ 351140 w 635184"/>
              <a:gd name="connsiteY302" fmla="*/ 70741 h 3290946"/>
              <a:gd name="connsiteX303" fmla="*/ 351824 w 635184"/>
              <a:gd name="connsiteY303" fmla="*/ 48424 h 3290946"/>
              <a:gd name="connsiteX304" fmla="*/ 363168 w 635184"/>
              <a:gd name="connsiteY304" fmla="*/ 16679 h 3290946"/>
              <a:gd name="connsiteX305" fmla="*/ 379808 w 635184"/>
              <a:gd name="connsiteY305" fmla="*/ 527 h 3290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</a:cxnLst>
            <a:rect l="l" t="t" r="r" b="b"/>
            <a:pathLst>
              <a:path w="635184" h="3290946">
                <a:moveTo>
                  <a:pt x="513256" y="2435822"/>
                </a:moveTo>
                <a:lnTo>
                  <a:pt x="512940" y="2437009"/>
                </a:lnTo>
                <a:cubicBezTo>
                  <a:pt x="512821" y="2437611"/>
                  <a:pt x="512845" y="2437828"/>
                  <a:pt x="513014" y="2437660"/>
                </a:cubicBezTo>
                <a:close/>
                <a:moveTo>
                  <a:pt x="14126" y="2099086"/>
                </a:moveTo>
                <a:cubicBezTo>
                  <a:pt x="14608" y="2099086"/>
                  <a:pt x="14570" y="2100271"/>
                  <a:pt x="14011" y="2102643"/>
                </a:cubicBezTo>
                <a:lnTo>
                  <a:pt x="13720" y="2103694"/>
                </a:lnTo>
                <a:close/>
                <a:moveTo>
                  <a:pt x="96538" y="1843646"/>
                </a:moveTo>
                <a:lnTo>
                  <a:pt x="96515" y="1844433"/>
                </a:lnTo>
                <a:lnTo>
                  <a:pt x="96478" y="1845626"/>
                </a:lnTo>
                <a:lnTo>
                  <a:pt x="96647" y="1844679"/>
                </a:lnTo>
                <a:close/>
                <a:moveTo>
                  <a:pt x="272619" y="1794529"/>
                </a:moveTo>
                <a:lnTo>
                  <a:pt x="272596" y="1795316"/>
                </a:lnTo>
                <a:lnTo>
                  <a:pt x="272559" y="1796509"/>
                </a:lnTo>
                <a:lnTo>
                  <a:pt x="272728" y="1795562"/>
                </a:lnTo>
                <a:close/>
                <a:moveTo>
                  <a:pt x="97240" y="1721538"/>
                </a:moveTo>
                <a:cubicBezTo>
                  <a:pt x="90808" y="1719038"/>
                  <a:pt x="90248" y="1727124"/>
                  <a:pt x="95561" y="1745797"/>
                </a:cubicBezTo>
                <a:lnTo>
                  <a:pt x="97924" y="1757412"/>
                </a:lnTo>
                <a:lnTo>
                  <a:pt x="98506" y="1748685"/>
                </a:lnTo>
                <a:lnTo>
                  <a:pt x="99259" y="1739724"/>
                </a:lnTo>
                <a:lnTo>
                  <a:pt x="98040" y="1734637"/>
                </a:lnTo>
                <a:cubicBezTo>
                  <a:pt x="97657" y="1731411"/>
                  <a:pt x="97390" y="1727045"/>
                  <a:pt x="97240" y="1721538"/>
                </a:cubicBezTo>
                <a:close/>
                <a:moveTo>
                  <a:pt x="273321" y="1672421"/>
                </a:moveTo>
                <a:cubicBezTo>
                  <a:pt x="266889" y="1669921"/>
                  <a:pt x="266329" y="1678007"/>
                  <a:pt x="271642" y="1696680"/>
                </a:cubicBezTo>
                <a:lnTo>
                  <a:pt x="274005" y="1708295"/>
                </a:lnTo>
                <a:lnTo>
                  <a:pt x="274587" y="1699568"/>
                </a:lnTo>
                <a:lnTo>
                  <a:pt x="275340" y="1690607"/>
                </a:lnTo>
                <a:lnTo>
                  <a:pt x="274121" y="1685520"/>
                </a:lnTo>
                <a:cubicBezTo>
                  <a:pt x="273738" y="1682294"/>
                  <a:pt x="273471" y="1677928"/>
                  <a:pt x="273321" y="1672421"/>
                </a:cubicBezTo>
                <a:close/>
                <a:moveTo>
                  <a:pt x="615802" y="1055870"/>
                </a:moveTo>
                <a:lnTo>
                  <a:pt x="616258" y="1067965"/>
                </a:lnTo>
                <a:lnTo>
                  <a:pt x="612339" y="1067965"/>
                </a:lnTo>
                <a:close/>
                <a:moveTo>
                  <a:pt x="161479" y="1052526"/>
                </a:moveTo>
                <a:cubicBezTo>
                  <a:pt x="161204" y="1052526"/>
                  <a:pt x="160964" y="1053400"/>
                  <a:pt x="160758" y="1055146"/>
                </a:cubicBezTo>
                <a:lnTo>
                  <a:pt x="160720" y="1055727"/>
                </a:lnTo>
                <a:lnTo>
                  <a:pt x="161444" y="1054402"/>
                </a:lnTo>
                <a:cubicBezTo>
                  <a:pt x="162017" y="1053151"/>
                  <a:pt x="162028" y="1052526"/>
                  <a:pt x="161479" y="1052526"/>
                </a:cubicBezTo>
                <a:close/>
                <a:moveTo>
                  <a:pt x="337560" y="1003409"/>
                </a:moveTo>
                <a:cubicBezTo>
                  <a:pt x="337285" y="1003409"/>
                  <a:pt x="337045" y="1004283"/>
                  <a:pt x="336839" y="1006029"/>
                </a:cubicBezTo>
                <a:lnTo>
                  <a:pt x="336801" y="1006610"/>
                </a:lnTo>
                <a:lnTo>
                  <a:pt x="337525" y="1005285"/>
                </a:lnTo>
                <a:cubicBezTo>
                  <a:pt x="338098" y="1004034"/>
                  <a:pt x="338109" y="1003409"/>
                  <a:pt x="337560" y="1003409"/>
                </a:cubicBezTo>
                <a:close/>
                <a:moveTo>
                  <a:pt x="627675" y="961817"/>
                </a:moveTo>
                <a:lnTo>
                  <a:pt x="625223" y="970810"/>
                </a:lnTo>
                <a:lnTo>
                  <a:pt x="627615" y="970810"/>
                </a:lnTo>
                <a:close/>
                <a:moveTo>
                  <a:pt x="167359" y="888109"/>
                </a:moveTo>
                <a:lnTo>
                  <a:pt x="167321" y="889003"/>
                </a:lnTo>
                <a:lnTo>
                  <a:pt x="167662" y="898510"/>
                </a:lnTo>
                <a:cubicBezTo>
                  <a:pt x="168351" y="907718"/>
                  <a:pt x="169982" y="913327"/>
                  <a:pt x="172554" y="915337"/>
                </a:cubicBezTo>
                <a:cubicBezTo>
                  <a:pt x="175985" y="918016"/>
                  <a:pt x="178591" y="918174"/>
                  <a:pt x="180373" y="915813"/>
                </a:cubicBezTo>
                <a:cubicBezTo>
                  <a:pt x="182155" y="913451"/>
                  <a:pt x="183046" y="908242"/>
                  <a:pt x="183046" y="900186"/>
                </a:cubicBezTo>
                <a:cubicBezTo>
                  <a:pt x="183046" y="894143"/>
                  <a:pt x="180092" y="890367"/>
                  <a:pt x="174182" y="888856"/>
                </a:cubicBezTo>
                <a:close/>
                <a:moveTo>
                  <a:pt x="343440" y="838992"/>
                </a:moveTo>
                <a:lnTo>
                  <a:pt x="343402" y="839886"/>
                </a:lnTo>
                <a:lnTo>
                  <a:pt x="343743" y="849393"/>
                </a:lnTo>
                <a:cubicBezTo>
                  <a:pt x="344432" y="858601"/>
                  <a:pt x="346063" y="864210"/>
                  <a:pt x="348635" y="866220"/>
                </a:cubicBezTo>
                <a:cubicBezTo>
                  <a:pt x="352066" y="868899"/>
                  <a:pt x="354672" y="869057"/>
                  <a:pt x="356454" y="866696"/>
                </a:cubicBezTo>
                <a:cubicBezTo>
                  <a:pt x="358236" y="864334"/>
                  <a:pt x="359127" y="859125"/>
                  <a:pt x="359127" y="851069"/>
                </a:cubicBezTo>
                <a:cubicBezTo>
                  <a:pt x="359127" y="845026"/>
                  <a:pt x="356173" y="841250"/>
                  <a:pt x="350263" y="839739"/>
                </a:cubicBezTo>
                <a:close/>
                <a:moveTo>
                  <a:pt x="521461" y="529233"/>
                </a:moveTo>
                <a:lnTo>
                  <a:pt x="521917" y="541328"/>
                </a:lnTo>
                <a:lnTo>
                  <a:pt x="517998" y="541328"/>
                </a:lnTo>
                <a:close/>
                <a:moveTo>
                  <a:pt x="533334" y="435180"/>
                </a:moveTo>
                <a:lnTo>
                  <a:pt x="530882" y="444173"/>
                </a:lnTo>
                <a:lnTo>
                  <a:pt x="533274" y="444173"/>
                </a:lnTo>
                <a:close/>
                <a:moveTo>
                  <a:pt x="379808" y="527"/>
                </a:moveTo>
                <a:cubicBezTo>
                  <a:pt x="381289" y="1304"/>
                  <a:pt x="382646" y="2937"/>
                  <a:pt x="383881" y="5427"/>
                </a:cubicBezTo>
                <a:cubicBezTo>
                  <a:pt x="388819" y="15389"/>
                  <a:pt x="396734" y="17869"/>
                  <a:pt x="407629" y="12869"/>
                </a:cubicBezTo>
                <a:cubicBezTo>
                  <a:pt x="412640" y="32911"/>
                  <a:pt x="417377" y="48419"/>
                  <a:pt x="421840" y="59392"/>
                </a:cubicBezTo>
                <a:cubicBezTo>
                  <a:pt x="422955" y="62136"/>
                  <a:pt x="423852" y="64860"/>
                  <a:pt x="424531" y="67565"/>
                </a:cubicBezTo>
                <a:lnTo>
                  <a:pt x="425912" y="75609"/>
                </a:lnTo>
                <a:lnTo>
                  <a:pt x="427781" y="78770"/>
                </a:lnTo>
                <a:cubicBezTo>
                  <a:pt x="428765" y="80199"/>
                  <a:pt x="429558" y="81072"/>
                  <a:pt x="430161" y="81389"/>
                </a:cubicBezTo>
                <a:cubicBezTo>
                  <a:pt x="439527" y="83890"/>
                  <a:pt x="450321" y="92244"/>
                  <a:pt x="462542" y="106452"/>
                </a:cubicBezTo>
                <a:cubicBezTo>
                  <a:pt x="474763" y="120660"/>
                  <a:pt x="487821" y="136575"/>
                  <a:pt x="501717" y="154196"/>
                </a:cubicBezTo>
                <a:lnTo>
                  <a:pt x="501648" y="154514"/>
                </a:lnTo>
                <a:lnTo>
                  <a:pt x="503592" y="153723"/>
                </a:lnTo>
                <a:cubicBezTo>
                  <a:pt x="506849" y="153225"/>
                  <a:pt x="511119" y="154791"/>
                  <a:pt x="516400" y="158423"/>
                </a:cubicBezTo>
                <a:cubicBezTo>
                  <a:pt x="523441" y="163264"/>
                  <a:pt x="526473" y="182612"/>
                  <a:pt x="525495" y="216466"/>
                </a:cubicBezTo>
                <a:cubicBezTo>
                  <a:pt x="524798" y="210354"/>
                  <a:pt x="529073" y="207298"/>
                  <a:pt x="538319" y="207298"/>
                </a:cubicBezTo>
                <a:cubicBezTo>
                  <a:pt x="535800" y="246628"/>
                  <a:pt x="534905" y="270282"/>
                  <a:pt x="535636" y="278259"/>
                </a:cubicBezTo>
                <a:cubicBezTo>
                  <a:pt x="536366" y="286236"/>
                  <a:pt x="537149" y="298877"/>
                  <a:pt x="537987" y="316180"/>
                </a:cubicBezTo>
                <a:cubicBezTo>
                  <a:pt x="538824" y="333484"/>
                  <a:pt x="539722" y="353189"/>
                  <a:pt x="540680" y="375295"/>
                </a:cubicBezTo>
                <a:cubicBezTo>
                  <a:pt x="541399" y="391875"/>
                  <a:pt x="539742" y="408934"/>
                  <a:pt x="535708" y="426473"/>
                </a:cubicBezTo>
                <a:lnTo>
                  <a:pt x="534002" y="432729"/>
                </a:lnTo>
                <a:lnTo>
                  <a:pt x="534540" y="444292"/>
                </a:lnTo>
                <a:cubicBezTo>
                  <a:pt x="535384" y="465445"/>
                  <a:pt x="532470" y="486579"/>
                  <a:pt x="525796" y="507693"/>
                </a:cubicBezTo>
                <a:lnTo>
                  <a:pt x="525696" y="507693"/>
                </a:lnTo>
                <a:lnTo>
                  <a:pt x="525700" y="506290"/>
                </a:lnTo>
                <a:lnTo>
                  <a:pt x="524563" y="515186"/>
                </a:lnTo>
                <a:cubicBezTo>
                  <a:pt x="523869" y="519217"/>
                  <a:pt x="522974" y="523411"/>
                  <a:pt x="521880" y="527768"/>
                </a:cubicBezTo>
                <a:lnTo>
                  <a:pt x="521461" y="529233"/>
                </a:lnTo>
                <a:lnTo>
                  <a:pt x="521231" y="523154"/>
                </a:lnTo>
                <a:cubicBezTo>
                  <a:pt x="519859" y="507107"/>
                  <a:pt x="516430" y="497439"/>
                  <a:pt x="510943" y="494149"/>
                </a:cubicBezTo>
                <a:cubicBezTo>
                  <a:pt x="507284" y="491957"/>
                  <a:pt x="504541" y="496350"/>
                  <a:pt x="502712" y="507328"/>
                </a:cubicBezTo>
                <a:lnTo>
                  <a:pt x="501051" y="539218"/>
                </a:lnTo>
                <a:lnTo>
                  <a:pt x="501970" y="539506"/>
                </a:lnTo>
                <a:lnTo>
                  <a:pt x="510003" y="565805"/>
                </a:lnTo>
                <a:lnTo>
                  <a:pt x="516390" y="569486"/>
                </a:lnTo>
                <a:cubicBezTo>
                  <a:pt x="519767" y="574010"/>
                  <a:pt x="521046" y="579904"/>
                  <a:pt x="520229" y="587167"/>
                </a:cubicBezTo>
                <a:lnTo>
                  <a:pt x="519429" y="597447"/>
                </a:lnTo>
                <a:lnTo>
                  <a:pt x="520253" y="602246"/>
                </a:lnTo>
                <a:lnTo>
                  <a:pt x="522122" y="605407"/>
                </a:lnTo>
                <a:cubicBezTo>
                  <a:pt x="523106" y="606836"/>
                  <a:pt x="523899" y="607709"/>
                  <a:pt x="524502" y="608026"/>
                </a:cubicBezTo>
                <a:cubicBezTo>
                  <a:pt x="533868" y="610527"/>
                  <a:pt x="544662" y="618881"/>
                  <a:pt x="556883" y="633089"/>
                </a:cubicBezTo>
                <a:cubicBezTo>
                  <a:pt x="569104" y="647297"/>
                  <a:pt x="582162" y="663212"/>
                  <a:pt x="596058" y="680833"/>
                </a:cubicBezTo>
                <a:lnTo>
                  <a:pt x="595989" y="681151"/>
                </a:lnTo>
                <a:lnTo>
                  <a:pt x="597933" y="680360"/>
                </a:lnTo>
                <a:cubicBezTo>
                  <a:pt x="601190" y="679862"/>
                  <a:pt x="605460" y="681428"/>
                  <a:pt x="610741" y="685060"/>
                </a:cubicBezTo>
                <a:cubicBezTo>
                  <a:pt x="617782" y="689901"/>
                  <a:pt x="620814" y="709249"/>
                  <a:pt x="619836" y="743103"/>
                </a:cubicBezTo>
                <a:cubicBezTo>
                  <a:pt x="619139" y="736991"/>
                  <a:pt x="623414" y="733935"/>
                  <a:pt x="632660" y="733935"/>
                </a:cubicBezTo>
                <a:cubicBezTo>
                  <a:pt x="630141" y="773265"/>
                  <a:pt x="629246" y="796919"/>
                  <a:pt x="629977" y="804896"/>
                </a:cubicBezTo>
                <a:cubicBezTo>
                  <a:pt x="630707" y="812873"/>
                  <a:pt x="631490" y="825514"/>
                  <a:pt x="632328" y="842817"/>
                </a:cubicBezTo>
                <a:cubicBezTo>
                  <a:pt x="633165" y="860121"/>
                  <a:pt x="634063" y="879826"/>
                  <a:pt x="635021" y="901932"/>
                </a:cubicBezTo>
                <a:cubicBezTo>
                  <a:pt x="635740" y="918512"/>
                  <a:pt x="634083" y="935571"/>
                  <a:pt x="630049" y="953110"/>
                </a:cubicBezTo>
                <a:lnTo>
                  <a:pt x="628343" y="959366"/>
                </a:lnTo>
                <a:lnTo>
                  <a:pt x="628881" y="970929"/>
                </a:lnTo>
                <a:cubicBezTo>
                  <a:pt x="629725" y="992082"/>
                  <a:pt x="626811" y="1013216"/>
                  <a:pt x="620137" y="1034330"/>
                </a:cubicBezTo>
                <a:lnTo>
                  <a:pt x="620037" y="1034330"/>
                </a:lnTo>
                <a:lnTo>
                  <a:pt x="620041" y="1032927"/>
                </a:lnTo>
                <a:lnTo>
                  <a:pt x="618904" y="1041823"/>
                </a:lnTo>
                <a:cubicBezTo>
                  <a:pt x="618210" y="1045854"/>
                  <a:pt x="617315" y="1050048"/>
                  <a:pt x="616221" y="1054405"/>
                </a:cubicBezTo>
                <a:lnTo>
                  <a:pt x="615802" y="1055870"/>
                </a:lnTo>
                <a:lnTo>
                  <a:pt x="615572" y="1049791"/>
                </a:lnTo>
                <a:cubicBezTo>
                  <a:pt x="614200" y="1033744"/>
                  <a:pt x="610771" y="1024076"/>
                  <a:pt x="605284" y="1020786"/>
                </a:cubicBezTo>
                <a:cubicBezTo>
                  <a:pt x="597967" y="1016401"/>
                  <a:pt x="594309" y="1038358"/>
                  <a:pt x="594309" y="1086658"/>
                </a:cubicBezTo>
                <a:cubicBezTo>
                  <a:pt x="609451" y="1090229"/>
                  <a:pt x="616205" y="1099278"/>
                  <a:pt x="614570" y="1113804"/>
                </a:cubicBezTo>
                <a:cubicBezTo>
                  <a:pt x="612935" y="1128329"/>
                  <a:pt x="611816" y="1142716"/>
                  <a:pt x="611213" y="1156964"/>
                </a:cubicBezTo>
                <a:cubicBezTo>
                  <a:pt x="611213" y="1175577"/>
                  <a:pt x="610724" y="1192058"/>
                  <a:pt x="609746" y="1206405"/>
                </a:cubicBezTo>
                <a:cubicBezTo>
                  <a:pt x="608767" y="1220752"/>
                  <a:pt x="607508" y="1240347"/>
                  <a:pt x="605967" y="1265192"/>
                </a:cubicBezTo>
                <a:cubicBezTo>
                  <a:pt x="606101" y="1285512"/>
                  <a:pt x="605327" y="1296287"/>
                  <a:pt x="603646" y="1297517"/>
                </a:cubicBezTo>
                <a:cubicBezTo>
                  <a:pt x="601964" y="1298748"/>
                  <a:pt x="601123" y="1291564"/>
                  <a:pt x="601123" y="1275967"/>
                </a:cubicBezTo>
                <a:cubicBezTo>
                  <a:pt x="600051" y="1304225"/>
                  <a:pt x="599324" y="1325814"/>
                  <a:pt x="598942" y="1340737"/>
                </a:cubicBezTo>
                <a:cubicBezTo>
                  <a:pt x="598560" y="1355659"/>
                  <a:pt x="597599" y="1375602"/>
                  <a:pt x="596058" y="1400566"/>
                </a:cubicBezTo>
                <a:cubicBezTo>
                  <a:pt x="596058" y="1425212"/>
                  <a:pt x="595217" y="1438160"/>
                  <a:pt x="593535" y="1439410"/>
                </a:cubicBezTo>
                <a:cubicBezTo>
                  <a:pt x="591854" y="1440660"/>
                  <a:pt x="591012" y="1434975"/>
                  <a:pt x="591012" y="1422354"/>
                </a:cubicBezTo>
                <a:cubicBezTo>
                  <a:pt x="591012" y="1452517"/>
                  <a:pt x="589599" y="1473888"/>
                  <a:pt x="586771" y="1486470"/>
                </a:cubicBezTo>
                <a:cubicBezTo>
                  <a:pt x="583944" y="1499050"/>
                  <a:pt x="581860" y="1512941"/>
                  <a:pt x="580520" y="1528141"/>
                </a:cubicBezTo>
                <a:cubicBezTo>
                  <a:pt x="579944" y="1535682"/>
                  <a:pt x="580078" y="1546298"/>
                  <a:pt x="580923" y="1559991"/>
                </a:cubicBezTo>
                <a:cubicBezTo>
                  <a:pt x="581767" y="1573683"/>
                  <a:pt x="581184" y="1601543"/>
                  <a:pt x="579174" y="1643572"/>
                </a:cubicBezTo>
                <a:lnTo>
                  <a:pt x="575158" y="1643572"/>
                </a:lnTo>
                <a:lnTo>
                  <a:pt x="573807" y="1656163"/>
                </a:lnTo>
                <a:cubicBezTo>
                  <a:pt x="572427" y="1662295"/>
                  <a:pt x="571435" y="1667623"/>
                  <a:pt x="570832" y="1672147"/>
                </a:cubicBezTo>
                <a:cubicBezTo>
                  <a:pt x="570832" y="1674410"/>
                  <a:pt x="571251" y="1686078"/>
                  <a:pt x="572089" y="1707152"/>
                </a:cubicBezTo>
                <a:cubicBezTo>
                  <a:pt x="572926" y="1728226"/>
                  <a:pt x="570035" y="1749399"/>
                  <a:pt x="563415" y="1770672"/>
                </a:cubicBezTo>
                <a:lnTo>
                  <a:pt x="561687" y="1770672"/>
                </a:lnTo>
                <a:cubicBezTo>
                  <a:pt x="561673" y="1770751"/>
                  <a:pt x="561459" y="1780038"/>
                  <a:pt x="561043" y="1798532"/>
                </a:cubicBezTo>
                <a:cubicBezTo>
                  <a:pt x="560628" y="1817027"/>
                  <a:pt x="559683" y="1833933"/>
                  <a:pt x="558209" y="1849253"/>
                </a:cubicBezTo>
                <a:cubicBezTo>
                  <a:pt x="558209" y="1867073"/>
                  <a:pt x="556947" y="1877233"/>
                  <a:pt x="554421" y="1879733"/>
                </a:cubicBezTo>
                <a:cubicBezTo>
                  <a:pt x="553789" y="1880358"/>
                  <a:pt x="553289" y="1880595"/>
                  <a:pt x="552921" y="1880444"/>
                </a:cubicBezTo>
                <a:lnTo>
                  <a:pt x="552868" y="1880321"/>
                </a:lnTo>
                <a:lnTo>
                  <a:pt x="552747" y="1885068"/>
                </a:lnTo>
                <a:cubicBezTo>
                  <a:pt x="552469" y="1889816"/>
                  <a:pt x="552052" y="1893822"/>
                  <a:pt x="551496" y="1897086"/>
                </a:cubicBezTo>
                <a:cubicBezTo>
                  <a:pt x="550384" y="1903615"/>
                  <a:pt x="549406" y="1913110"/>
                  <a:pt x="548561" y="1925572"/>
                </a:cubicBezTo>
                <a:cubicBezTo>
                  <a:pt x="548267" y="1925254"/>
                  <a:pt x="548749" y="1935067"/>
                  <a:pt x="550009" y="1955010"/>
                </a:cubicBezTo>
                <a:cubicBezTo>
                  <a:pt x="551268" y="1974953"/>
                  <a:pt x="548561" y="1995720"/>
                  <a:pt x="541888" y="2017310"/>
                </a:cubicBezTo>
                <a:lnTo>
                  <a:pt x="541526" y="2017310"/>
                </a:lnTo>
                <a:cubicBezTo>
                  <a:pt x="541714" y="2014611"/>
                  <a:pt x="542019" y="2019770"/>
                  <a:pt x="542441" y="2032788"/>
                </a:cubicBezTo>
                <a:cubicBezTo>
                  <a:pt x="542863" y="2045805"/>
                  <a:pt x="541386" y="2066264"/>
                  <a:pt x="538009" y="2094164"/>
                </a:cubicBezTo>
                <a:cubicBezTo>
                  <a:pt x="538009" y="2102935"/>
                  <a:pt x="535865" y="2113631"/>
                  <a:pt x="531577" y="2126252"/>
                </a:cubicBezTo>
                <a:lnTo>
                  <a:pt x="533064" y="2121608"/>
                </a:lnTo>
                <a:cubicBezTo>
                  <a:pt x="530317" y="2162328"/>
                  <a:pt x="528103" y="2207601"/>
                  <a:pt x="526421" y="2257429"/>
                </a:cubicBezTo>
                <a:cubicBezTo>
                  <a:pt x="524740" y="2307256"/>
                  <a:pt x="521902" y="2361837"/>
                  <a:pt x="517909" y="2421170"/>
                </a:cubicBezTo>
                <a:cubicBezTo>
                  <a:pt x="516924" y="2424087"/>
                  <a:pt x="516083" y="2426618"/>
                  <a:pt x="515387" y="2428764"/>
                </a:cubicBezTo>
                <a:lnTo>
                  <a:pt x="514267" y="2432332"/>
                </a:lnTo>
                <a:lnTo>
                  <a:pt x="514663" y="2450161"/>
                </a:lnTo>
                <a:cubicBezTo>
                  <a:pt x="515085" y="2467505"/>
                  <a:pt x="513567" y="2481614"/>
                  <a:pt x="510110" y="2492488"/>
                </a:cubicBezTo>
                <a:cubicBezTo>
                  <a:pt x="509360" y="2492091"/>
                  <a:pt x="509407" y="2494125"/>
                  <a:pt x="510251" y="2498590"/>
                </a:cubicBezTo>
                <a:cubicBezTo>
                  <a:pt x="511095" y="2503055"/>
                  <a:pt x="510606" y="2519356"/>
                  <a:pt x="508784" y="2547495"/>
                </a:cubicBezTo>
                <a:cubicBezTo>
                  <a:pt x="508918" y="2567616"/>
                  <a:pt x="507457" y="2578798"/>
                  <a:pt x="504402" y="2581041"/>
                </a:cubicBezTo>
                <a:cubicBezTo>
                  <a:pt x="503638" y="2581601"/>
                  <a:pt x="503029" y="2581740"/>
                  <a:pt x="502575" y="2581456"/>
                </a:cubicBezTo>
                <a:lnTo>
                  <a:pt x="502492" y="2581260"/>
                </a:lnTo>
                <a:lnTo>
                  <a:pt x="502309" y="2595239"/>
                </a:lnTo>
                <a:cubicBezTo>
                  <a:pt x="502066" y="2604050"/>
                  <a:pt x="501702" y="2612424"/>
                  <a:pt x="501216" y="2620361"/>
                </a:cubicBezTo>
                <a:cubicBezTo>
                  <a:pt x="500244" y="2636236"/>
                  <a:pt x="498982" y="2656695"/>
                  <a:pt x="497427" y="2681738"/>
                </a:cubicBezTo>
                <a:cubicBezTo>
                  <a:pt x="497561" y="2707257"/>
                  <a:pt x="496576" y="2720016"/>
                  <a:pt x="494472" y="2720016"/>
                </a:cubicBezTo>
                <a:cubicBezTo>
                  <a:pt x="492369" y="2720016"/>
                  <a:pt x="491317" y="2711047"/>
                  <a:pt x="491317" y="2693108"/>
                </a:cubicBezTo>
                <a:cubicBezTo>
                  <a:pt x="491317" y="2710571"/>
                  <a:pt x="490844" y="2730554"/>
                  <a:pt x="489899" y="2753056"/>
                </a:cubicBezTo>
                <a:cubicBezTo>
                  <a:pt x="488955" y="2775559"/>
                  <a:pt x="487551" y="2796454"/>
                  <a:pt x="485689" y="2815743"/>
                </a:cubicBezTo>
                <a:cubicBezTo>
                  <a:pt x="481736" y="2874202"/>
                  <a:pt x="478061" y="2946830"/>
                  <a:pt x="474664" y="3033627"/>
                </a:cubicBezTo>
                <a:cubicBezTo>
                  <a:pt x="471267" y="3120424"/>
                  <a:pt x="468584" y="3198648"/>
                  <a:pt x="466614" y="3268299"/>
                </a:cubicBezTo>
                <a:cubicBezTo>
                  <a:pt x="453817" y="3288976"/>
                  <a:pt x="444474" y="3295495"/>
                  <a:pt x="438584" y="3287855"/>
                </a:cubicBezTo>
                <a:cubicBezTo>
                  <a:pt x="434167" y="3282125"/>
                  <a:pt x="430668" y="3276356"/>
                  <a:pt x="428086" y="3270549"/>
                </a:cubicBezTo>
                <a:lnTo>
                  <a:pt x="426655" y="3266887"/>
                </a:lnTo>
                <a:lnTo>
                  <a:pt x="426374" y="3269430"/>
                </a:lnTo>
                <a:cubicBezTo>
                  <a:pt x="417664" y="3259469"/>
                  <a:pt x="411681" y="3258229"/>
                  <a:pt x="408424" y="3265710"/>
                </a:cubicBezTo>
                <a:cubicBezTo>
                  <a:pt x="405168" y="3273191"/>
                  <a:pt x="398434" y="3269450"/>
                  <a:pt x="388224" y="3254488"/>
                </a:cubicBezTo>
                <a:cubicBezTo>
                  <a:pt x="378535" y="3256988"/>
                  <a:pt x="372814" y="3249130"/>
                  <a:pt x="371058" y="3230914"/>
                </a:cubicBezTo>
                <a:lnTo>
                  <a:pt x="370261" y="3220752"/>
                </a:lnTo>
                <a:lnTo>
                  <a:pt x="366416" y="3218274"/>
                </a:lnTo>
                <a:lnTo>
                  <a:pt x="365391" y="3216603"/>
                </a:lnTo>
                <a:lnTo>
                  <a:pt x="361488" y="3217692"/>
                </a:lnTo>
                <a:cubicBezTo>
                  <a:pt x="359922" y="3217403"/>
                  <a:pt x="358161" y="3216443"/>
                  <a:pt x="356204" y="3214810"/>
                </a:cubicBezTo>
                <a:cubicBezTo>
                  <a:pt x="348379" y="3208282"/>
                  <a:pt x="343579" y="3198905"/>
                  <a:pt x="341803" y="3186682"/>
                </a:cubicBezTo>
                <a:cubicBezTo>
                  <a:pt x="340915" y="3180570"/>
                  <a:pt x="340403" y="3175837"/>
                  <a:pt x="340265" y="3172484"/>
                </a:cubicBezTo>
                <a:lnTo>
                  <a:pt x="340850" y="3167630"/>
                </a:lnTo>
                <a:lnTo>
                  <a:pt x="337321" y="3166099"/>
                </a:lnTo>
                <a:cubicBezTo>
                  <a:pt x="334899" y="3163896"/>
                  <a:pt x="332376" y="3160498"/>
                  <a:pt x="329753" y="3155904"/>
                </a:cubicBezTo>
                <a:cubicBezTo>
                  <a:pt x="330530" y="3151856"/>
                  <a:pt x="329113" y="3153573"/>
                  <a:pt x="325502" y="3161054"/>
                </a:cubicBezTo>
                <a:cubicBezTo>
                  <a:pt x="321891" y="3168535"/>
                  <a:pt x="310537" y="3162036"/>
                  <a:pt x="291443" y="3141557"/>
                </a:cubicBezTo>
                <a:cubicBezTo>
                  <a:pt x="291443" y="3114689"/>
                  <a:pt x="286578" y="3102505"/>
                  <a:pt x="276850" y="3105005"/>
                </a:cubicBezTo>
                <a:cubicBezTo>
                  <a:pt x="272884" y="3027714"/>
                  <a:pt x="270753" y="2953017"/>
                  <a:pt x="270458" y="2880915"/>
                </a:cubicBezTo>
                <a:lnTo>
                  <a:pt x="274618" y="2693276"/>
                </a:lnTo>
                <a:lnTo>
                  <a:pt x="272075" y="2691637"/>
                </a:lnTo>
                <a:lnTo>
                  <a:pt x="271050" y="2689966"/>
                </a:lnTo>
                <a:lnTo>
                  <a:pt x="267147" y="2691055"/>
                </a:lnTo>
                <a:cubicBezTo>
                  <a:pt x="265581" y="2690766"/>
                  <a:pt x="263820" y="2689806"/>
                  <a:pt x="261863" y="2688173"/>
                </a:cubicBezTo>
                <a:cubicBezTo>
                  <a:pt x="254038" y="2681645"/>
                  <a:pt x="249238" y="2672268"/>
                  <a:pt x="247462" y="2660045"/>
                </a:cubicBezTo>
                <a:cubicBezTo>
                  <a:pt x="246574" y="2653933"/>
                  <a:pt x="246062" y="2649200"/>
                  <a:pt x="245924" y="2645847"/>
                </a:cubicBezTo>
                <a:lnTo>
                  <a:pt x="246509" y="2640993"/>
                </a:lnTo>
                <a:lnTo>
                  <a:pt x="242980" y="2639462"/>
                </a:lnTo>
                <a:cubicBezTo>
                  <a:pt x="240558" y="2637259"/>
                  <a:pt x="238035" y="2633861"/>
                  <a:pt x="235412" y="2629267"/>
                </a:cubicBezTo>
                <a:cubicBezTo>
                  <a:pt x="236189" y="2625219"/>
                  <a:pt x="234772" y="2626936"/>
                  <a:pt x="231161" y="2634417"/>
                </a:cubicBezTo>
                <a:cubicBezTo>
                  <a:pt x="229355" y="2638158"/>
                  <a:pt x="225614" y="2638403"/>
                  <a:pt x="219938" y="2635154"/>
                </a:cubicBezTo>
                <a:lnTo>
                  <a:pt x="202073" y="2619325"/>
                </a:lnTo>
                <a:lnTo>
                  <a:pt x="196192" y="2790779"/>
                </a:lnTo>
                <a:cubicBezTo>
                  <a:pt x="183395" y="2811456"/>
                  <a:pt x="174052" y="2817975"/>
                  <a:pt x="168162" y="2810335"/>
                </a:cubicBezTo>
                <a:cubicBezTo>
                  <a:pt x="163745" y="2804605"/>
                  <a:pt x="160246" y="2798836"/>
                  <a:pt x="157664" y="2793029"/>
                </a:cubicBezTo>
                <a:lnTo>
                  <a:pt x="156233" y="2789367"/>
                </a:lnTo>
                <a:lnTo>
                  <a:pt x="155952" y="2791910"/>
                </a:lnTo>
                <a:cubicBezTo>
                  <a:pt x="147242" y="2781949"/>
                  <a:pt x="141259" y="2780709"/>
                  <a:pt x="138002" y="2788190"/>
                </a:cubicBezTo>
                <a:cubicBezTo>
                  <a:pt x="134746" y="2795671"/>
                  <a:pt x="128012" y="2791930"/>
                  <a:pt x="117802" y="2776968"/>
                </a:cubicBezTo>
                <a:cubicBezTo>
                  <a:pt x="108113" y="2779468"/>
                  <a:pt x="102392" y="2771610"/>
                  <a:pt x="100636" y="2753394"/>
                </a:cubicBezTo>
                <a:lnTo>
                  <a:pt x="99839" y="2743232"/>
                </a:lnTo>
                <a:lnTo>
                  <a:pt x="95994" y="2740754"/>
                </a:lnTo>
                <a:lnTo>
                  <a:pt x="94969" y="2739083"/>
                </a:lnTo>
                <a:lnTo>
                  <a:pt x="91066" y="2740172"/>
                </a:lnTo>
                <a:cubicBezTo>
                  <a:pt x="89500" y="2739883"/>
                  <a:pt x="87739" y="2738923"/>
                  <a:pt x="85782" y="2737290"/>
                </a:cubicBezTo>
                <a:cubicBezTo>
                  <a:pt x="77957" y="2730762"/>
                  <a:pt x="73157" y="2721385"/>
                  <a:pt x="71381" y="2709162"/>
                </a:cubicBezTo>
                <a:cubicBezTo>
                  <a:pt x="70493" y="2703050"/>
                  <a:pt x="69981" y="2698317"/>
                  <a:pt x="69843" y="2694964"/>
                </a:cubicBezTo>
                <a:lnTo>
                  <a:pt x="70428" y="2690110"/>
                </a:lnTo>
                <a:lnTo>
                  <a:pt x="66899" y="2688579"/>
                </a:lnTo>
                <a:cubicBezTo>
                  <a:pt x="64477" y="2686376"/>
                  <a:pt x="61954" y="2682978"/>
                  <a:pt x="59331" y="2678384"/>
                </a:cubicBezTo>
                <a:cubicBezTo>
                  <a:pt x="60108" y="2674336"/>
                  <a:pt x="58691" y="2676053"/>
                  <a:pt x="55080" y="2683534"/>
                </a:cubicBezTo>
                <a:cubicBezTo>
                  <a:pt x="51469" y="2691015"/>
                  <a:pt x="40115" y="2684516"/>
                  <a:pt x="21021" y="2664037"/>
                </a:cubicBezTo>
                <a:cubicBezTo>
                  <a:pt x="21021" y="2637169"/>
                  <a:pt x="16156" y="2624985"/>
                  <a:pt x="6428" y="2627485"/>
                </a:cubicBezTo>
                <a:cubicBezTo>
                  <a:pt x="-1505" y="2472902"/>
                  <a:pt x="-2095" y="2328698"/>
                  <a:pt x="4659" y="2194871"/>
                </a:cubicBezTo>
                <a:cubicBezTo>
                  <a:pt x="5476" y="2191815"/>
                  <a:pt x="5463" y="2186934"/>
                  <a:pt x="4619" y="2180227"/>
                </a:cubicBezTo>
                <a:cubicBezTo>
                  <a:pt x="3775" y="2173520"/>
                  <a:pt x="3808" y="2161812"/>
                  <a:pt x="4719" y="2145103"/>
                </a:cubicBezTo>
                <a:cubicBezTo>
                  <a:pt x="4652" y="2135777"/>
                  <a:pt x="6669" y="2125180"/>
                  <a:pt x="10770" y="2113314"/>
                </a:cubicBezTo>
                <a:cubicBezTo>
                  <a:pt x="11570" y="2110942"/>
                  <a:pt x="12241" y="2108867"/>
                  <a:pt x="12781" y="2107089"/>
                </a:cubicBezTo>
                <a:lnTo>
                  <a:pt x="13720" y="2103694"/>
                </a:lnTo>
                <a:lnTo>
                  <a:pt x="12854" y="2113509"/>
                </a:lnTo>
                <a:lnTo>
                  <a:pt x="17483" y="2099741"/>
                </a:lnTo>
                <a:cubicBezTo>
                  <a:pt x="26059" y="2079301"/>
                  <a:pt x="26899" y="2070709"/>
                  <a:pt x="20005" y="2073963"/>
                </a:cubicBezTo>
                <a:cubicBezTo>
                  <a:pt x="13111" y="2077218"/>
                  <a:pt x="9664" y="2079579"/>
                  <a:pt x="9664" y="2081048"/>
                </a:cubicBezTo>
                <a:cubicBezTo>
                  <a:pt x="9664" y="2076364"/>
                  <a:pt x="9453" y="2066572"/>
                  <a:pt x="9031" y="2051669"/>
                </a:cubicBezTo>
                <a:cubicBezTo>
                  <a:pt x="8609" y="2036766"/>
                  <a:pt x="8820" y="2024830"/>
                  <a:pt x="9664" y="2015861"/>
                </a:cubicBezTo>
                <a:cubicBezTo>
                  <a:pt x="10508" y="2023679"/>
                  <a:pt x="11771" y="2009342"/>
                  <a:pt x="13453" y="1972849"/>
                </a:cubicBezTo>
                <a:cubicBezTo>
                  <a:pt x="15135" y="1936357"/>
                  <a:pt x="16605" y="1902811"/>
                  <a:pt x="17865" y="1872212"/>
                </a:cubicBezTo>
                <a:cubicBezTo>
                  <a:pt x="19124" y="1841613"/>
                  <a:pt x="20387" y="1812522"/>
                  <a:pt x="21654" y="1784939"/>
                </a:cubicBezTo>
                <a:cubicBezTo>
                  <a:pt x="22920" y="1757356"/>
                  <a:pt x="24283" y="1730488"/>
                  <a:pt x="25744" y="1704334"/>
                </a:cubicBezTo>
                <a:cubicBezTo>
                  <a:pt x="31010" y="1641389"/>
                  <a:pt x="36936" y="1552519"/>
                  <a:pt x="43522" y="1437723"/>
                </a:cubicBezTo>
                <a:cubicBezTo>
                  <a:pt x="50108" y="1322927"/>
                  <a:pt x="56557" y="1221178"/>
                  <a:pt x="62869" y="1132477"/>
                </a:cubicBezTo>
                <a:cubicBezTo>
                  <a:pt x="66473" y="1079296"/>
                  <a:pt x="69702" y="1029170"/>
                  <a:pt x="72557" y="982101"/>
                </a:cubicBezTo>
                <a:cubicBezTo>
                  <a:pt x="75411" y="935032"/>
                  <a:pt x="78848" y="889292"/>
                  <a:pt x="82868" y="844881"/>
                </a:cubicBezTo>
                <a:cubicBezTo>
                  <a:pt x="84784" y="818211"/>
                  <a:pt x="87424" y="793665"/>
                  <a:pt x="90788" y="771241"/>
                </a:cubicBezTo>
                <a:cubicBezTo>
                  <a:pt x="94151" y="748818"/>
                  <a:pt x="96623" y="727069"/>
                  <a:pt x="98204" y="705995"/>
                </a:cubicBezTo>
                <a:cubicBezTo>
                  <a:pt x="100590" y="687461"/>
                  <a:pt x="102415" y="667647"/>
                  <a:pt x="103682" y="646553"/>
                </a:cubicBezTo>
                <a:cubicBezTo>
                  <a:pt x="104948" y="625459"/>
                  <a:pt x="106472" y="603978"/>
                  <a:pt x="108254" y="582110"/>
                </a:cubicBezTo>
                <a:cubicBezTo>
                  <a:pt x="110090" y="568617"/>
                  <a:pt x="111936" y="555649"/>
                  <a:pt x="113792" y="543207"/>
                </a:cubicBezTo>
                <a:cubicBezTo>
                  <a:pt x="115648" y="530765"/>
                  <a:pt x="117454" y="518015"/>
                  <a:pt x="119209" y="504958"/>
                </a:cubicBezTo>
                <a:cubicBezTo>
                  <a:pt x="123028" y="482217"/>
                  <a:pt x="126197" y="455329"/>
                  <a:pt x="128716" y="424293"/>
                </a:cubicBezTo>
                <a:cubicBezTo>
                  <a:pt x="131235" y="393257"/>
                  <a:pt x="134793" y="361527"/>
                  <a:pt x="139389" y="329103"/>
                </a:cubicBezTo>
                <a:cubicBezTo>
                  <a:pt x="143302" y="308029"/>
                  <a:pt x="145164" y="298116"/>
                  <a:pt x="144977" y="299367"/>
                </a:cubicBezTo>
                <a:cubicBezTo>
                  <a:pt x="144789" y="300617"/>
                  <a:pt x="144695" y="308941"/>
                  <a:pt x="144695" y="324340"/>
                </a:cubicBezTo>
                <a:cubicBezTo>
                  <a:pt x="145607" y="302710"/>
                  <a:pt x="146910" y="285218"/>
                  <a:pt x="148605" y="271863"/>
                </a:cubicBezTo>
                <a:cubicBezTo>
                  <a:pt x="150300" y="258508"/>
                  <a:pt x="153486" y="242167"/>
                  <a:pt x="158163" y="222839"/>
                </a:cubicBezTo>
                <a:cubicBezTo>
                  <a:pt x="158846" y="219863"/>
                  <a:pt x="159593" y="211776"/>
                  <a:pt x="160404" y="198580"/>
                </a:cubicBezTo>
                <a:cubicBezTo>
                  <a:pt x="161214" y="185384"/>
                  <a:pt x="163596" y="168487"/>
                  <a:pt x="167549" y="147889"/>
                </a:cubicBezTo>
                <a:cubicBezTo>
                  <a:pt x="168661" y="142919"/>
                  <a:pt x="169643" y="138608"/>
                  <a:pt x="170492" y="134958"/>
                </a:cubicBezTo>
                <a:lnTo>
                  <a:pt x="171783" y="129584"/>
                </a:lnTo>
                <a:lnTo>
                  <a:pt x="171821" y="128713"/>
                </a:lnTo>
                <a:cubicBezTo>
                  <a:pt x="172243" y="124997"/>
                  <a:pt x="172876" y="122509"/>
                  <a:pt x="173720" y="121249"/>
                </a:cubicBezTo>
                <a:lnTo>
                  <a:pt x="174067" y="120889"/>
                </a:lnTo>
                <a:lnTo>
                  <a:pt x="174594" y="119940"/>
                </a:lnTo>
                <a:lnTo>
                  <a:pt x="174551" y="120386"/>
                </a:lnTo>
                <a:lnTo>
                  <a:pt x="175059" y="119858"/>
                </a:lnTo>
                <a:lnTo>
                  <a:pt x="175743" y="97541"/>
                </a:lnTo>
                <a:cubicBezTo>
                  <a:pt x="177255" y="76377"/>
                  <a:pt x="181036" y="65796"/>
                  <a:pt x="187087" y="65796"/>
                </a:cubicBezTo>
                <a:cubicBezTo>
                  <a:pt x="193740" y="52699"/>
                  <a:pt x="199286" y="47315"/>
                  <a:pt x="203727" y="49644"/>
                </a:cubicBezTo>
                <a:cubicBezTo>
                  <a:pt x="205208" y="50421"/>
                  <a:pt x="206565" y="52054"/>
                  <a:pt x="207800" y="54544"/>
                </a:cubicBezTo>
                <a:cubicBezTo>
                  <a:pt x="212738" y="64506"/>
                  <a:pt x="220653" y="66986"/>
                  <a:pt x="231548" y="61986"/>
                </a:cubicBezTo>
                <a:cubicBezTo>
                  <a:pt x="236559" y="82028"/>
                  <a:pt x="241296" y="97536"/>
                  <a:pt x="245759" y="108509"/>
                </a:cubicBezTo>
                <a:cubicBezTo>
                  <a:pt x="246874" y="111253"/>
                  <a:pt x="247771" y="113977"/>
                  <a:pt x="248450" y="116682"/>
                </a:cubicBezTo>
                <a:lnTo>
                  <a:pt x="249831" y="124726"/>
                </a:lnTo>
                <a:lnTo>
                  <a:pt x="251700" y="127887"/>
                </a:lnTo>
                <a:cubicBezTo>
                  <a:pt x="252684" y="129316"/>
                  <a:pt x="253477" y="130189"/>
                  <a:pt x="254080" y="130506"/>
                </a:cubicBezTo>
                <a:cubicBezTo>
                  <a:pt x="263446" y="133007"/>
                  <a:pt x="274240" y="141361"/>
                  <a:pt x="286461" y="155569"/>
                </a:cubicBezTo>
                <a:cubicBezTo>
                  <a:pt x="298682" y="169777"/>
                  <a:pt x="311740" y="185692"/>
                  <a:pt x="325636" y="203313"/>
                </a:cubicBezTo>
                <a:lnTo>
                  <a:pt x="325567" y="203631"/>
                </a:lnTo>
                <a:lnTo>
                  <a:pt x="327511" y="202840"/>
                </a:lnTo>
                <a:lnTo>
                  <a:pt x="328497" y="203202"/>
                </a:lnTo>
                <a:lnTo>
                  <a:pt x="334244" y="173722"/>
                </a:lnTo>
                <a:cubicBezTo>
                  <a:pt x="334927" y="170746"/>
                  <a:pt x="335674" y="162659"/>
                  <a:pt x="336485" y="149463"/>
                </a:cubicBezTo>
                <a:cubicBezTo>
                  <a:pt x="337295" y="136267"/>
                  <a:pt x="339677" y="119370"/>
                  <a:pt x="343630" y="98772"/>
                </a:cubicBezTo>
                <a:cubicBezTo>
                  <a:pt x="344742" y="93802"/>
                  <a:pt x="345724" y="89491"/>
                  <a:pt x="346573" y="85841"/>
                </a:cubicBezTo>
                <a:lnTo>
                  <a:pt x="347864" y="80467"/>
                </a:lnTo>
                <a:lnTo>
                  <a:pt x="347902" y="79596"/>
                </a:lnTo>
                <a:cubicBezTo>
                  <a:pt x="348324" y="75880"/>
                  <a:pt x="348957" y="73392"/>
                  <a:pt x="349801" y="72132"/>
                </a:cubicBezTo>
                <a:lnTo>
                  <a:pt x="350148" y="71772"/>
                </a:lnTo>
                <a:lnTo>
                  <a:pt x="350675" y="70823"/>
                </a:lnTo>
                <a:lnTo>
                  <a:pt x="350632" y="71269"/>
                </a:lnTo>
                <a:lnTo>
                  <a:pt x="351140" y="70741"/>
                </a:lnTo>
                <a:lnTo>
                  <a:pt x="351824" y="48424"/>
                </a:lnTo>
                <a:cubicBezTo>
                  <a:pt x="353336" y="27260"/>
                  <a:pt x="357117" y="16679"/>
                  <a:pt x="363168" y="16679"/>
                </a:cubicBezTo>
                <a:cubicBezTo>
                  <a:pt x="369821" y="3582"/>
                  <a:pt x="375367" y="-1802"/>
                  <a:pt x="379808" y="527"/>
                </a:cubicBezTo>
                <a:close/>
              </a:path>
            </a:pathLst>
          </a:custGeom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GB" sz="30000" b="1" dirty="0">
              <a:latin typeface="Hey August" pitchFamily="2" charset="0"/>
            </a:endParaRPr>
          </a:p>
        </p:txBody>
      </p:sp>
      <p:sp useBgFill="1">
        <p:nvSpPr>
          <p:cNvPr id="33" name="TextBox 32">
            <a:extLst>
              <a:ext uri="{FF2B5EF4-FFF2-40B4-BE49-F238E27FC236}">
                <a16:creationId xmlns:a16="http://schemas.microsoft.com/office/drawing/2014/main" id="{54092A5B-6059-87CF-3708-A4E15153FA0C}"/>
              </a:ext>
            </a:extLst>
          </p:cNvPr>
          <p:cNvSpPr txBox="1"/>
          <p:nvPr/>
        </p:nvSpPr>
        <p:spPr>
          <a:xfrm rot="1701327">
            <a:off x="6983054" y="836421"/>
            <a:ext cx="2038102" cy="5645703"/>
          </a:xfrm>
          <a:custGeom>
            <a:avLst/>
            <a:gdLst>
              <a:gd name="connsiteX0" fmla="*/ 513256 w 635184"/>
              <a:gd name="connsiteY0" fmla="*/ 2435822 h 3290946"/>
              <a:gd name="connsiteX1" fmla="*/ 512940 w 635184"/>
              <a:gd name="connsiteY1" fmla="*/ 2437009 h 3290946"/>
              <a:gd name="connsiteX2" fmla="*/ 513014 w 635184"/>
              <a:gd name="connsiteY2" fmla="*/ 2437660 h 3290946"/>
              <a:gd name="connsiteX3" fmla="*/ 14126 w 635184"/>
              <a:gd name="connsiteY3" fmla="*/ 2099086 h 3290946"/>
              <a:gd name="connsiteX4" fmla="*/ 14011 w 635184"/>
              <a:gd name="connsiteY4" fmla="*/ 2102643 h 3290946"/>
              <a:gd name="connsiteX5" fmla="*/ 13720 w 635184"/>
              <a:gd name="connsiteY5" fmla="*/ 2103694 h 3290946"/>
              <a:gd name="connsiteX6" fmla="*/ 96538 w 635184"/>
              <a:gd name="connsiteY6" fmla="*/ 1843646 h 3290946"/>
              <a:gd name="connsiteX7" fmla="*/ 96515 w 635184"/>
              <a:gd name="connsiteY7" fmla="*/ 1844433 h 3290946"/>
              <a:gd name="connsiteX8" fmla="*/ 96478 w 635184"/>
              <a:gd name="connsiteY8" fmla="*/ 1845626 h 3290946"/>
              <a:gd name="connsiteX9" fmla="*/ 96647 w 635184"/>
              <a:gd name="connsiteY9" fmla="*/ 1844679 h 3290946"/>
              <a:gd name="connsiteX10" fmla="*/ 272619 w 635184"/>
              <a:gd name="connsiteY10" fmla="*/ 1794529 h 3290946"/>
              <a:gd name="connsiteX11" fmla="*/ 272596 w 635184"/>
              <a:gd name="connsiteY11" fmla="*/ 1795316 h 3290946"/>
              <a:gd name="connsiteX12" fmla="*/ 272559 w 635184"/>
              <a:gd name="connsiteY12" fmla="*/ 1796509 h 3290946"/>
              <a:gd name="connsiteX13" fmla="*/ 272728 w 635184"/>
              <a:gd name="connsiteY13" fmla="*/ 1795562 h 3290946"/>
              <a:gd name="connsiteX14" fmla="*/ 97240 w 635184"/>
              <a:gd name="connsiteY14" fmla="*/ 1721538 h 3290946"/>
              <a:gd name="connsiteX15" fmla="*/ 95561 w 635184"/>
              <a:gd name="connsiteY15" fmla="*/ 1745797 h 3290946"/>
              <a:gd name="connsiteX16" fmla="*/ 97924 w 635184"/>
              <a:gd name="connsiteY16" fmla="*/ 1757412 h 3290946"/>
              <a:gd name="connsiteX17" fmla="*/ 98506 w 635184"/>
              <a:gd name="connsiteY17" fmla="*/ 1748685 h 3290946"/>
              <a:gd name="connsiteX18" fmla="*/ 99259 w 635184"/>
              <a:gd name="connsiteY18" fmla="*/ 1739724 h 3290946"/>
              <a:gd name="connsiteX19" fmla="*/ 98040 w 635184"/>
              <a:gd name="connsiteY19" fmla="*/ 1734637 h 3290946"/>
              <a:gd name="connsiteX20" fmla="*/ 97240 w 635184"/>
              <a:gd name="connsiteY20" fmla="*/ 1721538 h 3290946"/>
              <a:gd name="connsiteX21" fmla="*/ 273321 w 635184"/>
              <a:gd name="connsiteY21" fmla="*/ 1672421 h 3290946"/>
              <a:gd name="connsiteX22" fmla="*/ 271642 w 635184"/>
              <a:gd name="connsiteY22" fmla="*/ 1696680 h 3290946"/>
              <a:gd name="connsiteX23" fmla="*/ 274005 w 635184"/>
              <a:gd name="connsiteY23" fmla="*/ 1708295 h 3290946"/>
              <a:gd name="connsiteX24" fmla="*/ 274587 w 635184"/>
              <a:gd name="connsiteY24" fmla="*/ 1699568 h 3290946"/>
              <a:gd name="connsiteX25" fmla="*/ 275340 w 635184"/>
              <a:gd name="connsiteY25" fmla="*/ 1690607 h 3290946"/>
              <a:gd name="connsiteX26" fmla="*/ 274121 w 635184"/>
              <a:gd name="connsiteY26" fmla="*/ 1685520 h 3290946"/>
              <a:gd name="connsiteX27" fmla="*/ 273321 w 635184"/>
              <a:gd name="connsiteY27" fmla="*/ 1672421 h 3290946"/>
              <a:gd name="connsiteX28" fmla="*/ 615802 w 635184"/>
              <a:gd name="connsiteY28" fmla="*/ 1055870 h 3290946"/>
              <a:gd name="connsiteX29" fmla="*/ 616258 w 635184"/>
              <a:gd name="connsiteY29" fmla="*/ 1067965 h 3290946"/>
              <a:gd name="connsiteX30" fmla="*/ 612339 w 635184"/>
              <a:gd name="connsiteY30" fmla="*/ 1067965 h 3290946"/>
              <a:gd name="connsiteX31" fmla="*/ 161479 w 635184"/>
              <a:gd name="connsiteY31" fmla="*/ 1052526 h 3290946"/>
              <a:gd name="connsiteX32" fmla="*/ 160758 w 635184"/>
              <a:gd name="connsiteY32" fmla="*/ 1055146 h 3290946"/>
              <a:gd name="connsiteX33" fmla="*/ 160720 w 635184"/>
              <a:gd name="connsiteY33" fmla="*/ 1055727 h 3290946"/>
              <a:gd name="connsiteX34" fmla="*/ 161444 w 635184"/>
              <a:gd name="connsiteY34" fmla="*/ 1054402 h 3290946"/>
              <a:gd name="connsiteX35" fmla="*/ 161479 w 635184"/>
              <a:gd name="connsiteY35" fmla="*/ 1052526 h 3290946"/>
              <a:gd name="connsiteX36" fmla="*/ 337560 w 635184"/>
              <a:gd name="connsiteY36" fmla="*/ 1003409 h 3290946"/>
              <a:gd name="connsiteX37" fmla="*/ 336839 w 635184"/>
              <a:gd name="connsiteY37" fmla="*/ 1006029 h 3290946"/>
              <a:gd name="connsiteX38" fmla="*/ 336801 w 635184"/>
              <a:gd name="connsiteY38" fmla="*/ 1006610 h 3290946"/>
              <a:gd name="connsiteX39" fmla="*/ 337525 w 635184"/>
              <a:gd name="connsiteY39" fmla="*/ 1005285 h 3290946"/>
              <a:gd name="connsiteX40" fmla="*/ 337560 w 635184"/>
              <a:gd name="connsiteY40" fmla="*/ 1003409 h 3290946"/>
              <a:gd name="connsiteX41" fmla="*/ 627675 w 635184"/>
              <a:gd name="connsiteY41" fmla="*/ 961817 h 3290946"/>
              <a:gd name="connsiteX42" fmla="*/ 625223 w 635184"/>
              <a:gd name="connsiteY42" fmla="*/ 970810 h 3290946"/>
              <a:gd name="connsiteX43" fmla="*/ 627615 w 635184"/>
              <a:gd name="connsiteY43" fmla="*/ 970810 h 3290946"/>
              <a:gd name="connsiteX44" fmla="*/ 167359 w 635184"/>
              <a:gd name="connsiteY44" fmla="*/ 888109 h 3290946"/>
              <a:gd name="connsiteX45" fmla="*/ 167321 w 635184"/>
              <a:gd name="connsiteY45" fmla="*/ 889003 h 3290946"/>
              <a:gd name="connsiteX46" fmla="*/ 167662 w 635184"/>
              <a:gd name="connsiteY46" fmla="*/ 898510 h 3290946"/>
              <a:gd name="connsiteX47" fmla="*/ 172554 w 635184"/>
              <a:gd name="connsiteY47" fmla="*/ 915337 h 3290946"/>
              <a:gd name="connsiteX48" fmla="*/ 180373 w 635184"/>
              <a:gd name="connsiteY48" fmla="*/ 915813 h 3290946"/>
              <a:gd name="connsiteX49" fmla="*/ 183046 w 635184"/>
              <a:gd name="connsiteY49" fmla="*/ 900186 h 3290946"/>
              <a:gd name="connsiteX50" fmla="*/ 174182 w 635184"/>
              <a:gd name="connsiteY50" fmla="*/ 888856 h 3290946"/>
              <a:gd name="connsiteX51" fmla="*/ 343440 w 635184"/>
              <a:gd name="connsiteY51" fmla="*/ 838992 h 3290946"/>
              <a:gd name="connsiteX52" fmla="*/ 343402 w 635184"/>
              <a:gd name="connsiteY52" fmla="*/ 839886 h 3290946"/>
              <a:gd name="connsiteX53" fmla="*/ 343743 w 635184"/>
              <a:gd name="connsiteY53" fmla="*/ 849393 h 3290946"/>
              <a:gd name="connsiteX54" fmla="*/ 348635 w 635184"/>
              <a:gd name="connsiteY54" fmla="*/ 866220 h 3290946"/>
              <a:gd name="connsiteX55" fmla="*/ 356454 w 635184"/>
              <a:gd name="connsiteY55" fmla="*/ 866696 h 3290946"/>
              <a:gd name="connsiteX56" fmla="*/ 359127 w 635184"/>
              <a:gd name="connsiteY56" fmla="*/ 851069 h 3290946"/>
              <a:gd name="connsiteX57" fmla="*/ 350263 w 635184"/>
              <a:gd name="connsiteY57" fmla="*/ 839739 h 3290946"/>
              <a:gd name="connsiteX58" fmla="*/ 521461 w 635184"/>
              <a:gd name="connsiteY58" fmla="*/ 529233 h 3290946"/>
              <a:gd name="connsiteX59" fmla="*/ 521917 w 635184"/>
              <a:gd name="connsiteY59" fmla="*/ 541328 h 3290946"/>
              <a:gd name="connsiteX60" fmla="*/ 517998 w 635184"/>
              <a:gd name="connsiteY60" fmla="*/ 541328 h 3290946"/>
              <a:gd name="connsiteX61" fmla="*/ 533334 w 635184"/>
              <a:gd name="connsiteY61" fmla="*/ 435180 h 3290946"/>
              <a:gd name="connsiteX62" fmla="*/ 530882 w 635184"/>
              <a:gd name="connsiteY62" fmla="*/ 444173 h 3290946"/>
              <a:gd name="connsiteX63" fmla="*/ 533274 w 635184"/>
              <a:gd name="connsiteY63" fmla="*/ 444173 h 3290946"/>
              <a:gd name="connsiteX64" fmla="*/ 379808 w 635184"/>
              <a:gd name="connsiteY64" fmla="*/ 527 h 3290946"/>
              <a:gd name="connsiteX65" fmla="*/ 383881 w 635184"/>
              <a:gd name="connsiteY65" fmla="*/ 5427 h 3290946"/>
              <a:gd name="connsiteX66" fmla="*/ 407629 w 635184"/>
              <a:gd name="connsiteY66" fmla="*/ 12869 h 3290946"/>
              <a:gd name="connsiteX67" fmla="*/ 421840 w 635184"/>
              <a:gd name="connsiteY67" fmla="*/ 59392 h 3290946"/>
              <a:gd name="connsiteX68" fmla="*/ 424531 w 635184"/>
              <a:gd name="connsiteY68" fmla="*/ 67565 h 3290946"/>
              <a:gd name="connsiteX69" fmla="*/ 425912 w 635184"/>
              <a:gd name="connsiteY69" fmla="*/ 75609 h 3290946"/>
              <a:gd name="connsiteX70" fmla="*/ 427781 w 635184"/>
              <a:gd name="connsiteY70" fmla="*/ 78770 h 3290946"/>
              <a:gd name="connsiteX71" fmla="*/ 430161 w 635184"/>
              <a:gd name="connsiteY71" fmla="*/ 81389 h 3290946"/>
              <a:gd name="connsiteX72" fmla="*/ 462542 w 635184"/>
              <a:gd name="connsiteY72" fmla="*/ 106452 h 3290946"/>
              <a:gd name="connsiteX73" fmla="*/ 501717 w 635184"/>
              <a:gd name="connsiteY73" fmla="*/ 154196 h 3290946"/>
              <a:gd name="connsiteX74" fmla="*/ 501648 w 635184"/>
              <a:gd name="connsiteY74" fmla="*/ 154514 h 3290946"/>
              <a:gd name="connsiteX75" fmla="*/ 503592 w 635184"/>
              <a:gd name="connsiteY75" fmla="*/ 153723 h 3290946"/>
              <a:gd name="connsiteX76" fmla="*/ 516400 w 635184"/>
              <a:gd name="connsiteY76" fmla="*/ 158423 h 3290946"/>
              <a:gd name="connsiteX77" fmla="*/ 525495 w 635184"/>
              <a:gd name="connsiteY77" fmla="*/ 216466 h 3290946"/>
              <a:gd name="connsiteX78" fmla="*/ 538319 w 635184"/>
              <a:gd name="connsiteY78" fmla="*/ 207298 h 3290946"/>
              <a:gd name="connsiteX79" fmla="*/ 535636 w 635184"/>
              <a:gd name="connsiteY79" fmla="*/ 278259 h 3290946"/>
              <a:gd name="connsiteX80" fmla="*/ 537987 w 635184"/>
              <a:gd name="connsiteY80" fmla="*/ 316180 h 3290946"/>
              <a:gd name="connsiteX81" fmla="*/ 540680 w 635184"/>
              <a:gd name="connsiteY81" fmla="*/ 375295 h 3290946"/>
              <a:gd name="connsiteX82" fmla="*/ 535708 w 635184"/>
              <a:gd name="connsiteY82" fmla="*/ 426473 h 3290946"/>
              <a:gd name="connsiteX83" fmla="*/ 534002 w 635184"/>
              <a:gd name="connsiteY83" fmla="*/ 432729 h 3290946"/>
              <a:gd name="connsiteX84" fmla="*/ 534540 w 635184"/>
              <a:gd name="connsiteY84" fmla="*/ 444292 h 3290946"/>
              <a:gd name="connsiteX85" fmla="*/ 525796 w 635184"/>
              <a:gd name="connsiteY85" fmla="*/ 507693 h 3290946"/>
              <a:gd name="connsiteX86" fmla="*/ 525696 w 635184"/>
              <a:gd name="connsiteY86" fmla="*/ 507693 h 3290946"/>
              <a:gd name="connsiteX87" fmla="*/ 525700 w 635184"/>
              <a:gd name="connsiteY87" fmla="*/ 506290 h 3290946"/>
              <a:gd name="connsiteX88" fmla="*/ 524563 w 635184"/>
              <a:gd name="connsiteY88" fmla="*/ 515186 h 3290946"/>
              <a:gd name="connsiteX89" fmla="*/ 521880 w 635184"/>
              <a:gd name="connsiteY89" fmla="*/ 527768 h 3290946"/>
              <a:gd name="connsiteX90" fmla="*/ 521461 w 635184"/>
              <a:gd name="connsiteY90" fmla="*/ 529233 h 3290946"/>
              <a:gd name="connsiteX91" fmla="*/ 521231 w 635184"/>
              <a:gd name="connsiteY91" fmla="*/ 523154 h 3290946"/>
              <a:gd name="connsiteX92" fmla="*/ 510943 w 635184"/>
              <a:gd name="connsiteY92" fmla="*/ 494149 h 3290946"/>
              <a:gd name="connsiteX93" fmla="*/ 502712 w 635184"/>
              <a:gd name="connsiteY93" fmla="*/ 507328 h 3290946"/>
              <a:gd name="connsiteX94" fmla="*/ 501051 w 635184"/>
              <a:gd name="connsiteY94" fmla="*/ 539218 h 3290946"/>
              <a:gd name="connsiteX95" fmla="*/ 501970 w 635184"/>
              <a:gd name="connsiteY95" fmla="*/ 539506 h 3290946"/>
              <a:gd name="connsiteX96" fmla="*/ 510003 w 635184"/>
              <a:gd name="connsiteY96" fmla="*/ 565805 h 3290946"/>
              <a:gd name="connsiteX97" fmla="*/ 516390 w 635184"/>
              <a:gd name="connsiteY97" fmla="*/ 569486 h 3290946"/>
              <a:gd name="connsiteX98" fmla="*/ 520229 w 635184"/>
              <a:gd name="connsiteY98" fmla="*/ 587167 h 3290946"/>
              <a:gd name="connsiteX99" fmla="*/ 519429 w 635184"/>
              <a:gd name="connsiteY99" fmla="*/ 597447 h 3290946"/>
              <a:gd name="connsiteX100" fmla="*/ 520253 w 635184"/>
              <a:gd name="connsiteY100" fmla="*/ 602246 h 3290946"/>
              <a:gd name="connsiteX101" fmla="*/ 522122 w 635184"/>
              <a:gd name="connsiteY101" fmla="*/ 605407 h 3290946"/>
              <a:gd name="connsiteX102" fmla="*/ 524502 w 635184"/>
              <a:gd name="connsiteY102" fmla="*/ 608026 h 3290946"/>
              <a:gd name="connsiteX103" fmla="*/ 556883 w 635184"/>
              <a:gd name="connsiteY103" fmla="*/ 633089 h 3290946"/>
              <a:gd name="connsiteX104" fmla="*/ 596058 w 635184"/>
              <a:gd name="connsiteY104" fmla="*/ 680833 h 3290946"/>
              <a:gd name="connsiteX105" fmla="*/ 595989 w 635184"/>
              <a:gd name="connsiteY105" fmla="*/ 681151 h 3290946"/>
              <a:gd name="connsiteX106" fmla="*/ 597933 w 635184"/>
              <a:gd name="connsiteY106" fmla="*/ 680360 h 3290946"/>
              <a:gd name="connsiteX107" fmla="*/ 610741 w 635184"/>
              <a:gd name="connsiteY107" fmla="*/ 685060 h 3290946"/>
              <a:gd name="connsiteX108" fmla="*/ 619836 w 635184"/>
              <a:gd name="connsiteY108" fmla="*/ 743103 h 3290946"/>
              <a:gd name="connsiteX109" fmla="*/ 632660 w 635184"/>
              <a:gd name="connsiteY109" fmla="*/ 733935 h 3290946"/>
              <a:gd name="connsiteX110" fmla="*/ 629977 w 635184"/>
              <a:gd name="connsiteY110" fmla="*/ 804896 h 3290946"/>
              <a:gd name="connsiteX111" fmla="*/ 632328 w 635184"/>
              <a:gd name="connsiteY111" fmla="*/ 842817 h 3290946"/>
              <a:gd name="connsiteX112" fmla="*/ 635021 w 635184"/>
              <a:gd name="connsiteY112" fmla="*/ 901932 h 3290946"/>
              <a:gd name="connsiteX113" fmla="*/ 630049 w 635184"/>
              <a:gd name="connsiteY113" fmla="*/ 953110 h 3290946"/>
              <a:gd name="connsiteX114" fmla="*/ 628343 w 635184"/>
              <a:gd name="connsiteY114" fmla="*/ 959366 h 3290946"/>
              <a:gd name="connsiteX115" fmla="*/ 628881 w 635184"/>
              <a:gd name="connsiteY115" fmla="*/ 970929 h 3290946"/>
              <a:gd name="connsiteX116" fmla="*/ 620137 w 635184"/>
              <a:gd name="connsiteY116" fmla="*/ 1034330 h 3290946"/>
              <a:gd name="connsiteX117" fmla="*/ 620037 w 635184"/>
              <a:gd name="connsiteY117" fmla="*/ 1034330 h 3290946"/>
              <a:gd name="connsiteX118" fmla="*/ 620041 w 635184"/>
              <a:gd name="connsiteY118" fmla="*/ 1032927 h 3290946"/>
              <a:gd name="connsiteX119" fmla="*/ 618904 w 635184"/>
              <a:gd name="connsiteY119" fmla="*/ 1041823 h 3290946"/>
              <a:gd name="connsiteX120" fmla="*/ 616221 w 635184"/>
              <a:gd name="connsiteY120" fmla="*/ 1054405 h 3290946"/>
              <a:gd name="connsiteX121" fmla="*/ 615802 w 635184"/>
              <a:gd name="connsiteY121" fmla="*/ 1055870 h 3290946"/>
              <a:gd name="connsiteX122" fmla="*/ 615572 w 635184"/>
              <a:gd name="connsiteY122" fmla="*/ 1049791 h 3290946"/>
              <a:gd name="connsiteX123" fmla="*/ 605284 w 635184"/>
              <a:gd name="connsiteY123" fmla="*/ 1020786 h 3290946"/>
              <a:gd name="connsiteX124" fmla="*/ 594309 w 635184"/>
              <a:gd name="connsiteY124" fmla="*/ 1086658 h 3290946"/>
              <a:gd name="connsiteX125" fmla="*/ 614570 w 635184"/>
              <a:gd name="connsiteY125" fmla="*/ 1113804 h 3290946"/>
              <a:gd name="connsiteX126" fmla="*/ 611213 w 635184"/>
              <a:gd name="connsiteY126" fmla="*/ 1156964 h 3290946"/>
              <a:gd name="connsiteX127" fmla="*/ 609746 w 635184"/>
              <a:gd name="connsiteY127" fmla="*/ 1206405 h 3290946"/>
              <a:gd name="connsiteX128" fmla="*/ 605967 w 635184"/>
              <a:gd name="connsiteY128" fmla="*/ 1265192 h 3290946"/>
              <a:gd name="connsiteX129" fmla="*/ 603646 w 635184"/>
              <a:gd name="connsiteY129" fmla="*/ 1297517 h 3290946"/>
              <a:gd name="connsiteX130" fmla="*/ 601123 w 635184"/>
              <a:gd name="connsiteY130" fmla="*/ 1275967 h 3290946"/>
              <a:gd name="connsiteX131" fmla="*/ 598942 w 635184"/>
              <a:gd name="connsiteY131" fmla="*/ 1340737 h 3290946"/>
              <a:gd name="connsiteX132" fmla="*/ 596058 w 635184"/>
              <a:gd name="connsiteY132" fmla="*/ 1400566 h 3290946"/>
              <a:gd name="connsiteX133" fmla="*/ 593535 w 635184"/>
              <a:gd name="connsiteY133" fmla="*/ 1439410 h 3290946"/>
              <a:gd name="connsiteX134" fmla="*/ 591012 w 635184"/>
              <a:gd name="connsiteY134" fmla="*/ 1422354 h 3290946"/>
              <a:gd name="connsiteX135" fmla="*/ 586771 w 635184"/>
              <a:gd name="connsiteY135" fmla="*/ 1486470 h 3290946"/>
              <a:gd name="connsiteX136" fmla="*/ 580520 w 635184"/>
              <a:gd name="connsiteY136" fmla="*/ 1528141 h 3290946"/>
              <a:gd name="connsiteX137" fmla="*/ 580923 w 635184"/>
              <a:gd name="connsiteY137" fmla="*/ 1559991 h 3290946"/>
              <a:gd name="connsiteX138" fmla="*/ 579174 w 635184"/>
              <a:gd name="connsiteY138" fmla="*/ 1643572 h 3290946"/>
              <a:gd name="connsiteX139" fmla="*/ 575158 w 635184"/>
              <a:gd name="connsiteY139" fmla="*/ 1643572 h 3290946"/>
              <a:gd name="connsiteX140" fmla="*/ 573807 w 635184"/>
              <a:gd name="connsiteY140" fmla="*/ 1656163 h 3290946"/>
              <a:gd name="connsiteX141" fmla="*/ 570832 w 635184"/>
              <a:gd name="connsiteY141" fmla="*/ 1672147 h 3290946"/>
              <a:gd name="connsiteX142" fmla="*/ 572089 w 635184"/>
              <a:gd name="connsiteY142" fmla="*/ 1707152 h 3290946"/>
              <a:gd name="connsiteX143" fmla="*/ 563415 w 635184"/>
              <a:gd name="connsiteY143" fmla="*/ 1770672 h 3290946"/>
              <a:gd name="connsiteX144" fmla="*/ 561687 w 635184"/>
              <a:gd name="connsiteY144" fmla="*/ 1770672 h 3290946"/>
              <a:gd name="connsiteX145" fmla="*/ 561043 w 635184"/>
              <a:gd name="connsiteY145" fmla="*/ 1798532 h 3290946"/>
              <a:gd name="connsiteX146" fmla="*/ 558209 w 635184"/>
              <a:gd name="connsiteY146" fmla="*/ 1849253 h 3290946"/>
              <a:gd name="connsiteX147" fmla="*/ 554421 w 635184"/>
              <a:gd name="connsiteY147" fmla="*/ 1879733 h 3290946"/>
              <a:gd name="connsiteX148" fmla="*/ 552921 w 635184"/>
              <a:gd name="connsiteY148" fmla="*/ 1880444 h 3290946"/>
              <a:gd name="connsiteX149" fmla="*/ 552868 w 635184"/>
              <a:gd name="connsiteY149" fmla="*/ 1880321 h 3290946"/>
              <a:gd name="connsiteX150" fmla="*/ 552747 w 635184"/>
              <a:gd name="connsiteY150" fmla="*/ 1885068 h 3290946"/>
              <a:gd name="connsiteX151" fmla="*/ 551496 w 635184"/>
              <a:gd name="connsiteY151" fmla="*/ 1897086 h 3290946"/>
              <a:gd name="connsiteX152" fmla="*/ 548561 w 635184"/>
              <a:gd name="connsiteY152" fmla="*/ 1925572 h 3290946"/>
              <a:gd name="connsiteX153" fmla="*/ 550009 w 635184"/>
              <a:gd name="connsiteY153" fmla="*/ 1955010 h 3290946"/>
              <a:gd name="connsiteX154" fmla="*/ 541888 w 635184"/>
              <a:gd name="connsiteY154" fmla="*/ 2017310 h 3290946"/>
              <a:gd name="connsiteX155" fmla="*/ 541526 w 635184"/>
              <a:gd name="connsiteY155" fmla="*/ 2017310 h 3290946"/>
              <a:gd name="connsiteX156" fmla="*/ 542441 w 635184"/>
              <a:gd name="connsiteY156" fmla="*/ 2032788 h 3290946"/>
              <a:gd name="connsiteX157" fmla="*/ 538009 w 635184"/>
              <a:gd name="connsiteY157" fmla="*/ 2094164 h 3290946"/>
              <a:gd name="connsiteX158" fmla="*/ 531577 w 635184"/>
              <a:gd name="connsiteY158" fmla="*/ 2126252 h 3290946"/>
              <a:gd name="connsiteX159" fmla="*/ 533064 w 635184"/>
              <a:gd name="connsiteY159" fmla="*/ 2121608 h 3290946"/>
              <a:gd name="connsiteX160" fmla="*/ 526421 w 635184"/>
              <a:gd name="connsiteY160" fmla="*/ 2257429 h 3290946"/>
              <a:gd name="connsiteX161" fmla="*/ 517909 w 635184"/>
              <a:gd name="connsiteY161" fmla="*/ 2421170 h 3290946"/>
              <a:gd name="connsiteX162" fmla="*/ 515387 w 635184"/>
              <a:gd name="connsiteY162" fmla="*/ 2428764 h 3290946"/>
              <a:gd name="connsiteX163" fmla="*/ 514267 w 635184"/>
              <a:gd name="connsiteY163" fmla="*/ 2432332 h 3290946"/>
              <a:gd name="connsiteX164" fmla="*/ 514663 w 635184"/>
              <a:gd name="connsiteY164" fmla="*/ 2450161 h 3290946"/>
              <a:gd name="connsiteX165" fmla="*/ 510110 w 635184"/>
              <a:gd name="connsiteY165" fmla="*/ 2492488 h 3290946"/>
              <a:gd name="connsiteX166" fmla="*/ 510251 w 635184"/>
              <a:gd name="connsiteY166" fmla="*/ 2498590 h 3290946"/>
              <a:gd name="connsiteX167" fmla="*/ 508784 w 635184"/>
              <a:gd name="connsiteY167" fmla="*/ 2547495 h 3290946"/>
              <a:gd name="connsiteX168" fmla="*/ 504402 w 635184"/>
              <a:gd name="connsiteY168" fmla="*/ 2581041 h 3290946"/>
              <a:gd name="connsiteX169" fmla="*/ 502575 w 635184"/>
              <a:gd name="connsiteY169" fmla="*/ 2581456 h 3290946"/>
              <a:gd name="connsiteX170" fmla="*/ 502492 w 635184"/>
              <a:gd name="connsiteY170" fmla="*/ 2581260 h 3290946"/>
              <a:gd name="connsiteX171" fmla="*/ 502309 w 635184"/>
              <a:gd name="connsiteY171" fmla="*/ 2595239 h 3290946"/>
              <a:gd name="connsiteX172" fmla="*/ 501216 w 635184"/>
              <a:gd name="connsiteY172" fmla="*/ 2620361 h 3290946"/>
              <a:gd name="connsiteX173" fmla="*/ 497427 w 635184"/>
              <a:gd name="connsiteY173" fmla="*/ 2681738 h 3290946"/>
              <a:gd name="connsiteX174" fmla="*/ 494472 w 635184"/>
              <a:gd name="connsiteY174" fmla="*/ 2720016 h 3290946"/>
              <a:gd name="connsiteX175" fmla="*/ 491317 w 635184"/>
              <a:gd name="connsiteY175" fmla="*/ 2693108 h 3290946"/>
              <a:gd name="connsiteX176" fmla="*/ 489899 w 635184"/>
              <a:gd name="connsiteY176" fmla="*/ 2753056 h 3290946"/>
              <a:gd name="connsiteX177" fmla="*/ 485689 w 635184"/>
              <a:gd name="connsiteY177" fmla="*/ 2815743 h 3290946"/>
              <a:gd name="connsiteX178" fmla="*/ 474664 w 635184"/>
              <a:gd name="connsiteY178" fmla="*/ 3033627 h 3290946"/>
              <a:gd name="connsiteX179" fmla="*/ 466614 w 635184"/>
              <a:gd name="connsiteY179" fmla="*/ 3268299 h 3290946"/>
              <a:gd name="connsiteX180" fmla="*/ 438584 w 635184"/>
              <a:gd name="connsiteY180" fmla="*/ 3287855 h 3290946"/>
              <a:gd name="connsiteX181" fmla="*/ 428086 w 635184"/>
              <a:gd name="connsiteY181" fmla="*/ 3270549 h 3290946"/>
              <a:gd name="connsiteX182" fmla="*/ 426655 w 635184"/>
              <a:gd name="connsiteY182" fmla="*/ 3266887 h 3290946"/>
              <a:gd name="connsiteX183" fmla="*/ 426374 w 635184"/>
              <a:gd name="connsiteY183" fmla="*/ 3269430 h 3290946"/>
              <a:gd name="connsiteX184" fmla="*/ 408424 w 635184"/>
              <a:gd name="connsiteY184" fmla="*/ 3265710 h 3290946"/>
              <a:gd name="connsiteX185" fmla="*/ 388224 w 635184"/>
              <a:gd name="connsiteY185" fmla="*/ 3254488 h 3290946"/>
              <a:gd name="connsiteX186" fmla="*/ 371058 w 635184"/>
              <a:gd name="connsiteY186" fmla="*/ 3230914 h 3290946"/>
              <a:gd name="connsiteX187" fmla="*/ 370261 w 635184"/>
              <a:gd name="connsiteY187" fmla="*/ 3220752 h 3290946"/>
              <a:gd name="connsiteX188" fmla="*/ 366416 w 635184"/>
              <a:gd name="connsiteY188" fmla="*/ 3218274 h 3290946"/>
              <a:gd name="connsiteX189" fmla="*/ 365391 w 635184"/>
              <a:gd name="connsiteY189" fmla="*/ 3216603 h 3290946"/>
              <a:gd name="connsiteX190" fmla="*/ 361488 w 635184"/>
              <a:gd name="connsiteY190" fmla="*/ 3217692 h 3290946"/>
              <a:gd name="connsiteX191" fmla="*/ 356204 w 635184"/>
              <a:gd name="connsiteY191" fmla="*/ 3214810 h 3290946"/>
              <a:gd name="connsiteX192" fmla="*/ 341803 w 635184"/>
              <a:gd name="connsiteY192" fmla="*/ 3186682 h 3290946"/>
              <a:gd name="connsiteX193" fmla="*/ 340265 w 635184"/>
              <a:gd name="connsiteY193" fmla="*/ 3172484 h 3290946"/>
              <a:gd name="connsiteX194" fmla="*/ 340850 w 635184"/>
              <a:gd name="connsiteY194" fmla="*/ 3167630 h 3290946"/>
              <a:gd name="connsiteX195" fmla="*/ 337321 w 635184"/>
              <a:gd name="connsiteY195" fmla="*/ 3166099 h 3290946"/>
              <a:gd name="connsiteX196" fmla="*/ 329753 w 635184"/>
              <a:gd name="connsiteY196" fmla="*/ 3155904 h 3290946"/>
              <a:gd name="connsiteX197" fmla="*/ 325502 w 635184"/>
              <a:gd name="connsiteY197" fmla="*/ 3161054 h 3290946"/>
              <a:gd name="connsiteX198" fmla="*/ 291443 w 635184"/>
              <a:gd name="connsiteY198" fmla="*/ 3141557 h 3290946"/>
              <a:gd name="connsiteX199" fmla="*/ 276850 w 635184"/>
              <a:gd name="connsiteY199" fmla="*/ 3105005 h 3290946"/>
              <a:gd name="connsiteX200" fmla="*/ 270458 w 635184"/>
              <a:gd name="connsiteY200" fmla="*/ 2880915 h 3290946"/>
              <a:gd name="connsiteX201" fmla="*/ 274618 w 635184"/>
              <a:gd name="connsiteY201" fmla="*/ 2693276 h 3290946"/>
              <a:gd name="connsiteX202" fmla="*/ 272075 w 635184"/>
              <a:gd name="connsiteY202" fmla="*/ 2691637 h 3290946"/>
              <a:gd name="connsiteX203" fmla="*/ 271050 w 635184"/>
              <a:gd name="connsiteY203" fmla="*/ 2689966 h 3290946"/>
              <a:gd name="connsiteX204" fmla="*/ 267147 w 635184"/>
              <a:gd name="connsiteY204" fmla="*/ 2691055 h 3290946"/>
              <a:gd name="connsiteX205" fmla="*/ 261863 w 635184"/>
              <a:gd name="connsiteY205" fmla="*/ 2688173 h 3290946"/>
              <a:gd name="connsiteX206" fmla="*/ 247462 w 635184"/>
              <a:gd name="connsiteY206" fmla="*/ 2660045 h 3290946"/>
              <a:gd name="connsiteX207" fmla="*/ 245924 w 635184"/>
              <a:gd name="connsiteY207" fmla="*/ 2645847 h 3290946"/>
              <a:gd name="connsiteX208" fmla="*/ 246509 w 635184"/>
              <a:gd name="connsiteY208" fmla="*/ 2640993 h 3290946"/>
              <a:gd name="connsiteX209" fmla="*/ 242980 w 635184"/>
              <a:gd name="connsiteY209" fmla="*/ 2639462 h 3290946"/>
              <a:gd name="connsiteX210" fmla="*/ 235412 w 635184"/>
              <a:gd name="connsiteY210" fmla="*/ 2629267 h 3290946"/>
              <a:gd name="connsiteX211" fmla="*/ 231161 w 635184"/>
              <a:gd name="connsiteY211" fmla="*/ 2634417 h 3290946"/>
              <a:gd name="connsiteX212" fmla="*/ 219938 w 635184"/>
              <a:gd name="connsiteY212" fmla="*/ 2635154 h 3290946"/>
              <a:gd name="connsiteX213" fmla="*/ 202073 w 635184"/>
              <a:gd name="connsiteY213" fmla="*/ 2619325 h 3290946"/>
              <a:gd name="connsiteX214" fmla="*/ 196192 w 635184"/>
              <a:gd name="connsiteY214" fmla="*/ 2790779 h 3290946"/>
              <a:gd name="connsiteX215" fmla="*/ 168162 w 635184"/>
              <a:gd name="connsiteY215" fmla="*/ 2810335 h 3290946"/>
              <a:gd name="connsiteX216" fmla="*/ 157664 w 635184"/>
              <a:gd name="connsiteY216" fmla="*/ 2793029 h 3290946"/>
              <a:gd name="connsiteX217" fmla="*/ 156233 w 635184"/>
              <a:gd name="connsiteY217" fmla="*/ 2789367 h 3290946"/>
              <a:gd name="connsiteX218" fmla="*/ 155952 w 635184"/>
              <a:gd name="connsiteY218" fmla="*/ 2791910 h 3290946"/>
              <a:gd name="connsiteX219" fmla="*/ 138002 w 635184"/>
              <a:gd name="connsiteY219" fmla="*/ 2788190 h 3290946"/>
              <a:gd name="connsiteX220" fmla="*/ 117802 w 635184"/>
              <a:gd name="connsiteY220" fmla="*/ 2776968 h 3290946"/>
              <a:gd name="connsiteX221" fmla="*/ 100636 w 635184"/>
              <a:gd name="connsiteY221" fmla="*/ 2753394 h 3290946"/>
              <a:gd name="connsiteX222" fmla="*/ 99839 w 635184"/>
              <a:gd name="connsiteY222" fmla="*/ 2743232 h 3290946"/>
              <a:gd name="connsiteX223" fmla="*/ 95994 w 635184"/>
              <a:gd name="connsiteY223" fmla="*/ 2740754 h 3290946"/>
              <a:gd name="connsiteX224" fmla="*/ 94969 w 635184"/>
              <a:gd name="connsiteY224" fmla="*/ 2739083 h 3290946"/>
              <a:gd name="connsiteX225" fmla="*/ 91066 w 635184"/>
              <a:gd name="connsiteY225" fmla="*/ 2740172 h 3290946"/>
              <a:gd name="connsiteX226" fmla="*/ 85782 w 635184"/>
              <a:gd name="connsiteY226" fmla="*/ 2737290 h 3290946"/>
              <a:gd name="connsiteX227" fmla="*/ 71381 w 635184"/>
              <a:gd name="connsiteY227" fmla="*/ 2709162 h 3290946"/>
              <a:gd name="connsiteX228" fmla="*/ 69843 w 635184"/>
              <a:gd name="connsiteY228" fmla="*/ 2694964 h 3290946"/>
              <a:gd name="connsiteX229" fmla="*/ 70428 w 635184"/>
              <a:gd name="connsiteY229" fmla="*/ 2690110 h 3290946"/>
              <a:gd name="connsiteX230" fmla="*/ 66899 w 635184"/>
              <a:gd name="connsiteY230" fmla="*/ 2688579 h 3290946"/>
              <a:gd name="connsiteX231" fmla="*/ 59331 w 635184"/>
              <a:gd name="connsiteY231" fmla="*/ 2678384 h 3290946"/>
              <a:gd name="connsiteX232" fmla="*/ 55080 w 635184"/>
              <a:gd name="connsiteY232" fmla="*/ 2683534 h 3290946"/>
              <a:gd name="connsiteX233" fmla="*/ 21021 w 635184"/>
              <a:gd name="connsiteY233" fmla="*/ 2664037 h 3290946"/>
              <a:gd name="connsiteX234" fmla="*/ 6428 w 635184"/>
              <a:gd name="connsiteY234" fmla="*/ 2627485 h 3290946"/>
              <a:gd name="connsiteX235" fmla="*/ 4659 w 635184"/>
              <a:gd name="connsiteY235" fmla="*/ 2194871 h 3290946"/>
              <a:gd name="connsiteX236" fmla="*/ 4619 w 635184"/>
              <a:gd name="connsiteY236" fmla="*/ 2180227 h 3290946"/>
              <a:gd name="connsiteX237" fmla="*/ 4719 w 635184"/>
              <a:gd name="connsiteY237" fmla="*/ 2145103 h 3290946"/>
              <a:gd name="connsiteX238" fmla="*/ 10770 w 635184"/>
              <a:gd name="connsiteY238" fmla="*/ 2113314 h 3290946"/>
              <a:gd name="connsiteX239" fmla="*/ 12781 w 635184"/>
              <a:gd name="connsiteY239" fmla="*/ 2107089 h 3290946"/>
              <a:gd name="connsiteX240" fmla="*/ 13720 w 635184"/>
              <a:gd name="connsiteY240" fmla="*/ 2103694 h 3290946"/>
              <a:gd name="connsiteX241" fmla="*/ 12854 w 635184"/>
              <a:gd name="connsiteY241" fmla="*/ 2113509 h 3290946"/>
              <a:gd name="connsiteX242" fmla="*/ 17483 w 635184"/>
              <a:gd name="connsiteY242" fmla="*/ 2099741 h 3290946"/>
              <a:gd name="connsiteX243" fmla="*/ 20005 w 635184"/>
              <a:gd name="connsiteY243" fmla="*/ 2073963 h 3290946"/>
              <a:gd name="connsiteX244" fmla="*/ 9664 w 635184"/>
              <a:gd name="connsiteY244" fmla="*/ 2081048 h 3290946"/>
              <a:gd name="connsiteX245" fmla="*/ 9031 w 635184"/>
              <a:gd name="connsiteY245" fmla="*/ 2051669 h 3290946"/>
              <a:gd name="connsiteX246" fmla="*/ 9664 w 635184"/>
              <a:gd name="connsiteY246" fmla="*/ 2015861 h 3290946"/>
              <a:gd name="connsiteX247" fmla="*/ 13453 w 635184"/>
              <a:gd name="connsiteY247" fmla="*/ 1972849 h 3290946"/>
              <a:gd name="connsiteX248" fmla="*/ 17865 w 635184"/>
              <a:gd name="connsiteY248" fmla="*/ 1872212 h 3290946"/>
              <a:gd name="connsiteX249" fmla="*/ 21654 w 635184"/>
              <a:gd name="connsiteY249" fmla="*/ 1784939 h 3290946"/>
              <a:gd name="connsiteX250" fmla="*/ 25744 w 635184"/>
              <a:gd name="connsiteY250" fmla="*/ 1704334 h 3290946"/>
              <a:gd name="connsiteX251" fmla="*/ 43522 w 635184"/>
              <a:gd name="connsiteY251" fmla="*/ 1437723 h 3290946"/>
              <a:gd name="connsiteX252" fmla="*/ 62869 w 635184"/>
              <a:gd name="connsiteY252" fmla="*/ 1132477 h 3290946"/>
              <a:gd name="connsiteX253" fmla="*/ 72557 w 635184"/>
              <a:gd name="connsiteY253" fmla="*/ 982101 h 3290946"/>
              <a:gd name="connsiteX254" fmla="*/ 82868 w 635184"/>
              <a:gd name="connsiteY254" fmla="*/ 844881 h 3290946"/>
              <a:gd name="connsiteX255" fmla="*/ 90788 w 635184"/>
              <a:gd name="connsiteY255" fmla="*/ 771241 h 3290946"/>
              <a:gd name="connsiteX256" fmla="*/ 98204 w 635184"/>
              <a:gd name="connsiteY256" fmla="*/ 705995 h 3290946"/>
              <a:gd name="connsiteX257" fmla="*/ 103682 w 635184"/>
              <a:gd name="connsiteY257" fmla="*/ 646553 h 3290946"/>
              <a:gd name="connsiteX258" fmla="*/ 108254 w 635184"/>
              <a:gd name="connsiteY258" fmla="*/ 582110 h 3290946"/>
              <a:gd name="connsiteX259" fmla="*/ 113792 w 635184"/>
              <a:gd name="connsiteY259" fmla="*/ 543207 h 3290946"/>
              <a:gd name="connsiteX260" fmla="*/ 119209 w 635184"/>
              <a:gd name="connsiteY260" fmla="*/ 504958 h 3290946"/>
              <a:gd name="connsiteX261" fmla="*/ 128716 w 635184"/>
              <a:gd name="connsiteY261" fmla="*/ 424293 h 3290946"/>
              <a:gd name="connsiteX262" fmla="*/ 139389 w 635184"/>
              <a:gd name="connsiteY262" fmla="*/ 329103 h 3290946"/>
              <a:gd name="connsiteX263" fmla="*/ 144977 w 635184"/>
              <a:gd name="connsiteY263" fmla="*/ 299367 h 3290946"/>
              <a:gd name="connsiteX264" fmla="*/ 144695 w 635184"/>
              <a:gd name="connsiteY264" fmla="*/ 324340 h 3290946"/>
              <a:gd name="connsiteX265" fmla="*/ 148605 w 635184"/>
              <a:gd name="connsiteY265" fmla="*/ 271863 h 3290946"/>
              <a:gd name="connsiteX266" fmla="*/ 158163 w 635184"/>
              <a:gd name="connsiteY266" fmla="*/ 222839 h 3290946"/>
              <a:gd name="connsiteX267" fmla="*/ 160404 w 635184"/>
              <a:gd name="connsiteY267" fmla="*/ 198580 h 3290946"/>
              <a:gd name="connsiteX268" fmla="*/ 167549 w 635184"/>
              <a:gd name="connsiteY268" fmla="*/ 147889 h 3290946"/>
              <a:gd name="connsiteX269" fmla="*/ 170492 w 635184"/>
              <a:gd name="connsiteY269" fmla="*/ 134958 h 3290946"/>
              <a:gd name="connsiteX270" fmla="*/ 171783 w 635184"/>
              <a:gd name="connsiteY270" fmla="*/ 129584 h 3290946"/>
              <a:gd name="connsiteX271" fmla="*/ 171821 w 635184"/>
              <a:gd name="connsiteY271" fmla="*/ 128713 h 3290946"/>
              <a:gd name="connsiteX272" fmla="*/ 173720 w 635184"/>
              <a:gd name="connsiteY272" fmla="*/ 121249 h 3290946"/>
              <a:gd name="connsiteX273" fmla="*/ 174067 w 635184"/>
              <a:gd name="connsiteY273" fmla="*/ 120889 h 3290946"/>
              <a:gd name="connsiteX274" fmla="*/ 174594 w 635184"/>
              <a:gd name="connsiteY274" fmla="*/ 119940 h 3290946"/>
              <a:gd name="connsiteX275" fmla="*/ 174551 w 635184"/>
              <a:gd name="connsiteY275" fmla="*/ 120386 h 3290946"/>
              <a:gd name="connsiteX276" fmla="*/ 175059 w 635184"/>
              <a:gd name="connsiteY276" fmla="*/ 119858 h 3290946"/>
              <a:gd name="connsiteX277" fmla="*/ 175743 w 635184"/>
              <a:gd name="connsiteY277" fmla="*/ 97541 h 3290946"/>
              <a:gd name="connsiteX278" fmla="*/ 187087 w 635184"/>
              <a:gd name="connsiteY278" fmla="*/ 65796 h 3290946"/>
              <a:gd name="connsiteX279" fmla="*/ 203727 w 635184"/>
              <a:gd name="connsiteY279" fmla="*/ 49644 h 3290946"/>
              <a:gd name="connsiteX280" fmla="*/ 207800 w 635184"/>
              <a:gd name="connsiteY280" fmla="*/ 54544 h 3290946"/>
              <a:gd name="connsiteX281" fmla="*/ 231548 w 635184"/>
              <a:gd name="connsiteY281" fmla="*/ 61986 h 3290946"/>
              <a:gd name="connsiteX282" fmla="*/ 245759 w 635184"/>
              <a:gd name="connsiteY282" fmla="*/ 108509 h 3290946"/>
              <a:gd name="connsiteX283" fmla="*/ 248450 w 635184"/>
              <a:gd name="connsiteY283" fmla="*/ 116682 h 3290946"/>
              <a:gd name="connsiteX284" fmla="*/ 249831 w 635184"/>
              <a:gd name="connsiteY284" fmla="*/ 124726 h 3290946"/>
              <a:gd name="connsiteX285" fmla="*/ 251700 w 635184"/>
              <a:gd name="connsiteY285" fmla="*/ 127887 h 3290946"/>
              <a:gd name="connsiteX286" fmla="*/ 254080 w 635184"/>
              <a:gd name="connsiteY286" fmla="*/ 130506 h 3290946"/>
              <a:gd name="connsiteX287" fmla="*/ 286461 w 635184"/>
              <a:gd name="connsiteY287" fmla="*/ 155569 h 3290946"/>
              <a:gd name="connsiteX288" fmla="*/ 325636 w 635184"/>
              <a:gd name="connsiteY288" fmla="*/ 203313 h 3290946"/>
              <a:gd name="connsiteX289" fmla="*/ 325567 w 635184"/>
              <a:gd name="connsiteY289" fmla="*/ 203631 h 3290946"/>
              <a:gd name="connsiteX290" fmla="*/ 327511 w 635184"/>
              <a:gd name="connsiteY290" fmla="*/ 202840 h 3290946"/>
              <a:gd name="connsiteX291" fmla="*/ 328497 w 635184"/>
              <a:gd name="connsiteY291" fmla="*/ 203202 h 3290946"/>
              <a:gd name="connsiteX292" fmla="*/ 334244 w 635184"/>
              <a:gd name="connsiteY292" fmla="*/ 173722 h 3290946"/>
              <a:gd name="connsiteX293" fmla="*/ 336485 w 635184"/>
              <a:gd name="connsiteY293" fmla="*/ 149463 h 3290946"/>
              <a:gd name="connsiteX294" fmla="*/ 343630 w 635184"/>
              <a:gd name="connsiteY294" fmla="*/ 98772 h 3290946"/>
              <a:gd name="connsiteX295" fmla="*/ 346573 w 635184"/>
              <a:gd name="connsiteY295" fmla="*/ 85841 h 3290946"/>
              <a:gd name="connsiteX296" fmla="*/ 347864 w 635184"/>
              <a:gd name="connsiteY296" fmla="*/ 80467 h 3290946"/>
              <a:gd name="connsiteX297" fmla="*/ 347902 w 635184"/>
              <a:gd name="connsiteY297" fmla="*/ 79596 h 3290946"/>
              <a:gd name="connsiteX298" fmla="*/ 349801 w 635184"/>
              <a:gd name="connsiteY298" fmla="*/ 72132 h 3290946"/>
              <a:gd name="connsiteX299" fmla="*/ 350148 w 635184"/>
              <a:gd name="connsiteY299" fmla="*/ 71772 h 3290946"/>
              <a:gd name="connsiteX300" fmla="*/ 350675 w 635184"/>
              <a:gd name="connsiteY300" fmla="*/ 70823 h 3290946"/>
              <a:gd name="connsiteX301" fmla="*/ 350632 w 635184"/>
              <a:gd name="connsiteY301" fmla="*/ 71269 h 3290946"/>
              <a:gd name="connsiteX302" fmla="*/ 351140 w 635184"/>
              <a:gd name="connsiteY302" fmla="*/ 70741 h 3290946"/>
              <a:gd name="connsiteX303" fmla="*/ 351824 w 635184"/>
              <a:gd name="connsiteY303" fmla="*/ 48424 h 3290946"/>
              <a:gd name="connsiteX304" fmla="*/ 363168 w 635184"/>
              <a:gd name="connsiteY304" fmla="*/ 16679 h 3290946"/>
              <a:gd name="connsiteX305" fmla="*/ 379808 w 635184"/>
              <a:gd name="connsiteY305" fmla="*/ 527 h 3290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</a:cxnLst>
            <a:rect l="l" t="t" r="r" b="b"/>
            <a:pathLst>
              <a:path w="635184" h="3290946">
                <a:moveTo>
                  <a:pt x="513256" y="2435822"/>
                </a:moveTo>
                <a:lnTo>
                  <a:pt x="512940" y="2437009"/>
                </a:lnTo>
                <a:cubicBezTo>
                  <a:pt x="512821" y="2437611"/>
                  <a:pt x="512845" y="2437828"/>
                  <a:pt x="513014" y="2437660"/>
                </a:cubicBezTo>
                <a:close/>
                <a:moveTo>
                  <a:pt x="14126" y="2099086"/>
                </a:moveTo>
                <a:cubicBezTo>
                  <a:pt x="14608" y="2099086"/>
                  <a:pt x="14570" y="2100271"/>
                  <a:pt x="14011" y="2102643"/>
                </a:cubicBezTo>
                <a:lnTo>
                  <a:pt x="13720" y="2103694"/>
                </a:lnTo>
                <a:close/>
                <a:moveTo>
                  <a:pt x="96538" y="1843646"/>
                </a:moveTo>
                <a:lnTo>
                  <a:pt x="96515" y="1844433"/>
                </a:lnTo>
                <a:lnTo>
                  <a:pt x="96478" y="1845626"/>
                </a:lnTo>
                <a:lnTo>
                  <a:pt x="96647" y="1844679"/>
                </a:lnTo>
                <a:close/>
                <a:moveTo>
                  <a:pt x="272619" y="1794529"/>
                </a:moveTo>
                <a:lnTo>
                  <a:pt x="272596" y="1795316"/>
                </a:lnTo>
                <a:lnTo>
                  <a:pt x="272559" y="1796509"/>
                </a:lnTo>
                <a:lnTo>
                  <a:pt x="272728" y="1795562"/>
                </a:lnTo>
                <a:close/>
                <a:moveTo>
                  <a:pt x="97240" y="1721538"/>
                </a:moveTo>
                <a:cubicBezTo>
                  <a:pt x="90808" y="1719038"/>
                  <a:pt x="90248" y="1727124"/>
                  <a:pt x="95561" y="1745797"/>
                </a:cubicBezTo>
                <a:lnTo>
                  <a:pt x="97924" y="1757412"/>
                </a:lnTo>
                <a:lnTo>
                  <a:pt x="98506" y="1748685"/>
                </a:lnTo>
                <a:lnTo>
                  <a:pt x="99259" y="1739724"/>
                </a:lnTo>
                <a:lnTo>
                  <a:pt x="98040" y="1734637"/>
                </a:lnTo>
                <a:cubicBezTo>
                  <a:pt x="97657" y="1731411"/>
                  <a:pt x="97390" y="1727045"/>
                  <a:pt x="97240" y="1721538"/>
                </a:cubicBezTo>
                <a:close/>
                <a:moveTo>
                  <a:pt x="273321" y="1672421"/>
                </a:moveTo>
                <a:cubicBezTo>
                  <a:pt x="266889" y="1669921"/>
                  <a:pt x="266329" y="1678007"/>
                  <a:pt x="271642" y="1696680"/>
                </a:cubicBezTo>
                <a:lnTo>
                  <a:pt x="274005" y="1708295"/>
                </a:lnTo>
                <a:lnTo>
                  <a:pt x="274587" y="1699568"/>
                </a:lnTo>
                <a:lnTo>
                  <a:pt x="275340" y="1690607"/>
                </a:lnTo>
                <a:lnTo>
                  <a:pt x="274121" y="1685520"/>
                </a:lnTo>
                <a:cubicBezTo>
                  <a:pt x="273738" y="1682294"/>
                  <a:pt x="273471" y="1677928"/>
                  <a:pt x="273321" y="1672421"/>
                </a:cubicBezTo>
                <a:close/>
                <a:moveTo>
                  <a:pt x="615802" y="1055870"/>
                </a:moveTo>
                <a:lnTo>
                  <a:pt x="616258" y="1067965"/>
                </a:lnTo>
                <a:lnTo>
                  <a:pt x="612339" y="1067965"/>
                </a:lnTo>
                <a:close/>
                <a:moveTo>
                  <a:pt x="161479" y="1052526"/>
                </a:moveTo>
                <a:cubicBezTo>
                  <a:pt x="161204" y="1052526"/>
                  <a:pt x="160964" y="1053400"/>
                  <a:pt x="160758" y="1055146"/>
                </a:cubicBezTo>
                <a:lnTo>
                  <a:pt x="160720" y="1055727"/>
                </a:lnTo>
                <a:lnTo>
                  <a:pt x="161444" y="1054402"/>
                </a:lnTo>
                <a:cubicBezTo>
                  <a:pt x="162017" y="1053151"/>
                  <a:pt x="162028" y="1052526"/>
                  <a:pt x="161479" y="1052526"/>
                </a:cubicBezTo>
                <a:close/>
                <a:moveTo>
                  <a:pt x="337560" y="1003409"/>
                </a:moveTo>
                <a:cubicBezTo>
                  <a:pt x="337285" y="1003409"/>
                  <a:pt x="337045" y="1004283"/>
                  <a:pt x="336839" y="1006029"/>
                </a:cubicBezTo>
                <a:lnTo>
                  <a:pt x="336801" y="1006610"/>
                </a:lnTo>
                <a:lnTo>
                  <a:pt x="337525" y="1005285"/>
                </a:lnTo>
                <a:cubicBezTo>
                  <a:pt x="338098" y="1004034"/>
                  <a:pt x="338109" y="1003409"/>
                  <a:pt x="337560" y="1003409"/>
                </a:cubicBezTo>
                <a:close/>
                <a:moveTo>
                  <a:pt x="627675" y="961817"/>
                </a:moveTo>
                <a:lnTo>
                  <a:pt x="625223" y="970810"/>
                </a:lnTo>
                <a:lnTo>
                  <a:pt x="627615" y="970810"/>
                </a:lnTo>
                <a:close/>
                <a:moveTo>
                  <a:pt x="167359" y="888109"/>
                </a:moveTo>
                <a:lnTo>
                  <a:pt x="167321" y="889003"/>
                </a:lnTo>
                <a:lnTo>
                  <a:pt x="167662" y="898510"/>
                </a:lnTo>
                <a:cubicBezTo>
                  <a:pt x="168351" y="907718"/>
                  <a:pt x="169982" y="913327"/>
                  <a:pt x="172554" y="915337"/>
                </a:cubicBezTo>
                <a:cubicBezTo>
                  <a:pt x="175985" y="918016"/>
                  <a:pt x="178591" y="918174"/>
                  <a:pt x="180373" y="915813"/>
                </a:cubicBezTo>
                <a:cubicBezTo>
                  <a:pt x="182155" y="913451"/>
                  <a:pt x="183046" y="908242"/>
                  <a:pt x="183046" y="900186"/>
                </a:cubicBezTo>
                <a:cubicBezTo>
                  <a:pt x="183046" y="894143"/>
                  <a:pt x="180092" y="890367"/>
                  <a:pt x="174182" y="888856"/>
                </a:cubicBezTo>
                <a:close/>
                <a:moveTo>
                  <a:pt x="343440" y="838992"/>
                </a:moveTo>
                <a:lnTo>
                  <a:pt x="343402" y="839886"/>
                </a:lnTo>
                <a:lnTo>
                  <a:pt x="343743" y="849393"/>
                </a:lnTo>
                <a:cubicBezTo>
                  <a:pt x="344432" y="858601"/>
                  <a:pt x="346063" y="864210"/>
                  <a:pt x="348635" y="866220"/>
                </a:cubicBezTo>
                <a:cubicBezTo>
                  <a:pt x="352066" y="868899"/>
                  <a:pt x="354672" y="869057"/>
                  <a:pt x="356454" y="866696"/>
                </a:cubicBezTo>
                <a:cubicBezTo>
                  <a:pt x="358236" y="864334"/>
                  <a:pt x="359127" y="859125"/>
                  <a:pt x="359127" y="851069"/>
                </a:cubicBezTo>
                <a:cubicBezTo>
                  <a:pt x="359127" y="845026"/>
                  <a:pt x="356173" y="841250"/>
                  <a:pt x="350263" y="839739"/>
                </a:cubicBezTo>
                <a:close/>
                <a:moveTo>
                  <a:pt x="521461" y="529233"/>
                </a:moveTo>
                <a:lnTo>
                  <a:pt x="521917" y="541328"/>
                </a:lnTo>
                <a:lnTo>
                  <a:pt x="517998" y="541328"/>
                </a:lnTo>
                <a:close/>
                <a:moveTo>
                  <a:pt x="533334" y="435180"/>
                </a:moveTo>
                <a:lnTo>
                  <a:pt x="530882" y="444173"/>
                </a:lnTo>
                <a:lnTo>
                  <a:pt x="533274" y="444173"/>
                </a:lnTo>
                <a:close/>
                <a:moveTo>
                  <a:pt x="379808" y="527"/>
                </a:moveTo>
                <a:cubicBezTo>
                  <a:pt x="381289" y="1304"/>
                  <a:pt x="382646" y="2937"/>
                  <a:pt x="383881" y="5427"/>
                </a:cubicBezTo>
                <a:cubicBezTo>
                  <a:pt x="388819" y="15389"/>
                  <a:pt x="396734" y="17869"/>
                  <a:pt x="407629" y="12869"/>
                </a:cubicBezTo>
                <a:cubicBezTo>
                  <a:pt x="412640" y="32911"/>
                  <a:pt x="417377" y="48419"/>
                  <a:pt x="421840" y="59392"/>
                </a:cubicBezTo>
                <a:cubicBezTo>
                  <a:pt x="422955" y="62136"/>
                  <a:pt x="423852" y="64860"/>
                  <a:pt x="424531" y="67565"/>
                </a:cubicBezTo>
                <a:lnTo>
                  <a:pt x="425912" y="75609"/>
                </a:lnTo>
                <a:lnTo>
                  <a:pt x="427781" y="78770"/>
                </a:lnTo>
                <a:cubicBezTo>
                  <a:pt x="428765" y="80199"/>
                  <a:pt x="429558" y="81072"/>
                  <a:pt x="430161" y="81389"/>
                </a:cubicBezTo>
                <a:cubicBezTo>
                  <a:pt x="439527" y="83890"/>
                  <a:pt x="450321" y="92244"/>
                  <a:pt x="462542" y="106452"/>
                </a:cubicBezTo>
                <a:cubicBezTo>
                  <a:pt x="474763" y="120660"/>
                  <a:pt x="487821" y="136575"/>
                  <a:pt x="501717" y="154196"/>
                </a:cubicBezTo>
                <a:lnTo>
                  <a:pt x="501648" y="154514"/>
                </a:lnTo>
                <a:lnTo>
                  <a:pt x="503592" y="153723"/>
                </a:lnTo>
                <a:cubicBezTo>
                  <a:pt x="506849" y="153225"/>
                  <a:pt x="511119" y="154791"/>
                  <a:pt x="516400" y="158423"/>
                </a:cubicBezTo>
                <a:cubicBezTo>
                  <a:pt x="523441" y="163264"/>
                  <a:pt x="526473" y="182612"/>
                  <a:pt x="525495" y="216466"/>
                </a:cubicBezTo>
                <a:cubicBezTo>
                  <a:pt x="524798" y="210354"/>
                  <a:pt x="529073" y="207298"/>
                  <a:pt x="538319" y="207298"/>
                </a:cubicBezTo>
                <a:cubicBezTo>
                  <a:pt x="535800" y="246628"/>
                  <a:pt x="534905" y="270282"/>
                  <a:pt x="535636" y="278259"/>
                </a:cubicBezTo>
                <a:cubicBezTo>
                  <a:pt x="536366" y="286236"/>
                  <a:pt x="537149" y="298877"/>
                  <a:pt x="537987" y="316180"/>
                </a:cubicBezTo>
                <a:cubicBezTo>
                  <a:pt x="538824" y="333484"/>
                  <a:pt x="539722" y="353189"/>
                  <a:pt x="540680" y="375295"/>
                </a:cubicBezTo>
                <a:cubicBezTo>
                  <a:pt x="541399" y="391875"/>
                  <a:pt x="539742" y="408934"/>
                  <a:pt x="535708" y="426473"/>
                </a:cubicBezTo>
                <a:lnTo>
                  <a:pt x="534002" y="432729"/>
                </a:lnTo>
                <a:lnTo>
                  <a:pt x="534540" y="444292"/>
                </a:lnTo>
                <a:cubicBezTo>
                  <a:pt x="535384" y="465445"/>
                  <a:pt x="532470" y="486579"/>
                  <a:pt x="525796" y="507693"/>
                </a:cubicBezTo>
                <a:lnTo>
                  <a:pt x="525696" y="507693"/>
                </a:lnTo>
                <a:lnTo>
                  <a:pt x="525700" y="506290"/>
                </a:lnTo>
                <a:lnTo>
                  <a:pt x="524563" y="515186"/>
                </a:lnTo>
                <a:cubicBezTo>
                  <a:pt x="523869" y="519217"/>
                  <a:pt x="522974" y="523411"/>
                  <a:pt x="521880" y="527768"/>
                </a:cubicBezTo>
                <a:lnTo>
                  <a:pt x="521461" y="529233"/>
                </a:lnTo>
                <a:lnTo>
                  <a:pt x="521231" y="523154"/>
                </a:lnTo>
                <a:cubicBezTo>
                  <a:pt x="519859" y="507107"/>
                  <a:pt x="516430" y="497439"/>
                  <a:pt x="510943" y="494149"/>
                </a:cubicBezTo>
                <a:cubicBezTo>
                  <a:pt x="507284" y="491957"/>
                  <a:pt x="504541" y="496350"/>
                  <a:pt x="502712" y="507328"/>
                </a:cubicBezTo>
                <a:lnTo>
                  <a:pt x="501051" y="539218"/>
                </a:lnTo>
                <a:lnTo>
                  <a:pt x="501970" y="539506"/>
                </a:lnTo>
                <a:lnTo>
                  <a:pt x="510003" y="565805"/>
                </a:lnTo>
                <a:lnTo>
                  <a:pt x="516390" y="569486"/>
                </a:lnTo>
                <a:cubicBezTo>
                  <a:pt x="519767" y="574010"/>
                  <a:pt x="521046" y="579904"/>
                  <a:pt x="520229" y="587167"/>
                </a:cubicBezTo>
                <a:lnTo>
                  <a:pt x="519429" y="597447"/>
                </a:lnTo>
                <a:lnTo>
                  <a:pt x="520253" y="602246"/>
                </a:lnTo>
                <a:lnTo>
                  <a:pt x="522122" y="605407"/>
                </a:lnTo>
                <a:cubicBezTo>
                  <a:pt x="523106" y="606836"/>
                  <a:pt x="523899" y="607709"/>
                  <a:pt x="524502" y="608026"/>
                </a:cubicBezTo>
                <a:cubicBezTo>
                  <a:pt x="533868" y="610527"/>
                  <a:pt x="544662" y="618881"/>
                  <a:pt x="556883" y="633089"/>
                </a:cubicBezTo>
                <a:cubicBezTo>
                  <a:pt x="569104" y="647297"/>
                  <a:pt x="582162" y="663212"/>
                  <a:pt x="596058" y="680833"/>
                </a:cubicBezTo>
                <a:lnTo>
                  <a:pt x="595989" y="681151"/>
                </a:lnTo>
                <a:lnTo>
                  <a:pt x="597933" y="680360"/>
                </a:lnTo>
                <a:cubicBezTo>
                  <a:pt x="601190" y="679862"/>
                  <a:pt x="605460" y="681428"/>
                  <a:pt x="610741" y="685060"/>
                </a:cubicBezTo>
                <a:cubicBezTo>
                  <a:pt x="617782" y="689901"/>
                  <a:pt x="620814" y="709249"/>
                  <a:pt x="619836" y="743103"/>
                </a:cubicBezTo>
                <a:cubicBezTo>
                  <a:pt x="619139" y="736991"/>
                  <a:pt x="623414" y="733935"/>
                  <a:pt x="632660" y="733935"/>
                </a:cubicBezTo>
                <a:cubicBezTo>
                  <a:pt x="630141" y="773265"/>
                  <a:pt x="629246" y="796919"/>
                  <a:pt x="629977" y="804896"/>
                </a:cubicBezTo>
                <a:cubicBezTo>
                  <a:pt x="630707" y="812873"/>
                  <a:pt x="631490" y="825514"/>
                  <a:pt x="632328" y="842817"/>
                </a:cubicBezTo>
                <a:cubicBezTo>
                  <a:pt x="633165" y="860121"/>
                  <a:pt x="634063" y="879826"/>
                  <a:pt x="635021" y="901932"/>
                </a:cubicBezTo>
                <a:cubicBezTo>
                  <a:pt x="635740" y="918512"/>
                  <a:pt x="634083" y="935571"/>
                  <a:pt x="630049" y="953110"/>
                </a:cubicBezTo>
                <a:lnTo>
                  <a:pt x="628343" y="959366"/>
                </a:lnTo>
                <a:lnTo>
                  <a:pt x="628881" y="970929"/>
                </a:lnTo>
                <a:cubicBezTo>
                  <a:pt x="629725" y="992082"/>
                  <a:pt x="626811" y="1013216"/>
                  <a:pt x="620137" y="1034330"/>
                </a:cubicBezTo>
                <a:lnTo>
                  <a:pt x="620037" y="1034330"/>
                </a:lnTo>
                <a:lnTo>
                  <a:pt x="620041" y="1032927"/>
                </a:lnTo>
                <a:lnTo>
                  <a:pt x="618904" y="1041823"/>
                </a:lnTo>
                <a:cubicBezTo>
                  <a:pt x="618210" y="1045854"/>
                  <a:pt x="617315" y="1050048"/>
                  <a:pt x="616221" y="1054405"/>
                </a:cubicBezTo>
                <a:lnTo>
                  <a:pt x="615802" y="1055870"/>
                </a:lnTo>
                <a:lnTo>
                  <a:pt x="615572" y="1049791"/>
                </a:lnTo>
                <a:cubicBezTo>
                  <a:pt x="614200" y="1033744"/>
                  <a:pt x="610771" y="1024076"/>
                  <a:pt x="605284" y="1020786"/>
                </a:cubicBezTo>
                <a:cubicBezTo>
                  <a:pt x="597967" y="1016401"/>
                  <a:pt x="594309" y="1038358"/>
                  <a:pt x="594309" y="1086658"/>
                </a:cubicBezTo>
                <a:cubicBezTo>
                  <a:pt x="609451" y="1090229"/>
                  <a:pt x="616205" y="1099278"/>
                  <a:pt x="614570" y="1113804"/>
                </a:cubicBezTo>
                <a:cubicBezTo>
                  <a:pt x="612935" y="1128329"/>
                  <a:pt x="611816" y="1142716"/>
                  <a:pt x="611213" y="1156964"/>
                </a:cubicBezTo>
                <a:cubicBezTo>
                  <a:pt x="611213" y="1175577"/>
                  <a:pt x="610724" y="1192058"/>
                  <a:pt x="609746" y="1206405"/>
                </a:cubicBezTo>
                <a:cubicBezTo>
                  <a:pt x="608767" y="1220752"/>
                  <a:pt x="607508" y="1240347"/>
                  <a:pt x="605967" y="1265192"/>
                </a:cubicBezTo>
                <a:cubicBezTo>
                  <a:pt x="606101" y="1285512"/>
                  <a:pt x="605327" y="1296287"/>
                  <a:pt x="603646" y="1297517"/>
                </a:cubicBezTo>
                <a:cubicBezTo>
                  <a:pt x="601964" y="1298748"/>
                  <a:pt x="601123" y="1291564"/>
                  <a:pt x="601123" y="1275967"/>
                </a:cubicBezTo>
                <a:cubicBezTo>
                  <a:pt x="600051" y="1304225"/>
                  <a:pt x="599324" y="1325814"/>
                  <a:pt x="598942" y="1340737"/>
                </a:cubicBezTo>
                <a:cubicBezTo>
                  <a:pt x="598560" y="1355659"/>
                  <a:pt x="597599" y="1375602"/>
                  <a:pt x="596058" y="1400566"/>
                </a:cubicBezTo>
                <a:cubicBezTo>
                  <a:pt x="596058" y="1425212"/>
                  <a:pt x="595217" y="1438160"/>
                  <a:pt x="593535" y="1439410"/>
                </a:cubicBezTo>
                <a:cubicBezTo>
                  <a:pt x="591854" y="1440660"/>
                  <a:pt x="591012" y="1434975"/>
                  <a:pt x="591012" y="1422354"/>
                </a:cubicBezTo>
                <a:cubicBezTo>
                  <a:pt x="591012" y="1452517"/>
                  <a:pt x="589599" y="1473888"/>
                  <a:pt x="586771" y="1486470"/>
                </a:cubicBezTo>
                <a:cubicBezTo>
                  <a:pt x="583944" y="1499050"/>
                  <a:pt x="581860" y="1512941"/>
                  <a:pt x="580520" y="1528141"/>
                </a:cubicBezTo>
                <a:cubicBezTo>
                  <a:pt x="579944" y="1535682"/>
                  <a:pt x="580078" y="1546298"/>
                  <a:pt x="580923" y="1559991"/>
                </a:cubicBezTo>
                <a:cubicBezTo>
                  <a:pt x="581767" y="1573683"/>
                  <a:pt x="581184" y="1601543"/>
                  <a:pt x="579174" y="1643572"/>
                </a:cubicBezTo>
                <a:lnTo>
                  <a:pt x="575158" y="1643572"/>
                </a:lnTo>
                <a:lnTo>
                  <a:pt x="573807" y="1656163"/>
                </a:lnTo>
                <a:cubicBezTo>
                  <a:pt x="572427" y="1662295"/>
                  <a:pt x="571435" y="1667623"/>
                  <a:pt x="570832" y="1672147"/>
                </a:cubicBezTo>
                <a:cubicBezTo>
                  <a:pt x="570832" y="1674410"/>
                  <a:pt x="571251" y="1686078"/>
                  <a:pt x="572089" y="1707152"/>
                </a:cubicBezTo>
                <a:cubicBezTo>
                  <a:pt x="572926" y="1728226"/>
                  <a:pt x="570035" y="1749399"/>
                  <a:pt x="563415" y="1770672"/>
                </a:cubicBezTo>
                <a:lnTo>
                  <a:pt x="561687" y="1770672"/>
                </a:lnTo>
                <a:cubicBezTo>
                  <a:pt x="561673" y="1770751"/>
                  <a:pt x="561459" y="1780038"/>
                  <a:pt x="561043" y="1798532"/>
                </a:cubicBezTo>
                <a:cubicBezTo>
                  <a:pt x="560628" y="1817027"/>
                  <a:pt x="559683" y="1833933"/>
                  <a:pt x="558209" y="1849253"/>
                </a:cubicBezTo>
                <a:cubicBezTo>
                  <a:pt x="558209" y="1867073"/>
                  <a:pt x="556947" y="1877233"/>
                  <a:pt x="554421" y="1879733"/>
                </a:cubicBezTo>
                <a:cubicBezTo>
                  <a:pt x="553789" y="1880358"/>
                  <a:pt x="553289" y="1880595"/>
                  <a:pt x="552921" y="1880444"/>
                </a:cubicBezTo>
                <a:lnTo>
                  <a:pt x="552868" y="1880321"/>
                </a:lnTo>
                <a:lnTo>
                  <a:pt x="552747" y="1885068"/>
                </a:lnTo>
                <a:cubicBezTo>
                  <a:pt x="552469" y="1889816"/>
                  <a:pt x="552052" y="1893822"/>
                  <a:pt x="551496" y="1897086"/>
                </a:cubicBezTo>
                <a:cubicBezTo>
                  <a:pt x="550384" y="1903615"/>
                  <a:pt x="549406" y="1913110"/>
                  <a:pt x="548561" y="1925572"/>
                </a:cubicBezTo>
                <a:cubicBezTo>
                  <a:pt x="548267" y="1925254"/>
                  <a:pt x="548749" y="1935067"/>
                  <a:pt x="550009" y="1955010"/>
                </a:cubicBezTo>
                <a:cubicBezTo>
                  <a:pt x="551268" y="1974953"/>
                  <a:pt x="548561" y="1995720"/>
                  <a:pt x="541888" y="2017310"/>
                </a:cubicBezTo>
                <a:lnTo>
                  <a:pt x="541526" y="2017310"/>
                </a:lnTo>
                <a:cubicBezTo>
                  <a:pt x="541714" y="2014611"/>
                  <a:pt x="542019" y="2019770"/>
                  <a:pt x="542441" y="2032788"/>
                </a:cubicBezTo>
                <a:cubicBezTo>
                  <a:pt x="542863" y="2045805"/>
                  <a:pt x="541386" y="2066264"/>
                  <a:pt x="538009" y="2094164"/>
                </a:cubicBezTo>
                <a:cubicBezTo>
                  <a:pt x="538009" y="2102935"/>
                  <a:pt x="535865" y="2113631"/>
                  <a:pt x="531577" y="2126252"/>
                </a:cubicBezTo>
                <a:lnTo>
                  <a:pt x="533064" y="2121608"/>
                </a:lnTo>
                <a:cubicBezTo>
                  <a:pt x="530317" y="2162328"/>
                  <a:pt x="528103" y="2207601"/>
                  <a:pt x="526421" y="2257429"/>
                </a:cubicBezTo>
                <a:cubicBezTo>
                  <a:pt x="524740" y="2307256"/>
                  <a:pt x="521902" y="2361837"/>
                  <a:pt x="517909" y="2421170"/>
                </a:cubicBezTo>
                <a:cubicBezTo>
                  <a:pt x="516924" y="2424087"/>
                  <a:pt x="516083" y="2426618"/>
                  <a:pt x="515387" y="2428764"/>
                </a:cubicBezTo>
                <a:lnTo>
                  <a:pt x="514267" y="2432332"/>
                </a:lnTo>
                <a:lnTo>
                  <a:pt x="514663" y="2450161"/>
                </a:lnTo>
                <a:cubicBezTo>
                  <a:pt x="515085" y="2467505"/>
                  <a:pt x="513567" y="2481614"/>
                  <a:pt x="510110" y="2492488"/>
                </a:cubicBezTo>
                <a:cubicBezTo>
                  <a:pt x="509360" y="2492091"/>
                  <a:pt x="509407" y="2494125"/>
                  <a:pt x="510251" y="2498590"/>
                </a:cubicBezTo>
                <a:cubicBezTo>
                  <a:pt x="511095" y="2503055"/>
                  <a:pt x="510606" y="2519356"/>
                  <a:pt x="508784" y="2547495"/>
                </a:cubicBezTo>
                <a:cubicBezTo>
                  <a:pt x="508918" y="2567616"/>
                  <a:pt x="507457" y="2578798"/>
                  <a:pt x="504402" y="2581041"/>
                </a:cubicBezTo>
                <a:cubicBezTo>
                  <a:pt x="503638" y="2581601"/>
                  <a:pt x="503029" y="2581740"/>
                  <a:pt x="502575" y="2581456"/>
                </a:cubicBezTo>
                <a:lnTo>
                  <a:pt x="502492" y="2581260"/>
                </a:lnTo>
                <a:lnTo>
                  <a:pt x="502309" y="2595239"/>
                </a:lnTo>
                <a:cubicBezTo>
                  <a:pt x="502066" y="2604050"/>
                  <a:pt x="501702" y="2612424"/>
                  <a:pt x="501216" y="2620361"/>
                </a:cubicBezTo>
                <a:cubicBezTo>
                  <a:pt x="500244" y="2636236"/>
                  <a:pt x="498982" y="2656695"/>
                  <a:pt x="497427" y="2681738"/>
                </a:cubicBezTo>
                <a:cubicBezTo>
                  <a:pt x="497561" y="2707257"/>
                  <a:pt x="496576" y="2720016"/>
                  <a:pt x="494472" y="2720016"/>
                </a:cubicBezTo>
                <a:cubicBezTo>
                  <a:pt x="492369" y="2720016"/>
                  <a:pt x="491317" y="2711047"/>
                  <a:pt x="491317" y="2693108"/>
                </a:cubicBezTo>
                <a:cubicBezTo>
                  <a:pt x="491317" y="2710571"/>
                  <a:pt x="490844" y="2730554"/>
                  <a:pt x="489899" y="2753056"/>
                </a:cubicBezTo>
                <a:cubicBezTo>
                  <a:pt x="488955" y="2775559"/>
                  <a:pt x="487551" y="2796454"/>
                  <a:pt x="485689" y="2815743"/>
                </a:cubicBezTo>
                <a:cubicBezTo>
                  <a:pt x="481736" y="2874202"/>
                  <a:pt x="478061" y="2946830"/>
                  <a:pt x="474664" y="3033627"/>
                </a:cubicBezTo>
                <a:cubicBezTo>
                  <a:pt x="471267" y="3120424"/>
                  <a:pt x="468584" y="3198648"/>
                  <a:pt x="466614" y="3268299"/>
                </a:cubicBezTo>
                <a:cubicBezTo>
                  <a:pt x="453817" y="3288976"/>
                  <a:pt x="444474" y="3295495"/>
                  <a:pt x="438584" y="3287855"/>
                </a:cubicBezTo>
                <a:cubicBezTo>
                  <a:pt x="434167" y="3282125"/>
                  <a:pt x="430668" y="3276356"/>
                  <a:pt x="428086" y="3270549"/>
                </a:cubicBezTo>
                <a:lnTo>
                  <a:pt x="426655" y="3266887"/>
                </a:lnTo>
                <a:lnTo>
                  <a:pt x="426374" y="3269430"/>
                </a:lnTo>
                <a:cubicBezTo>
                  <a:pt x="417664" y="3259469"/>
                  <a:pt x="411681" y="3258229"/>
                  <a:pt x="408424" y="3265710"/>
                </a:cubicBezTo>
                <a:cubicBezTo>
                  <a:pt x="405168" y="3273191"/>
                  <a:pt x="398434" y="3269450"/>
                  <a:pt x="388224" y="3254488"/>
                </a:cubicBezTo>
                <a:cubicBezTo>
                  <a:pt x="378535" y="3256988"/>
                  <a:pt x="372814" y="3249130"/>
                  <a:pt x="371058" y="3230914"/>
                </a:cubicBezTo>
                <a:lnTo>
                  <a:pt x="370261" y="3220752"/>
                </a:lnTo>
                <a:lnTo>
                  <a:pt x="366416" y="3218274"/>
                </a:lnTo>
                <a:lnTo>
                  <a:pt x="365391" y="3216603"/>
                </a:lnTo>
                <a:lnTo>
                  <a:pt x="361488" y="3217692"/>
                </a:lnTo>
                <a:cubicBezTo>
                  <a:pt x="359922" y="3217403"/>
                  <a:pt x="358161" y="3216443"/>
                  <a:pt x="356204" y="3214810"/>
                </a:cubicBezTo>
                <a:cubicBezTo>
                  <a:pt x="348379" y="3208282"/>
                  <a:pt x="343579" y="3198905"/>
                  <a:pt x="341803" y="3186682"/>
                </a:cubicBezTo>
                <a:cubicBezTo>
                  <a:pt x="340915" y="3180570"/>
                  <a:pt x="340403" y="3175837"/>
                  <a:pt x="340265" y="3172484"/>
                </a:cubicBezTo>
                <a:lnTo>
                  <a:pt x="340850" y="3167630"/>
                </a:lnTo>
                <a:lnTo>
                  <a:pt x="337321" y="3166099"/>
                </a:lnTo>
                <a:cubicBezTo>
                  <a:pt x="334899" y="3163896"/>
                  <a:pt x="332376" y="3160498"/>
                  <a:pt x="329753" y="3155904"/>
                </a:cubicBezTo>
                <a:cubicBezTo>
                  <a:pt x="330530" y="3151856"/>
                  <a:pt x="329113" y="3153573"/>
                  <a:pt x="325502" y="3161054"/>
                </a:cubicBezTo>
                <a:cubicBezTo>
                  <a:pt x="321891" y="3168535"/>
                  <a:pt x="310537" y="3162036"/>
                  <a:pt x="291443" y="3141557"/>
                </a:cubicBezTo>
                <a:cubicBezTo>
                  <a:pt x="291443" y="3114689"/>
                  <a:pt x="286578" y="3102505"/>
                  <a:pt x="276850" y="3105005"/>
                </a:cubicBezTo>
                <a:cubicBezTo>
                  <a:pt x="272884" y="3027714"/>
                  <a:pt x="270753" y="2953017"/>
                  <a:pt x="270458" y="2880915"/>
                </a:cubicBezTo>
                <a:lnTo>
                  <a:pt x="274618" y="2693276"/>
                </a:lnTo>
                <a:lnTo>
                  <a:pt x="272075" y="2691637"/>
                </a:lnTo>
                <a:lnTo>
                  <a:pt x="271050" y="2689966"/>
                </a:lnTo>
                <a:lnTo>
                  <a:pt x="267147" y="2691055"/>
                </a:lnTo>
                <a:cubicBezTo>
                  <a:pt x="265581" y="2690766"/>
                  <a:pt x="263820" y="2689806"/>
                  <a:pt x="261863" y="2688173"/>
                </a:cubicBezTo>
                <a:cubicBezTo>
                  <a:pt x="254038" y="2681645"/>
                  <a:pt x="249238" y="2672268"/>
                  <a:pt x="247462" y="2660045"/>
                </a:cubicBezTo>
                <a:cubicBezTo>
                  <a:pt x="246574" y="2653933"/>
                  <a:pt x="246062" y="2649200"/>
                  <a:pt x="245924" y="2645847"/>
                </a:cubicBezTo>
                <a:lnTo>
                  <a:pt x="246509" y="2640993"/>
                </a:lnTo>
                <a:lnTo>
                  <a:pt x="242980" y="2639462"/>
                </a:lnTo>
                <a:cubicBezTo>
                  <a:pt x="240558" y="2637259"/>
                  <a:pt x="238035" y="2633861"/>
                  <a:pt x="235412" y="2629267"/>
                </a:cubicBezTo>
                <a:cubicBezTo>
                  <a:pt x="236189" y="2625219"/>
                  <a:pt x="234772" y="2626936"/>
                  <a:pt x="231161" y="2634417"/>
                </a:cubicBezTo>
                <a:cubicBezTo>
                  <a:pt x="229355" y="2638158"/>
                  <a:pt x="225614" y="2638403"/>
                  <a:pt x="219938" y="2635154"/>
                </a:cubicBezTo>
                <a:lnTo>
                  <a:pt x="202073" y="2619325"/>
                </a:lnTo>
                <a:lnTo>
                  <a:pt x="196192" y="2790779"/>
                </a:lnTo>
                <a:cubicBezTo>
                  <a:pt x="183395" y="2811456"/>
                  <a:pt x="174052" y="2817975"/>
                  <a:pt x="168162" y="2810335"/>
                </a:cubicBezTo>
                <a:cubicBezTo>
                  <a:pt x="163745" y="2804605"/>
                  <a:pt x="160246" y="2798836"/>
                  <a:pt x="157664" y="2793029"/>
                </a:cubicBezTo>
                <a:lnTo>
                  <a:pt x="156233" y="2789367"/>
                </a:lnTo>
                <a:lnTo>
                  <a:pt x="155952" y="2791910"/>
                </a:lnTo>
                <a:cubicBezTo>
                  <a:pt x="147242" y="2781949"/>
                  <a:pt x="141259" y="2780709"/>
                  <a:pt x="138002" y="2788190"/>
                </a:cubicBezTo>
                <a:cubicBezTo>
                  <a:pt x="134746" y="2795671"/>
                  <a:pt x="128012" y="2791930"/>
                  <a:pt x="117802" y="2776968"/>
                </a:cubicBezTo>
                <a:cubicBezTo>
                  <a:pt x="108113" y="2779468"/>
                  <a:pt x="102392" y="2771610"/>
                  <a:pt x="100636" y="2753394"/>
                </a:cubicBezTo>
                <a:lnTo>
                  <a:pt x="99839" y="2743232"/>
                </a:lnTo>
                <a:lnTo>
                  <a:pt x="95994" y="2740754"/>
                </a:lnTo>
                <a:lnTo>
                  <a:pt x="94969" y="2739083"/>
                </a:lnTo>
                <a:lnTo>
                  <a:pt x="91066" y="2740172"/>
                </a:lnTo>
                <a:cubicBezTo>
                  <a:pt x="89500" y="2739883"/>
                  <a:pt x="87739" y="2738923"/>
                  <a:pt x="85782" y="2737290"/>
                </a:cubicBezTo>
                <a:cubicBezTo>
                  <a:pt x="77957" y="2730762"/>
                  <a:pt x="73157" y="2721385"/>
                  <a:pt x="71381" y="2709162"/>
                </a:cubicBezTo>
                <a:cubicBezTo>
                  <a:pt x="70493" y="2703050"/>
                  <a:pt x="69981" y="2698317"/>
                  <a:pt x="69843" y="2694964"/>
                </a:cubicBezTo>
                <a:lnTo>
                  <a:pt x="70428" y="2690110"/>
                </a:lnTo>
                <a:lnTo>
                  <a:pt x="66899" y="2688579"/>
                </a:lnTo>
                <a:cubicBezTo>
                  <a:pt x="64477" y="2686376"/>
                  <a:pt x="61954" y="2682978"/>
                  <a:pt x="59331" y="2678384"/>
                </a:cubicBezTo>
                <a:cubicBezTo>
                  <a:pt x="60108" y="2674336"/>
                  <a:pt x="58691" y="2676053"/>
                  <a:pt x="55080" y="2683534"/>
                </a:cubicBezTo>
                <a:cubicBezTo>
                  <a:pt x="51469" y="2691015"/>
                  <a:pt x="40115" y="2684516"/>
                  <a:pt x="21021" y="2664037"/>
                </a:cubicBezTo>
                <a:cubicBezTo>
                  <a:pt x="21021" y="2637169"/>
                  <a:pt x="16156" y="2624985"/>
                  <a:pt x="6428" y="2627485"/>
                </a:cubicBezTo>
                <a:cubicBezTo>
                  <a:pt x="-1505" y="2472902"/>
                  <a:pt x="-2095" y="2328698"/>
                  <a:pt x="4659" y="2194871"/>
                </a:cubicBezTo>
                <a:cubicBezTo>
                  <a:pt x="5476" y="2191815"/>
                  <a:pt x="5463" y="2186934"/>
                  <a:pt x="4619" y="2180227"/>
                </a:cubicBezTo>
                <a:cubicBezTo>
                  <a:pt x="3775" y="2173520"/>
                  <a:pt x="3808" y="2161812"/>
                  <a:pt x="4719" y="2145103"/>
                </a:cubicBezTo>
                <a:cubicBezTo>
                  <a:pt x="4652" y="2135777"/>
                  <a:pt x="6669" y="2125180"/>
                  <a:pt x="10770" y="2113314"/>
                </a:cubicBezTo>
                <a:cubicBezTo>
                  <a:pt x="11570" y="2110942"/>
                  <a:pt x="12241" y="2108867"/>
                  <a:pt x="12781" y="2107089"/>
                </a:cubicBezTo>
                <a:lnTo>
                  <a:pt x="13720" y="2103694"/>
                </a:lnTo>
                <a:lnTo>
                  <a:pt x="12854" y="2113509"/>
                </a:lnTo>
                <a:lnTo>
                  <a:pt x="17483" y="2099741"/>
                </a:lnTo>
                <a:cubicBezTo>
                  <a:pt x="26059" y="2079301"/>
                  <a:pt x="26899" y="2070709"/>
                  <a:pt x="20005" y="2073963"/>
                </a:cubicBezTo>
                <a:cubicBezTo>
                  <a:pt x="13111" y="2077218"/>
                  <a:pt x="9664" y="2079579"/>
                  <a:pt x="9664" y="2081048"/>
                </a:cubicBezTo>
                <a:cubicBezTo>
                  <a:pt x="9664" y="2076364"/>
                  <a:pt x="9453" y="2066572"/>
                  <a:pt x="9031" y="2051669"/>
                </a:cubicBezTo>
                <a:cubicBezTo>
                  <a:pt x="8609" y="2036766"/>
                  <a:pt x="8820" y="2024830"/>
                  <a:pt x="9664" y="2015861"/>
                </a:cubicBezTo>
                <a:cubicBezTo>
                  <a:pt x="10508" y="2023679"/>
                  <a:pt x="11771" y="2009342"/>
                  <a:pt x="13453" y="1972849"/>
                </a:cubicBezTo>
                <a:cubicBezTo>
                  <a:pt x="15135" y="1936357"/>
                  <a:pt x="16605" y="1902811"/>
                  <a:pt x="17865" y="1872212"/>
                </a:cubicBezTo>
                <a:cubicBezTo>
                  <a:pt x="19124" y="1841613"/>
                  <a:pt x="20387" y="1812522"/>
                  <a:pt x="21654" y="1784939"/>
                </a:cubicBezTo>
                <a:cubicBezTo>
                  <a:pt x="22920" y="1757356"/>
                  <a:pt x="24283" y="1730488"/>
                  <a:pt x="25744" y="1704334"/>
                </a:cubicBezTo>
                <a:cubicBezTo>
                  <a:pt x="31010" y="1641389"/>
                  <a:pt x="36936" y="1552519"/>
                  <a:pt x="43522" y="1437723"/>
                </a:cubicBezTo>
                <a:cubicBezTo>
                  <a:pt x="50108" y="1322927"/>
                  <a:pt x="56557" y="1221178"/>
                  <a:pt x="62869" y="1132477"/>
                </a:cubicBezTo>
                <a:cubicBezTo>
                  <a:pt x="66473" y="1079296"/>
                  <a:pt x="69702" y="1029170"/>
                  <a:pt x="72557" y="982101"/>
                </a:cubicBezTo>
                <a:cubicBezTo>
                  <a:pt x="75411" y="935032"/>
                  <a:pt x="78848" y="889292"/>
                  <a:pt x="82868" y="844881"/>
                </a:cubicBezTo>
                <a:cubicBezTo>
                  <a:pt x="84784" y="818211"/>
                  <a:pt x="87424" y="793665"/>
                  <a:pt x="90788" y="771241"/>
                </a:cubicBezTo>
                <a:cubicBezTo>
                  <a:pt x="94151" y="748818"/>
                  <a:pt x="96623" y="727069"/>
                  <a:pt x="98204" y="705995"/>
                </a:cubicBezTo>
                <a:cubicBezTo>
                  <a:pt x="100590" y="687461"/>
                  <a:pt x="102415" y="667647"/>
                  <a:pt x="103682" y="646553"/>
                </a:cubicBezTo>
                <a:cubicBezTo>
                  <a:pt x="104948" y="625459"/>
                  <a:pt x="106472" y="603978"/>
                  <a:pt x="108254" y="582110"/>
                </a:cubicBezTo>
                <a:cubicBezTo>
                  <a:pt x="110090" y="568617"/>
                  <a:pt x="111936" y="555649"/>
                  <a:pt x="113792" y="543207"/>
                </a:cubicBezTo>
                <a:cubicBezTo>
                  <a:pt x="115648" y="530765"/>
                  <a:pt x="117454" y="518015"/>
                  <a:pt x="119209" y="504958"/>
                </a:cubicBezTo>
                <a:cubicBezTo>
                  <a:pt x="123028" y="482217"/>
                  <a:pt x="126197" y="455329"/>
                  <a:pt x="128716" y="424293"/>
                </a:cubicBezTo>
                <a:cubicBezTo>
                  <a:pt x="131235" y="393257"/>
                  <a:pt x="134793" y="361527"/>
                  <a:pt x="139389" y="329103"/>
                </a:cubicBezTo>
                <a:cubicBezTo>
                  <a:pt x="143302" y="308029"/>
                  <a:pt x="145164" y="298116"/>
                  <a:pt x="144977" y="299367"/>
                </a:cubicBezTo>
                <a:cubicBezTo>
                  <a:pt x="144789" y="300617"/>
                  <a:pt x="144695" y="308941"/>
                  <a:pt x="144695" y="324340"/>
                </a:cubicBezTo>
                <a:cubicBezTo>
                  <a:pt x="145607" y="302710"/>
                  <a:pt x="146910" y="285218"/>
                  <a:pt x="148605" y="271863"/>
                </a:cubicBezTo>
                <a:cubicBezTo>
                  <a:pt x="150300" y="258508"/>
                  <a:pt x="153486" y="242167"/>
                  <a:pt x="158163" y="222839"/>
                </a:cubicBezTo>
                <a:cubicBezTo>
                  <a:pt x="158846" y="219863"/>
                  <a:pt x="159593" y="211776"/>
                  <a:pt x="160404" y="198580"/>
                </a:cubicBezTo>
                <a:cubicBezTo>
                  <a:pt x="161214" y="185384"/>
                  <a:pt x="163596" y="168487"/>
                  <a:pt x="167549" y="147889"/>
                </a:cubicBezTo>
                <a:cubicBezTo>
                  <a:pt x="168661" y="142919"/>
                  <a:pt x="169643" y="138608"/>
                  <a:pt x="170492" y="134958"/>
                </a:cubicBezTo>
                <a:lnTo>
                  <a:pt x="171783" y="129584"/>
                </a:lnTo>
                <a:lnTo>
                  <a:pt x="171821" y="128713"/>
                </a:lnTo>
                <a:cubicBezTo>
                  <a:pt x="172243" y="124997"/>
                  <a:pt x="172876" y="122509"/>
                  <a:pt x="173720" y="121249"/>
                </a:cubicBezTo>
                <a:lnTo>
                  <a:pt x="174067" y="120889"/>
                </a:lnTo>
                <a:lnTo>
                  <a:pt x="174594" y="119940"/>
                </a:lnTo>
                <a:lnTo>
                  <a:pt x="174551" y="120386"/>
                </a:lnTo>
                <a:lnTo>
                  <a:pt x="175059" y="119858"/>
                </a:lnTo>
                <a:lnTo>
                  <a:pt x="175743" y="97541"/>
                </a:lnTo>
                <a:cubicBezTo>
                  <a:pt x="177255" y="76377"/>
                  <a:pt x="181036" y="65796"/>
                  <a:pt x="187087" y="65796"/>
                </a:cubicBezTo>
                <a:cubicBezTo>
                  <a:pt x="193740" y="52699"/>
                  <a:pt x="199286" y="47315"/>
                  <a:pt x="203727" y="49644"/>
                </a:cubicBezTo>
                <a:cubicBezTo>
                  <a:pt x="205208" y="50421"/>
                  <a:pt x="206565" y="52054"/>
                  <a:pt x="207800" y="54544"/>
                </a:cubicBezTo>
                <a:cubicBezTo>
                  <a:pt x="212738" y="64506"/>
                  <a:pt x="220653" y="66986"/>
                  <a:pt x="231548" y="61986"/>
                </a:cubicBezTo>
                <a:cubicBezTo>
                  <a:pt x="236559" y="82028"/>
                  <a:pt x="241296" y="97536"/>
                  <a:pt x="245759" y="108509"/>
                </a:cubicBezTo>
                <a:cubicBezTo>
                  <a:pt x="246874" y="111253"/>
                  <a:pt x="247771" y="113977"/>
                  <a:pt x="248450" y="116682"/>
                </a:cubicBezTo>
                <a:lnTo>
                  <a:pt x="249831" y="124726"/>
                </a:lnTo>
                <a:lnTo>
                  <a:pt x="251700" y="127887"/>
                </a:lnTo>
                <a:cubicBezTo>
                  <a:pt x="252684" y="129316"/>
                  <a:pt x="253477" y="130189"/>
                  <a:pt x="254080" y="130506"/>
                </a:cubicBezTo>
                <a:cubicBezTo>
                  <a:pt x="263446" y="133007"/>
                  <a:pt x="274240" y="141361"/>
                  <a:pt x="286461" y="155569"/>
                </a:cubicBezTo>
                <a:cubicBezTo>
                  <a:pt x="298682" y="169777"/>
                  <a:pt x="311740" y="185692"/>
                  <a:pt x="325636" y="203313"/>
                </a:cubicBezTo>
                <a:lnTo>
                  <a:pt x="325567" y="203631"/>
                </a:lnTo>
                <a:lnTo>
                  <a:pt x="327511" y="202840"/>
                </a:lnTo>
                <a:lnTo>
                  <a:pt x="328497" y="203202"/>
                </a:lnTo>
                <a:lnTo>
                  <a:pt x="334244" y="173722"/>
                </a:lnTo>
                <a:cubicBezTo>
                  <a:pt x="334927" y="170746"/>
                  <a:pt x="335674" y="162659"/>
                  <a:pt x="336485" y="149463"/>
                </a:cubicBezTo>
                <a:cubicBezTo>
                  <a:pt x="337295" y="136267"/>
                  <a:pt x="339677" y="119370"/>
                  <a:pt x="343630" y="98772"/>
                </a:cubicBezTo>
                <a:cubicBezTo>
                  <a:pt x="344742" y="93802"/>
                  <a:pt x="345724" y="89491"/>
                  <a:pt x="346573" y="85841"/>
                </a:cubicBezTo>
                <a:lnTo>
                  <a:pt x="347864" y="80467"/>
                </a:lnTo>
                <a:lnTo>
                  <a:pt x="347902" y="79596"/>
                </a:lnTo>
                <a:cubicBezTo>
                  <a:pt x="348324" y="75880"/>
                  <a:pt x="348957" y="73392"/>
                  <a:pt x="349801" y="72132"/>
                </a:cubicBezTo>
                <a:lnTo>
                  <a:pt x="350148" y="71772"/>
                </a:lnTo>
                <a:lnTo>
                  <a:pt x="350675" y="70823"/>
                </a:lnTo>
                <a:lnTo>
                  <a:pt x="350632" y="71269"/>
                </a:lnTo>
                <a:lnTo>
                  <a:pt x="351140" y="70741"/>
                </a:lnTo>
                <a:lnTo>
                  <a:pt x="351824" y="48424"/>
                </a:lnTo>
                <a:cubicBezTo>
                  <a:pt x="353336" y="27260"/>
                  <a:pt x="357117" y="16679"/>
                  <a:pt x="363168" y="16679"/>
                </a:cubicBezTo>
                <a:cubicBezTo>
                  <a:pt x="369821" y="3582"/>
                  <a:pt x="375367" y="-1802"/>
                  <a:pt x="379808" y="527"/>
                </a:cubicBezTo>
                <a:close/>
              </a:path>
            </a:pathLst>
          </a:custGeom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GB" sz="30000" b="1" dirty="0">
              <a:latin typeface="Hey August" pitchFamily="2" charset="0"/>
            </a:endParaRPr>
          </a:p>
        </p:txBody>
      </p:sp>
      <p:sp useBgFill="1">
        <p:nvSpPr>
          <p:cNvPr id="34" name="TextBox 33">
            <a:extLst>
              <a:ext uri="{FF2B5EF4-FFF2-40B4-BE49-F238E27FC236}">
                <a16:creationId xmlns:a16="http://schemas.microsoft.com/office/drawing/2014/main" id="{D300D59B-D3EB-EE76-3E11-CABC099F7238}"/>
              </a:ext>
            </a:extLst>
          </p:cNvPr>
          <p:cNvSpPr txBox="1"/>
          <p:nvPr/>
        </p:nvSpPr>
        <p:spPr>
          <a:xfrm rot="1701327">
            <a:off x="7639990" y="1546892"/>
            <a:ext cx="1708982" cy="4690230"/>
          </a:xfrm>
          <a:custGeom>
            <a:avLst/>
            <a:gdLst>
              <a:gd name="connsiteX0" fmla="*/ 513256 w 635184"/>
              <a:gd name="connsiteY0" fmla="*/ 2435822 h 3290946"/>
              <a:gd name="connsiteX1" fmla="*/ 512940 w 635184"/>
              <a:gd name="connsiteY1" fmla="*/ 2437009 h 3290946"/>
              <a:gd name="connsiteX2" fmla="*/ 513014 w 635184"/>
              <a:gd name="connsiteY2" fmla="*/ 2437660 h 3290946"/>
              <a:gd name="connsiteX3" fmla="*/ 14126 w 635184"/>
              <a:gd name="connsiteY3" fmla="*/ 2099086 h 3290946"/>
              <a:gd name="connsiteX4" fmla="*/ 14011 w 635184"/>
              <a:gd name="connsiteY4" fmla="*/ 2102643 h 3290946"/>
              <a:gd name="connsiteX5" fmla="*/ 13720 w 635184"/>
              <a:gd name="connsiteY5" fmla="*/ 2103694 h 3290946"/>
              <a:gd name="connsiteX6" fmla="*/ 96538 w 635184"/>
              <a:gd name="connsiteY6" fmla="*/ 1843646 h 3290946"/>
              <a:gd name="connsiteX7" fmla="*/ 96515 w 635184"/>
              <a:gd name="connsiteY7" fmla="*/ 1844433 h 3290946"/>
              <a:gd name="connsiteX8" fmla="*/ 96478 w 635184"/>
              <a:gd name="connsiteY8" fmla="*/ 1845626 h 3290946"/>
              <a:gd name="connsiteX9" fmla="*/ 96647 w 635184"/>
              <a:gd name="connsiteY9" fmla="*/ 1844679 h 3290946"/>
              <a:gd name="connsiteX10" fmla="*/ 272619 w 635184"/>
              <a:gd name="connsiteY10" fmla="*/ 1794529 h 3290946"/>
              <a:gd name="connsiteX11" fmla="*/ 272596 w 635184"/>
              <a:gd name="connsiteY11" fmla="*/ 1795316 h 3290946"/>
              <a:gd name="connsiteX12" fmla="*/ 272559 w 635184"/>
              <a:gd name="connsiteY12" fmla="*/ 1796509 h 3290946"/>
              <a:gd name="connsiteX13" fmla="*/ 272728 w 635184"/>
              <a:gd name="connsiteY13" fmla="*/ 1795562 h 3290946"/>
              <a:gd name="connsiteX14" fmla="*/ 97240 w 635184"/>
              <a:gd name="connsiteY14" fmla="*/ 1721538 h 3290946"/>
              <a:gd name="connsiteX15" fmla="*/ 95561 w 635184"/>
              <a:gd name="connsiteY15" fmla="*/ 1745797 h 3290946"/>
              <a:gd name="connsiteX16" fmla="*/ 97924 w 635184"/>
              <a:gd name="connsiteY16" fmla="*/ 1757412 h 3290946"/>
              <a:gd name="connsiteX17" fmla="*/ 98506 w 635184"/>
              <a:gd name="connsiteY17" fmla="*/ 1748685 h 3290946"/>
              <a:gd name="connsiteX18" fmla="*/ 99259 w 635184"/>
              <a:gd name="connsiteY18" fmla="*/ 1739724 h 3290946"/>
              <a:gd name="connsiteX19" fmla="*/ 98040 w 635184"/>
              <a:gd name="connsiteY19" fmla="*/ 1734637 h 3290946"/>
              <a:gd name="connsiteX20" fmla="*/ 97240 w 635184"/>
              <a:gd name="connsiteY20" fmla="*/ 1721538 h 3290946"/>
              <a:gd name="connsiteX21" fmla="*/ 273321 w 635184"/>
              <a:gd name="connsiteY21" fmla="*/ 1672421 h 3290946"/>
              <a:gd name="connsiteX22" fmla="*/ 271642 w 635184"/>
              <a:gd name="connsiteY22" fmla="*/ 1696680 h 3290946"/>
              <a:gd name="connsiteX23" fmla="*/ 274005 w 635184"/>
              <a:gd name="connsiteY23" fmla="*/ 1708295 h 3290946"/>
              <a:gd name="connsiteX24" fmla="*/ 274587 w 635184"/>
              <a:gd name="connsiteY24" fmla="*/ 1699568 h 3290946"/>
              <a:gd name="connsiteX25" fmla="*/ 275340 w 635184"/>
              <a:gd name="connsiteY25" fmla="*/ 1690607 h 3290946"/>
              <a:gd name="connsiteX26" fmla="*/ 274121 w 635184"/>
              <a:gd name="connsiteY26" fmla="*/ 1685520 h 3290946"/>
              <a:gd name="connsiteX27" fmla="*/ 273321 w 635184"/>
              <a:gd name="connsiteY27" fmla="*/ 1672421 h 3290946"/>
              <a:gd name="connsiteX28" fmla="*/ 615802 w 635184"/>
              <a:gd name="connsiteY28" fmla="*/ 1055870 h 3290946"/>
              <a:gd name="connsiteX29" fmla="*/ 616258 w 635184"/>
              <a:gd name="connsiteY29" fmla="*/ 1067965 h 3290946"/>
              <a:gd name="connsiteX30" fmla="*/ 612339 w 635184"/>
              <a:gd name="connsiteY30" fmla="*/ 1067965 h 3290946"/>
              <a:gd name="connsiteX31" fmla="*/ 161479 w 635184"/>
              <a:gd name="connsiteY31" fmla="*/ 1052526 h 3290946"/>
              <a:gd name="connsiteX32" fmla="*/ 160758 w 635184"/>
              <a:gd name="connsiteY32" fmla="*/ 1055146 h 3290946"/>
              <a:gd name="connsiteX33" fmla="*/ 160720 w 635184"/>
              <a:gd name="connsiteY33" fmla="*/ 1055727 h 3290946"/>
              <a:gd name="connsiteX34" fmla="*/ 161444 w 635184"/>
              <a:gd name="connsiteY34" fmla="*/ 1054402 h 3290946"/>
              <a:gd name="connsiteX35" fmla="*/ 161479 w 635184"/>
              <a:gd name="connsiteY35" fmla="*/ 1052526 h 3290946"/>
              <a:gd name="connsiteX36" fmla="*/ 337560 w 635184"/>
              <a:gd name="connsiteY36" fmla="*/ 1003409 h 3290946"/>
              <a:gd name="connsiteX37" fmla="*/ 336839 w 635184"/>
              <a:gd name="connsiteY37" fmla="*/ 1006029 h 3290946"/>
              <a:gd name="connsiteX38" fmla="*/ 336801 w 635184"/>
              <a:gd name="connsiteY38" fmla="*/ 1006610 h 3290946"/>
              <a:gd name="connsiteX39" fmla="*/ 337525 w 635184"/>
              <a:gd name="connsiteY39" fmla="*/ 1005285 h 3290946"/>
              <a:gd name="connsiteX40" fmla="*/ 337560 w 635184"/>
              <a:gd name="connsiteY40" fmla="*/ 1003409 h 3290946"/>
              <a:gd name="connsiteX41" fmla="*/ 627675 w 635184"/>
              <a:gd name="connsiteY41" fmla="*/ 961817 h 3290946"/>
              <a:gd name="connsiteX42" fmla="*/ 625223 w 635184"/>
              <a:gd name="connsiteY42" fmla="*/ 970810 h 3290946"/>
              <a:gd name="connsiteX43" fmla="*/ 627615 w 635184"/>
              <a:gd name="connsiteY43" fmla="*/ 970810 h 3290946"/>
              <a:gd name="connsiteX44" fmla="*/ 167359 w 635184"/>
              <a:gd name="connsiteY44" fmla="*/ 888109 h 3290946"/>
              <a:gd name="connsiteX45" fmla="*/ 167321 w 635184"/>
              <a:gd name="connsiteY45" fmla="*/ 889003 h 3290946"/>
              <a:gd name="connsiteX46" fmla="*/ 167662 w 635184"/>
              <a:gd name="connsiteY46" fmla="*/ 898510 h 3290946"/>
              <a:gd name="connsiteX47" fmla="*/ 172554 w 635184"/>
              <a:gd name="connsiteY47" fmla="*/ 915337 h 3290946"/>
              <a:gd name="connsiteX48" fmla="*/ 180373 w 635184"/>
              <a:gd name="connsiteY48" fmla="*/ 915813 h 3290946"/>
              <a:gd name="connsiteX49" fmla="*/ 183046 w 635184"/>
              <a:gd name="connsiteY49" fmla="*/ 900186 h 3290946"/>
              <a:gd name="connsiteX50" fmla="*/ 174182 w 635184"/>
              <a:gd name="connsiteY50" fmla="*/ 888856 h 3290946"/>
              <a:gd name="connsiteX51" fmla="*/ 343440 w 635184"/>
              <a:gd name="connsiteY51" fmla="*/ 838992 h 3290946"/>
              <a:gd name="connsiteX52" fmla="*/ 343402 w 635184"/>
              <a:gd name="connsiteY52" fmla="*/ 839886 h 3290946"/>
              <a:gd name="connsiteX53" fmla="*/ 343743 w 635184"/>
              <a:gd name="connsiteY53" fmla="*/ 849393 h 3290946"/>
              <a:gd name="connsiteX54" fmla="*/ 348635 w 635184"/>
              <a:gd name="connsiteY54" fmla="*/ 866220 h 3290946"/>
              <a:gd name="connsiteX55" fmla="*/ 356454 w 635184"/>
              <a:gd name="connsiteY55" fmla="*/ 866696 h 3290946"/>
              <a:gd name="connsiteX56" fmla="*/ 359127 w 635184"/>
              <a:gd name="connsiteY56" fmla="*/ 851069 h 3290946"/>
              <a:gd name="connsiteX57" fmla="*/ 350263 w 635184"/>
              <a:gd name="connsiteY57" fmla="*/ 839739 h 3290946"/>
              <a:gd name="connsiteX58" fmla="*/ 521461 w 635184"/>
              <a:gd name="connsiteY58" fmla="*/ 529233 h 3290946"/>
              <a:gd name="connsiteX59" fmla="*/ 521917 w 635184"/>
              <a:gd name="connsiteY59" fmla="*/ 541328 h 3290946"/>
              <a:gd name="connsiteX60" fmla="*/ 517998 w 635184"/>
              <a:gd name="connsiteY60" fmla="*/ 541328 h 3290946"/>
              <a:gd name="connsiteX61" fmla="*/ 533334 w 635184"/>
              <a:gd name="connsiteY61" fmla="*/ 435180 h 3290946"/>
              <a:gd name="connsiteX62" fmla="*/ 530882 w 635184"/>
              <a:gd name="connsiteY62" fmla="*/ 444173 h 3290946"/>
              <a:gd name="connsiteX63" fmla="*/ 533274 w 635184"/>
              <a:gd name="connsiteY63" fmla="*/ 444173 h 3290946"/>
              <a:gd name="connsiteX64" fmla="*/ 379808 w 635184"/>
              <a:gd name="connsiteY64" fmla="*/ 527 h 3290946"/>
              <a:gd name="connsiteX65" fmla="*/ 383881 w 635184"/>
              <a:gd name="connsiteY65" fmla="*/ 5427 h 3290946"/>
              <a:gd name="connsiteX66" fmla="*/ 407629 w 635184"/>
              <a:gd name="connsiteY66" fmla="*/ 12869 h 3290946"/>
              <a:gd name="connsiteX67" fmla="*/ 421840 w 635184"/>
              <a:gd name="connsiteY67" fmla="*/ 59392 h 3290946"/>
              <a:gd name="connsiteX68" fmla="*/ 424531 w 635184"/>
              <a:gd name="connsiteY68" fmla="*/ 67565 h 3290946"/>
              <a:gd name="connsiteX69" fmla="*/ 425912 w 635184"/>
              <a:gd name="connsiteY69" fmla="*/ 75609 h 3290946"/>
              <a:gd name="connsiteX70" fmla="*/ 427781 w 635184"/>
              <a:gd name="connsiteY70" fmla="*/ 78770 h 3290946"/>
              <a:gd name="connsiteX71" fmla="*/ 430161 w 635184"/>
              <a:gd name="connsiteY71" fmla="*/ 81389 h 3290946"/>
              <a:gd name="connsiteX72" fmla="*/ 462542 w 635184"/>
              <a:gd name="connsiteY72" fmla="*/ 106452 h 3290946"/>
              <a:gd name="connsiteX73" fmla="*/ 501717 w 635184"/>
              <a:gd name="connsiteY73" fmla="*/ 154196 h 3290946"/>
              <a:gd name="connsiteX74" fmla="*/ 501648 w 635184"/>
              <a:gd name="connsiteY74" fmla="*/ 154514 h 3290946"/>
              <a:gd name="connsiteX75" fmla="*/ 503592 w 635184"/>
              <a:gd name="connsiteY75" fmla="*/ 153723 h 3290946"/>
              <a:gd name="connsiteX76" fmla="*/ 516400 w 635184"/>
              <a:gd name="connsiteY76" fmla="*/ 158423 h 3290946"/>
              <a:gd name="connsiteX77" fmla="*/ 525495 w 635184"/>
              <a:gd name="connsiteY77" fmla="*/ 216466 h 3290946"/>
              <a:gd name="connsiteX78" fmla="*/ 538319 w 635184"/>
              <a:gd name="connsiteY78" fmla="*/ 207298 h 3290946"/>
              <a:gd name="connsiteX79" fmla="*/ 535636 w 635184"/>
              <a:gd name="connsiteY79" fmla="*/ 278259 h 3290946"/>
              <a:gd name="connsiteX80" fmla="*/ 537987 w 635184"/>
              <a:gd name="connsiteY80" fmla="*/ 316180 h 3290946"/>
              <a:gd name="connsiteX81" fmla="*/ 540680 w 635184"/>
              <a:gd name="connsiteY81" fmla="*/ 375295 h 3290946"/>
              <a:gd name="connsiteX82" fmla="*/ 535708 w 635184"/>
              <a:gd name="connsiteY82" fmla="*/ 426473 h 3290946"/>
              <a:gd name="connsiteX83" fmla="*/ 534002 w 635184"/>
              <a:gd name="connsiteY83" fmla="*/ 432729 h 3290946"/>
              <a:gd name="connsiteX84" fmla="*/ 534540 w 635184"/>
              <a:gd name="connsiteY84" fmla="*/ 444292 h 3290946"/>
              <a:gd name="connsiteX85" fmla="*/ 525796 w 635184"/>
              <a:gd name="connsiteY85" fmla="*/ 507693 h 3290946"/>
              <a:gd name="connsiteX86" fmla="*/ 525696 w 635184"/>
              <a:gd name="connsiteY86" fmla="*/ 507693 h 3290946"/>
              <a:gd name="connsiteX87" fmla="*/ 525700 w 635184"/>
              <a:gd name="connsiteY87" fmla="*/ 506290 h 3290946"/>
              <a:gd name="connsiteX88" fmla="*/ 524563 w 635184"/>
              <a:gd name="connsiteY88" fmla="*/ 515186 h 3290946"/>
              <a:gd name="connsiteX89" fmla="*/ 521880 w 635184"/>
              <a:gd name="connsiteY89" fmla="*/ 527768 h 3290946"/>
              <a:gd name="connsiteX90" fmla="*/ 521461 w 635184"/>
              <a:gd name="connsiteY90" fmla="*/ 529233 h 3290946"/>
              <a:gd name="connsiteX91" fmla="*/ 521231 w 635184"/>
              <a:gd name="connsiteY91" fmla="*/ 523154 h 3290946"/>
              <a:gd name="connsiteX92" fmla="*/ 510943 w 635184"/>
              <a:gd name="connsiteY92" fmla="*/ 494149 h 3290946"/>
              <a:gd name="connsiteX93" fmla="*/ 502712 w 635184"/>
              <a:gd name="connsiteY93" fmla="*/ 507328 h 3290946"/>
              <a:gd name="connsiteX94" fmla="*/ 501051 w 635184"/>
              <a:gd name="connsiteY94" fmla="*/ 539218 h 3290946"/>
              <a:gd name="connsiteX95" fmla="*/ 501970 w 635184"/>
              <a:gd name="connsiteY95" fmla="*/ 539506 h 3290946"/>
              <a:gd name="connsiteX96" fmla="*/ 510003 w 635184"/>
              <a:gd name="connsiteY96" fmla="*/ 565805 h 3290946"/>
              <a:gd name="connsiteX97" fmla="*/ 516390 w 635184"/>
              <a:gd name="connsiteY97" fmla="*/ 569486 h 3290946"/>
              <a:gd name="connsiteX98" fmla="*/ 520229 w 635184"/>
              <a:gd name="connsiteY98" fmla="*/ 587167 h 3290946"/>
              <a:gd name="connsiteX99" fmla="*/ 519429 w 635184"/>
              <a:gd name="connsiteY99" fmla="*/ 597447 h 3290946"/>
              <a:gd name="connsiteX100" fmla="*/ 520253 w 635184"/>
              <a:gd name="connsiteY100" fmla="*/ 602246 h 3290946"/>
              <a:gd name="connsiteX101" fmla="*/ 522122 w 635184"/>
              <a:gd name="connsiteY101" fmla="*/ 605407 h 3290946"/>
              <a:gd name="connsiteX102" fmla="*/ 524502 w 635184"/>
              <a:gd name="connsiteY102" fmla="*/ 608026 h 3290946"/>
              <a:gd name="connsiteX103" fmla="*/ 556883 w 635184"/>
              <a:gd name="connsiteY103" fmla="*/ 633089 h 3290946"/>
              <a:gd name="connsiteX104" fmla="*/ 596058 w 635184"/>
              <a:gd name="connsiteY104" fmla="*/ 680833 h 3290946"/>
              <a:gd name="connsiteX105" fmla="*/ 595989 w 635184"/>
              <a:gd name="connsiteY105" fmla="*/ 681151 h 3290946"/>
              <a:gd name="connsiteX106" fmla="*/ 597933 w 635184"/>
              <a:gd name="connsiteY106" fmla="*/ 680360 h 3290946"/>
              <a:gd name="connsiteX107" fmla="*/ 610741 w 635184"/>
              <a:gd name="connsiteY107" fmla="*/ 685060 h 3290946"/>
              <a:gd name="connsiteX108" fmla="*/ 619836 w 635184"/>
              <a:gd name="connsiteY108" fmla="*/ 743103 h 3290946"/>
              <a:gd name="connsiteX109" fmla="*/ 632660 w 635184"/>
              <a:gd name="connsiteY109" fmla="*/ 733935 h 3290946"/>
              <a:gd name="connsiteX110" fmla="*/ 629977 w 635184"/>
              <a:gd name="connsiteY110" fmla="*/ 804896 h 3290946"/>
              <a:gd name="connsiteX111" fmla="*/ 632328 w 635184"/>
              <a:gd name="connsiteY111" fmla="*/ 842817 h 3290946"/>
              <a:gd name="connsiteX112" fmla="*/ 635021 w 635184"/>
              <a:gd name="connsiteY112" fmla="*/ 901932 h 3290946"/>
              <a:gd name="connsiteX113" fmla="*/ 630049 w 635184"/>
              <a:gd name="connsiteY113" fmla="*/ 953110 h 3290946"/>
              <a:gd name="connsiteX114" fmla="*/ 628343 w 635184"/>
              <a:gd name="connsiteY114" fmla="*/ 959366 h 3290946"/>
              <a:gd name="connsiteX115" fmla="*/ 628881 w 635184"/>
              <a:gd name="connsiteY115" fmla="*/ 970929 h 3290946"/>
              <a:gd name="connsiteX116" fmla="*/ 620137 w 635184"/>
              <a:gd name="connsiteY116" fmla="*/ 1034330 h 3290946"/>
              <a:gd name="connsiteX117" fmla="*/ 620037 w 635184"/>
              <a:gd name="connsiteY117" fmla="*/ 1034330 h 3290946"/>
              <a:gd name="connsiteX118" fmla="*/ 620041 w 635184"/>
              <a:gd name="connsiteY118" fmla="*/ 1032927 h 3290946"/>
              <a:gd name="connsiteX119" fmla="*/ 618904 w 635184"/>
              <a:gd name="connsiteY119" fmla="*/ 1041823 h 3290946"/>
              <a:gd name="connsiteX120" fmla="*/ 616221 w 635184"/>
              <a:gd name="connsiteY120" fmla="*/ 1054405 h 3290946"/>
              <a:gd name="connsiteX121" fmla="*/ 615802 w 635184"/>
              <a:gd name="connsiteY121" fmla="*/ 1055870 h 3290946"/>
              <a:gd name="connsiteX122" fmla="*/ 615572 w 635184"/>
              <a:gd name="connsiteY122" fmla="*/ 1049791 h 3290946"/>
              <a:gd name="connsiteX123" fmla="*/ 605284 w 635184"/>
              <a:gd name="connsiteY123" fmla="*/ 1020786 h 3290946"/>
              <a:gd name="connsiteX124" fmla="*/ 594309 w 635184"/>
              <a:gd name="connsiteY124" fmla="*/ 1086658 h 3290946"/>
              <a:gd name="connsiteX125" fmla="*/ 614570 w 635184"/>
              <a:gd name="connsiteY125" fmla="*/ 1113804 h 3290946"/>
              <a:gd name="connsiteX126" fmla="*/ 611213 w 635184"/>
              <a:gd name="connsiteY126" fmla="*/ 1156964 h 3290946"/>
              <a:gd name="connsiteX127" fmla="*/ 609746 w 635184"/>
              <a:gd name="connsiteY127" fmla="*/ 1206405 h 3290946"/>
              <a:gd name="connsiteX128" fmla="*/ 605967 w 635184"/>
              <a:gd name="connsiteY128" fmla="*/ 1265192 h 3290946"/>
              <a:gd name="connsiteX129" fmla="*/ 603646 w 635184"/>
              <a:gd name="connsiteY129" fmla="*/ 1297517 h 3290946"/>
              <a:gd name="connsiteX130" fmla="*/ 601123 w 635184"/>
              <a:gd name="connsiteY130" fmla="*/ 1275967 h 3290946"/>
              <a:gd name="connsiteX131" fmla="*/ 598942 w 635184"/>
              <a:gd name="connsiteY131" fmla="*/ 1340737 h 3290946"/>
              <a:gd name="connsiteX132" fmla="*/ 596058 w 635184"/>
              <a:gd name="connsiteY132" fmla="*/ 1400566 h 3290946"/>
              <a:gd name="connsiteX133" fmla="*/ 593535 w 635184"/>
              <a:gd name="connsiteY133" fmla="*/ 1439410 h 3290946"/>
              <a:gd name="connsiteX134" fmla="*/ 591012 w 635184"/>
              <a:gd name="connsiteY134" fmla="*/ 1422354 h 3290946"/>
              <a:gd name="connsiteX135" fmla="*/ 586771 w 635184"/>
              <a:gd name="connsiteY135" fmla="*/ 1486470 h 3290946"/>
              <a:gd name="connsiteX136" fmla="*/ 580520 w 635184"/>
              <a:gd name="connsiteY136" fmla="*/ 1528141 h 3290946"/>
              <a:gd name="connsiteX137" fmla="*/ 580923 w 635184"/>
              <a:gd name="connsiteY137" fmla="*/ 1559991 h 3290946"/>
              <a:gd name="connsiteX138" fmla="*/ 579174 w 635184"/>
              <a:gd name="connsiteY138" fmla="*/ 1643572 h 3290946"/>
              <a:gd name="connsiteX139" fmla="*/ 575158 w 635184"/>
              <a:gd name="connsiteY139" fmla="*/ 1643572 h 3290946"/>
              <a:gd name="connsiteX140" fmla="*/ 573807 w 635184"/>
              <a:gd name="connsiteY140" fmla="*/ 1656163 h 3290946"/>
              <a:gd name="connsiteX141" fmla="*/ 570832 w 635184"/>
              <a:gd name="connsiteY141" fmla="*/ 1672147 h 3290946"/>
              <a:gd name="connsiteX142" fmla="*/ 572089 w 635184"/>
              <a:gd name="connsiteY142" fmla="*/ 1707152 h 3290946"/>
              <a:gd name="connsiteX143" fmla="*/ 563415 w 635184"/>
              <a:gd name="connsiteY143" fmla="*/ 1770672 h 3290946"/>
              <a:gd name="connsiteX144" fmla="*/ 561687 w 635184"/>
              <a:gd name="connsiteY144" fmla="*/ 1770672 h 3290946"/>
              <a:gd name="connsiteX145" fmla="*/ 561043 w 635184"/>
              <a:gd name="connsiteY145" fmla="*/ 1798532 h 3290946"/>
              <a:gd name="connsiteX146" fmla="*/ 558209 w 635184"/>
              <a:gd name="connsiteY146" fmla="*/ 1849253 h 3290946"/>
              <a:gd name="connsiteX147" fmla="*/ 554421 w 635184"/>
              <a:gd name="connsiteY147" fmla="*/ 1879733 h 3290946"/>
              <a:gd name="connsiteX148" fmla="*/ 552921 w 635184"/>
              <a:gd name="connsiteY148" fmla="*/ 1880444 h 3290946"/>
              <a:gd name="connsiteX149" fmla="*/ 552868 w 635184"/>
              <a:gd name="connsiteY149" fmla="*/ 1880321 h 3290946"/>
              <a:gd name="connsiteX150" fmla="*/ 552747 w 635184"/>
              <a:gd name="connsiteY150" fmla="*/ 1885068 h 3290946"/>
              <a:gd name="connsiteX151" fmla="*/ 551496 w 635184"/>
              <a:gd name="connsiteY151" fmla="*/ 1897086 h 3290946"/>
              <a:gd name="connsiteX152" fmla="*/ 548561 w 635184"/>
              <a:gd name="connsiteY152" fmla="*/ 1925572 h 3290946"/>
              <a:gd name="connsiteX153" fmla="*/ 550009 w 635184"/>
              <a:gd name="connsiteY153" fmla="*/ 1955010 h 3290946"/>
              <a:gd name="connsiteX154" fmla="*/ 541888 w 635184"/>
              <a:gd name="connsiteY154" fmla="*/ 2017310 h 3290946"/>
              <a:gd name="connsiteX155" fmla="*/ 541526 w 635184"/>
              <a:gd name="connsiteY155" fmla="*/ 2017310 h 3290946"/>
              <a:gd name="connsiteX156" fmla="*/ 542441 w 635184"/>
              <a:gd name="connsiteY156" fmla="*/ 2032788 h 3290946"/>
              <a:gd name="connsiteX157" fmla="*/ 538009 w 635184"/>
              <a:gd name="connsiteY157" fmla="*/ 2094164 h 3290946"/>
              <a:gd name="connsiteX158" fmla="*/ 531577 w 635184"/>
              <a:gd name="connsiteY158" fmla="*/ 2126252 h 3290946"/>
              <a:gd name="connsiteX159" fmla="*/ 533064 w 635184"/>
              <a:gd name="connsiteY159" fmla="*/ 2121608 h 3290946"/>
              <a:gd name="connsiteX160" fmla="*/ 526421 w 635184"/>
              <a:gd name="connsiteY160" fmla="*/ 2257429 h 3290946"/>
              <a:gd name="connsiteX161" fmla="*/ 517909 w 635184"/>
              <a:gd name="connsiteY161" fmla="*/ 2421170 h 3290946"/>
              <a:gd name="connsiteX162" fmla="*/ 515387 w 635184"/>
              <a:gd name="connsiteY162" fmla="*/ 2428764 h 3290946"/>
              <a:gd name="connsiteX163" fmla="*/ 514267 w 635184"/>
              <a:gd name="connsiteY163" fmla="*/ 2432332 h 3290946"/>
              <a:gd name="connsiteX164" fmla="*/ 514663 w 635184"/>
              <a:gd name="connsiteY164" fmla="*/ 2450161 h 3290946"/>
              <a:gd name="connsiteX165" fmla="*/ 510110 w 635184"/>
              <a:gd name="connsiteY165" fmla="*/ 2492488 h 3290946"/>
              <a:gd name="connsiteX166" fmla="*/ 510251 w 635184"/>
              <a:gd name="connsiteY166" fmla="*/ 2498590 h 3290946"/>
              <a:gd name="connsiteX167" fmla="*/ 508784 w 635184"/>
              <a:gd name="connsiteY167" fmla="*/ 2547495 h 3290946"/>
              <a:gd name="connsiteX168" fmla="*/ 504402 w 635184"/>
              <a:gd name="connsiteY168" fmla="*/ 2581041 h 3290946"/>
              <a:gd name="connsiteX169" fmla="*/ 502575 w 635184"/>
              <a:gd name="connsiteY169" fmla="*/ 2581456 h 3290946"/>
              <a:gd name="connsiteX170" fmla="*/ 502492 w 635184"/>
              <a:gd name="connsiteY170" fmla="*/ 2581260 h 3290946"/>
              <a:gd name="connsiteX171" fmla="*/ 502309 w 635184"/>
              <a:gd name="connsiteY171" fmla="*/ 2595239 h 3290946"/>
              <a:gd name="connsiteX172" fmla="*/ 501216 w 635184"/>
              <a:gd name="connsiteY172" fmla="*/ 2620361 h 3290946"/>
              <a:gd name="connsiteX173" fmla="*/ 497427 w 635184"/>
              <a:gd name="connsiteY173" fmla="*/ 2681738 h 3290946"/>
              <a:gd name="connsiteX174" fmla="*/ 494472 w 635184"/>
              <a:gd name="connsiteY174" fmla="*/ 2720016 h 3290946"/>
              <a:gd name="connsiteX175" fmla="*/ 491317 w 635184"/>
              <a:gd name="connsiteY175" fmla="*/ 2693108 h 3290946"/>
              <a:gd name="connsiteX176" fmla="*/ 489899 w 635184"/>
              <a:gd name="connsiteY176" fmla="*/ 2753056 h 3290946"/>
              <a:gd name="connsiteX177" fmla="*/ 485689 w 635184"/>
              <a:gd name="connsiteY177" fmla="*/ 2815743 h 3290946"/>
              <a:gd name="connsiteX178" fmla="*/ 474664 w 635184"/>
              <a:gd name="connsiteY178" fmla="*/ 3033627 h 3290946"/>
              <a:gd name="connsiteX179" fmla="*/ 466614 w 635184"/>
              <a:gd name="connsiteY179" fmla="*/ 3268299 h 3290946"/>
              <a:gd name="connsiteX180" fmla="*/ 438584 w 635184"/>
              <a:gd name="connsiteY180" fmla="*/ 3287855 h 3290946"/>
              <a:gd name="connsiteX181" fmla="*/ 428086 w 635184"/>
              <a:gd name="connsiteY181" fmla="*/ 3270549 h 3290946"/>
              <a:gd name="connsiteX182" fmla="*/ 426655 w 635184"/>
              <a:gd name="connsiteY182" fmla="*/ 3266887 h 3290946"/>
              <a:gd name="connsiteX183" fmla="*/ 426374 w 635184"/>
              <a:gd name="connsiteY183" fmla="*/ 3269430 h 3290946"/>
              <a:gd name="connsiteX184" fmla="*/ 408424 w 635184"/>
              <a:gd name="connsiteY184" fmla="*/ 3265710 h 3290946"/>
              <a:gd name="connsiteX185" fmla="*/ 388224 w 635184"/>
              <a:gd name="connsiteY185" fmla="*/ 3254488 h 3290946"/>
              <a:gd name="connsiteX186" fmla="*/ 371058 w 635184"/>
              <a:gd name="connsiteY186" fmla="*/ 3230914 h 3290946"/>
              <a:gd name="connsiteX187" fmla="*/ 370261 w 635184"/>
              <a:gd name="connsiteY187" fmla="*/ 3220752 h 3290946"/>
              <a:gd name="connsiteX188" fmla="*/ 366416 w 635184"/>
              <a:gd name="connsiteY188" fmla="*/ 3218274 h 3290946"/>
              <a:gd name="connsiteX189" fmla="*/ 365391 w 635184"/>
              <a:gd name="connsiteY189" fmla="*/ 3216603 h 3290946"/>
              <a:gd name="connsiteX190" fmla="*/ 361488 w 635184"/>
              <a:gd name="connsiteY190" fmla="*/ 3217692 h 3290946"/>
              <a:gd name="connsiteX191" fmla="*/ 356204 w 635184"/>
              <a:gd name="connsiteY191" fmla="*/ 3214810 h 3290946"/>
              <a:gd name="connsiteX192" fmla="*/ 341803 w 635184"/>
              <a:gd name="connsiteY192" fmla="*/ 3186682 h 3290946"/>
              <a:gd name="connsiteX193" fmla="*/ 340265 w 635184"/>
              <a:gd name="connsiteY193" fmla="*/ 3172484 h 3290946"/>
              <a:gd name="connsiteX194" fmla="*/ 340850 w 635184"/>
              <a:gd name="connsiteY194" fmla="*/ 3167630 h 3290946"/>
              <a:gd name="connsiteX195" fmla="*/ 337321 w 635184"/>
              <a:gd name="connsiteY195" fmla="*/ 3166099 h 3290946"/>
              <a:gd name="connsiteX196" fmla="*/ 329753 w 635184"/>
              <a:gd name="connsiteY196" fmla="*/ 3155904 h 3290946"/>
              <a:gd name="connsiteX197" fmla="*/ 325502 w 635184"/>
              <a:gd name="connsiteY197" fmla="*/ 3161054 h 3290946"/>
              <a:gd name="connsiteX198" fmla="*/ 291443 w 635184"/>
              <a:gd name="connsiteY198" fmla="*/ 3141557 h 3290946"/>
              <a:gd name="connsiteX199" fmla="*/ 276850 w 635184"/>
              <a:gd name="connsiteY199" fmla="*/ 3105005 h 3290946"/>
              <a:gd name="connsiteX200" fmla="*/ 270458 w 635184"/>
              <a:gd name="connsiteY200" fmla="*/ 2880915 h 3290946"/>
              <a:gd name="connsiteX201" fmla="*/ 274618 w 635184"/>
              <a:gd name="connsiteY201" fmla="*/ 2693276 h 3290946"/>
              <a:gd name="connsiteX202" fmla="*/ 272075 w 635184"/>
              <a:gd name="connsiteY202" fmla="*/ 2691637 h 3290946"/>
              <a:gd name="connsiteX203" fmla="*/ 271050 w 635184"/>
              <a:gd name="connsiteY203" fmla="*/ 2689966 h 3290946"/>
              <a:gd name="connsiteX204" fmla="*/ 267147 w 635184"/>
              <a:gd name="connsiteY204" fmla="*/ 2691055 h 3290946"/>
              <a:gd name="connsiteX205" fmla="*/ 261863 w 635184"/>
              <a:gd name="connsiteY205" fmla="*/ 2688173 h 3290946"/>
              <a:gd name="connsiteX206" fmla="*/ 247462 w 635184"/>
              <a:gd name="connsiteY206" fmla="*/ 2660045 h 3290946"/>
              <a:gd name="connsiteX207" fmla="*/ 245924 w 635184"/>
              <a:gd name="connsiteY207" fmla="*/ 2645847 h 3290946"/>
              <a:gd name="connsiteX208" fmla="*/ 246509 w 635184"/>
              <a:gd name="connsiteY208" fmla="*/ 2640993 h 3290946"/>
              <a:gd name="connsiteX209" fmla="*/ 242980 w 635184"/>
              <a:gd name="connsiteY209" fmla="*/ 2639462 h 3290946"/>
              <a:gd name="connsiteX210" fmla="*/ 235412 w 635184"/>
              <a:gd name="connsiteY210" fmla="*/ 2629267 h 3290946"/>
              <a:gd name="connsiteX211" fmla="*/ 231161 w 635184"/>
              <a:gd name="connsiteY211" fmla="*/ 2634417 h 3290946"/>
              <a:gd name="connsiteX212" fmla="*/ 219938 w 635184"/>
              <a:gd name="connsiteY212" fmla="*/ 2635154 h 3290946"/>
              <a:gd name="connsiteX213" fmla="*/ 202073 w 635184"/>
              <a:gd name="connsiteY213" fmla="*/ 2619325 h 3290946"/>
              <a:gd name="connsiteX214" fmla="*/ 196192 w 635184"/>
              <a:gd name="connsiteY214" fmla="*/ 2790779 h 3290946"/>
              <a:gd name="connsiteX215" fmla="*/ 168162 w 635184"/>
              <a:gd name="connsiteY215" fmla="*/ 2810335 h 3290946"/>
              <a:gd name="connsiteX216" fmla="*/ 157664 w 635184"/>
              <a:gd name="connsiteY216" fmla="*/ 2793029 h 3290946"/>
              <a:gd name="connsiteX217" fmla="*/ 156233 w 635184"/>
              <a:gd name="connsiteY217" fmla="*/ 2789367 h 3290946"/>
              <a:gd name="connsiteX218" fmla="*/ 155952 w 635184"/>
              <a:gd name="connsiteY218" fmla="*/ 2791910 h 3290946"/>
              <a:gd name="connsiteX219" fmla="*/ 138002 w 635184"/>
              <a:gd name="connsiteY219" fmla="*/ 2788190 h 3290946"/>
              <a:gd name="connsiteX220" fmla="*/ 117802 w 635184"/>
              <a:gd name="connsiteY220" fmla="*/ 2776968 h 3290946"/>
              <a:gd name="connsiteX221" fmla="*/ 100636 w 635184"/>
              <a:gd name="connsiteY221" fmla="*/ 2753394 h 3290946"/>
              <a:gd name="connsiteX222" fmla="*/ 99839 w 635184"/>
              <a:gd name="connsiteY222" fmla="*/ 2743232 h 3290946"/>
              <a:gd name="connsiteX223" fmla="*/ 95994 w 635184"/>
              <a:gd name="connsiteY223" fmla="*/ 2740754 h 3290946"/>
              <a:gd name="connsiteX224" fmla="*/ 94969 w 635184"/>
              <a:gd name="connsiteY224" fmla="*/ 2739083 h 3290946"/>
              <a:gd name="connsiteX225" fmla="*/ 91066 w 635184"/>
              <a:gd name="connsiteY225" fmla="*/ 2740172 h 3290946"/>
              <a:gd name="connsiteX226" fmla="*/ 85782 w 635184"/>
              <a:gd name="connsiteY226" fmla="*/ 2737290 h 3290946"/>
              <a:gd name="connsiteX227" fmla="*/ 71381 w 635184"/>
              <a:gd name="connsiteY227" fmla="*/ 2709162 h 3290946"/>
              <a:gd name="connsiteX228" fmla="*/ 69843 w 635184"/>
              <a:gd name="connsiteY228" fmla="*/ 2694964 h 3290946"/>
              <a:gd name="connsiteX229" fmla="*/ 70428 w 635184"/>
              <a:gd name="connsiteY229" fmla="*/ 2690110 h 3290946"/>
              <a:gd name="connsiteX230" fmla="*/ 66899 w 635184"/>
              <a:gd name="connsiteY230" fmla="*/ 2688579 h 3290946"/>
              <a:gd name="connsiteX231" fmla="*/ 59331 w 635184"/>
              <a:gd name="connsiteY231" fmla="*/ 2678384 h 3290946"/>
              <a:gd name="connsiteX232" fmla="*/ 55080 w 635184"/>
              <a:gd name="connsiteY232" fmla="*/ 2683534 h 3290946"/>
              <a:gd name="connsiteX233" fmla="*/ 21021 w 635184"/>
              <a:gd name="connsiteY233" fmla="*/ 2664037 h 3290946"/>
              <a:gd name="connsiteX234" fmla="*/ 6428 w 635184"/>
              <a:gd name="connsiteY234" fmla="*/ 2627485 h 3290946"/>
              <a:gd name="connsiteX235" fmla="*/ 4659 w 635184"/>
              <a:gd name="connsiteY235" fmla="*/ 2194871 h 3290946"/>
              <a:gd name="connsiteX236" fmla="*/ 4619 w 635184"/>
              <a:gd name="connsiteY236" fmla="*/ 2180227 h 3290946"/>
              <a:gd name="connsiteX237" fmla="*/ 4719 w 635184"/>
              <a:gd name="connsiteY237" fmla="*/ 2145103 h 3290946"/>
              <a:gd name="connsiteX238" fmla="*/ 10770 w 635184"/>
              <a:gd name="connsiteY238" fmla="*/ 2113314 h 3290946"/>
              <a:gd name="connsiteX239" fmla="*/ 12781 w 635184"/>
              <a:gd name="connsiteY239" fmla="*/ 2107089 h 3290946"/>
              <a:gd name="connsiteX240" fmla="*/ 13720 w 635184"/>
              <a:gd name="connsiteY240" fmla="*/ 2103694 h 3290946"/>
              <a:gd name="connsiteX241" fmla="*/ 12854 w 635184"/>
              <a:gd name="connsiteY241" fmla="*/ 2113509 h 3290946"/>
              <a:gd name="connsiteX242" fmla="*/ 17483 w 635184"/>
              <a:gd name="connsiteY242" fmla="*/ 2099741 h 3290946"/>
              <a:gd name="connsiteX243" fmla="*/ 20005 w 635184"/>
              <a:gd name="connsiteY243" fmla="*/ 2073963 h 3290946"/>
              <a:gd name="connsiteX244" fmla="*/ 9664 w 635184"/>
              <a:gd name="connsiteY244" fmla="*/ 2081048 h 3290946"/>
              <a:gd name="connsiteX245" fmla="*/ 9031 w 635184"/>
              <a:gd name="connsiteY245" fmla="*/ 2051669 h 3290946"/>
              <a:gd name="connsiteX246" fmla="*/ 9664 w 635184"/>
              <a:gd name="connsiteY246" fmla="*/ 2015861 h 3290946"/>
              <a:gd name="connsiteX247" fmla="*/ 13453 w 635184"/>
              <a:gd name="connsiteY247" fmla="*/ 1972849 h 3290946"/>
              <a:gd name="connsiteX248" fmla="*/ 17865 w 635184"/>
              <a:gd name="connsiteY248" fmla="*/ 1872212 h 3290946"/>
              <a:gd name="connsiteX249" fmla="*/ 21654 w 635184"/>
              <a:gd name="connsiteY249" fmla="*/ 1784939 h 3290946"/>
              <a:gd name="connsiteX250" fmla="*/ 25744 w 635184"/>
              <a:gd name="connsiteY250" fmla="*/ 1704334 h 3290946"/>
              <a:gd name="connsiteX251" fmla="*/ 43522 w 635184"/>
              <a:gd name="connsiteY251" fmla="*/ 1437723 h 3290946"/>
              <a:gd name="connsiteX252" fmla="*/ 62869 w 635184"/>
              <a:gd name="connsiteY252" fmla="*/ 1132477 h 3290946"/>
              <a:gd name="connsiteX253" fmla="*/ 72557 w 635184"/>
              <a:gd name="connsiteY253" fmla="*/ 982101 h 3290946"/>
              <a:gd name="connsiteX254" fmla="*/ 82868 w 635184"/>
              <a:gd name="connsiteY254" fmla="*/ 844881 h 3290946"/>
              <a:gd name="connsiteX255" fmla="*/ 90788 w 635184"/>
              <a:gd name="connsiteY255" fmla="*/ 771241 h 3290946"/>
              <a:gd name="connsiteX256" fmla="*/ 98204 w 635184"/>
              <a:gd name="connsiteY256" fmla="*/ 705995 h 3290946"/>
              <a:gd name="connsiteX257" fmla="*/ 103682 w 635184"/>
              <a:gd name="connsiteY257" fmla="*/ 646553 h 3290946"/>
              <a:gd name="connsiteX258" fmla="*/ 108254 w 635184"/>
              <a:gd name="connsiteY258" fmla="*/ 582110 h 3290946"/>
              <a:gd name="connsiteX259" fmla="*/ 113792 w 635184"/>
              <a:gd name="connsiteY259" fmla="*/ 543207 h 3290946"/>
              <a:gd name="connsiteX260" fmla="*/ 119209 w 635184"/>
              <a:gd name="connsiteY260" fmla="*/ 504958 h 3290946"/>
              <a:gd name="connsiteX261" fmla="*/ 128716 w 635184"/>
              <a:gd name="connsiteY261" fmla="*/ 424293 h 3290946"/>
              <a:gd name="connsiteX262" fmla="*/ 139389 w 635184"/>
              <a:gd name="connsiteY262" fmla="*/ 329103 h 3290946"/>
              <a:gd name="connsiteX263" fmla="*/ 144977 w 635184"/>
              <a:gd name="connsiteY263" fmla="*/ 299367 h 3290946"/>
              <a:gd name="connsiteX264" fmla="*/ 144695 w 635184"/>
              <a:gd name="connsiteY264" fmla="*/ 324340 h 3290946"/>
              <a:gd name="connsiteX265" fmla="*/ 148605 w 635184"/>
              <a:gd name="connsiteY265" fmla="*/ 271863 h 3290946"/>
              <a:gd name="connsiteX266" fmla="*/ 158163 w 635184"/>
              <a:gd name="connsiteY266" fmla="*/ 222839 h 3290946"/>
              <a:gd name="connsiteX267" fmla="*/ 160404 w 635184"/>
              <a:gd name="connsiteY267" fmla="*/ 198580 h 3290946"/>
              <a:gd name="connsiteX268" fmla="*/ 167549 w 635184"/>
              <a:gd name="connsiteY268" fmla="*/ 147889 h 3290946"/>
              <a:gd name="connsiteX269" fmla="*/ 170492 w 635184"/>
              <a:gd name="connsiteY269" fmla="*/ 134958 h 3290946"/>
              <a:gd name="connsiteX270" fmla="*/ 171783 w 635184"/>
              <a:gd name="connsiteY270" fmla="*/ 129584 h 3290946"/>
              <a:gd name="connsiteX271" fmla="*/ 171821 w 635184"/>
              <a:gd name="connsiteY271" fmla="*/ 128713 h 3290946"/>
              <a:gd name="connsiteX272" fmla="*/ 173720 w 635184"/>
              <a:gd name="connsiteY272" fmla="*/ 121249 h 3290946"/>
              <a:gd name="connsiteX273" fmla="*/ 174067 w 635184"/>
              <a:gd name="connsiteY273" fmla="*/ 120889 h 3290946"/>
              <a:gd name="connsiteX274" fmla="*/ 174594 w 635184"/>
              <a:gd name="connsiteY274" fmla="*/ 119940 h 3290946"/>
              <a:gd name="connsiteX275" fmla="*/ 174551 w 635184"/>
              <a:gd name="connsiteY275" fmla="*/ 120386 h 3290946"/>
              <a:gd name="connsiteX276" fmla="*/ 175059 w 635184"/>
              <a:gd name="connsiteY276" fmla="*/ 119858 h 3290946"/>
              <a:gd name="connsiteX277" fmla="*/ 175743 w 635184"/>
              <a:gd name="connsiteY277" fmla="*/ 97541 h 3290946"/>
              <a:gd name="connsiteX278" fmla="*/ 187087 w 635184"/>
              <a:gd name="connsiteY278" fmla="*/ 65796 h 3290946"/>
              <a:gd name="connsiteX279" fmla="*/ 203727 w 635184"/>
              <a:gd name="connsiteY279" fmla="*/ 49644 h 3290946"/>
              <a:gd name="connsiteX280" fmla="*/ 207800 w 635184"/>
              <a:gd name="connsiteY280" fmla="*/ 54544 h 3290946"/>
              <a:gd name="connsiteX281" fmla="*/ 231548 w 635184"/>
              <a:gd name="connsiteY281" fmla="*/ 61986 h 3290946"/>
              <a:gd name="connsiteX282" fmla="*/ 245759 w 635184"/>
              <a:gd name="connsiteY282" fmla="*/ 108509 h 3290946"/>
              <a:gd name="connsiteX283" fmla="*/ 248450 w 635184"/>
              <a:gd name="connsiteY283" fmla="*/ 116682 h 3290946"/>
              <a:gd name="connsiteX284" fmla="*/ 249831 w 635184"/>
              <a:gd name="connsiteY284" fmla="*/ 124726 h 3290946"/>
              <a:gd name="connsiteX285" fmla="*/ 251700 w 635184"/>
              <a:gd name="connsiteY285" fmla="*/ 127887 h 3290946"/>
              <a:gd name="connsiteX286" fmla="*/ 254080 w 635184"/>
              <a:gd name="connsiteY286" fmla="*/ 130506 h 3290946"/>
              <a:gd name="connsiteX287" fmla="*/ 286461 w 635184"/>
              <a:gd name="connsiteY287" fmla="*/ 155569 h 3290946"/>
              <a:gd name="connsiteX288" fmla="*/ 325636 w 635184"/>
              <a:gd name="connsiteY288" fmla="*/ 203313 h 3290946"/>
              <a:gd name="connsiteX289" fmla="*/ 325567 w 635184"/>
              <a:gd name="connsiteY289" fmla="*/ 203631 h 3290946"/>
              <a:gd name="connsiteX290" fmla="*/ 327511 w 635184"/>
              <a:gd name="connsiteY290" fmla="*/ 202840 h 3290946"/>
              <a:gd name="connsiteX291" fmla="*/ 328497 w 635184"/>
              <a:gd name="connsiteY291" fmla="*/ 203202 h 3290946"/>
              <a:gd name="connsiteX292" fmla="*/ 334244 w 635184"/>
              <a:gd name="connsiteY292" fmla="*/ 173722 h 3290946"/>
              <a:gd name="connsiteX293" fmla="*/ 336485 w 635184"/>
              <a:gd name="connsiteY293" fmla="*/ 149463 h 3290946"/>
              <a:gd name="connsiteX294" fmla="*/ 343630 w 635184"/>
              <a:gd name="connsiteY294" fmla="*/ 98772 h 3290946"/>
              <a:gd name="connsiteX295" fmla="*/ 346573 w 635184"/>
              <a:gd name="connsiteY295" fmla="*/ 85841 h 3290946"/>
              <a:gd name="connsiteX296" fmla="*/ 347864 w 635184"/>
              <a:gd name="connsiteY296" fmla="*/ 80467 h 3290946"/>
              <a:gd name="connsiteX297" fmla="*/ 347902 w 635184"/>
              <a:gd name="connsiteY297" fmla="*/ 79596 h 3290946"/>
              <a:gd name="connsiteX298" fmla="*/ 349801 w 635184"/>
              <a:gd name="connsiteY298" fmla="*/ 72132 h 3290946"/>
              <a:gd name="connsiteX299" fmla="*/ 350148 w 635184"/>
              <a:gd name="connsiteY299" fmla="*/ 71772 h 3290946"/>
              <a:gd name="connsiteX300" fmla="*/ 350675 w 635184"/>
              <a:gd name="connsiteY300" fmla="*/ 70823 h 3290946"/>
              <a:gd name="connsiteX301" fmla="*/ 350632 w 635184"/>
              <a:gd name="connsiteY301" fmla="*/ 71269 h 3290946"/>
              <a:gd name="connsiteX302" fmla="*/ 351140 w 635184"/>
              <a:gd name="connsiteY302" fmla="*/ 70741 h 3290946"/>
              <a:gd name="connsiteX303" fmla="*/ 351824 w 635184"/>
              <a:gd name="connsiteY303" fmla="*/ 48424 h 3290946"/>
              <a:gd name="connsiteX304" fmla="*/ 363168 w 635184"/>
              <a:gd name="connsiteY304" fmla="*/ 16679 h 3290946"/>
              <a:gd name="connsiteX305" fmla="*/ 379808 w 635184"/>
              <a:gd name="connsiteY305" fmla="*/ 527 h 3290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</a:cxnLst>
            <a:rect l="l" t="t" r="r" b="b"/>
            <a:pathLst>
              <a:path w="635184" h="3290946">
                <a:moveTo>
                  <a:pt x="513256" y="2435822"/>
                </a:moveTo>
                <a:lnTo>
                  <a:pt x="512940" y="2437009"/>
                </a:lnTo>
                <a:cubicBezTo>
                  <a:pt x="512821" y="2437611"/>
                  <a:pt x="512845" y="2437828"/>
                  <a:pt x="513014" y="2437660"/>
                </a:cubicBezTo>
                <a:close/>
                <a:moveTo>
                  <a:pt x="14126" y="2099086"/>
                </a:moveTo>
                <a:cubicBezTo>
                  <a:pt x="14608" y="2099086"/>
                  <a:pt x="14570" y="2100271"/>
                  <a:pt x="14011" y="2102643"/>
                </a:cubicBezTo>
                <a:lnTo>
                  <a:pt x="13720" y="2103694"/>
                </a:lnTo>
                <a:close/>
                <a:moveTo>
                  <a:pt x="96538" y="1843646"/>
                </a:moveTo>
                <a:lnTo>
                  <a:pt x="96515" y="1844433"/>
                </a:lnTo>
                <a:lnTo>
                  <a:pt x="96478" y="1845626"/>
                </a:lnTo>
                <a:lnTo>
                  <a:pt x="96647" y="1844679"/>
                </a:lnTo>
                <a:close/>
                <a:moveTo>
                  <a:pt x="272619" y="1794529"/>
                </a:moveTo>
                <a:lnTo>
                  <a:pt x="272596" y="1795316"/>
                </a:lnTo>
                <a:lnTo>
                  <a:pt x="272559" y="1796509"/>
                </a:lnTo>
                <a:lnTo>
                  <a:pt x="272728" y="1795562"/>
                </a:lnTo>
                <a:close/>
                <a:moveTo>
                  <a:pt x="97240" y="1721538"/>
                </a:moveTo>
                <a:cubicBezTo>
                  <a:pt x="90808" y="1719038"/>
                  <a:pt x="90248" y="1727124"/>
                  <a:pt x="95561" y="1745797"/>
                </a:cubicBezTo>
                <a:lnTo>
                  <a:pt x="97924" y="1757412"/>
                </a:lnTo>
                <a:lnTo>
                  <a:pt x="98506" y="1748685"/>
                </a:lnTo>
                <a:lnTo>
                  <a:pt x="99259" y="1739724"/>
                </a:lnTo>
                <a:lnTo>
                  <a:pt x="98040" y="1734637"/>
                </a:lnTo>
                <a:cubicBezTo>
                  <a:pt x="97657" y="1731411"/>
                  <a:pt x="97390" y="1727045"/>
                  <a:pt x="97240" y="1721538"/>
                </a:cubicBezTo>
                <a:close/>
                <a:moveTo>
                  <a:pt x="273321" y="1672421"/>
                </a:moveTo>
                <a:cubicBezTo>
                  <a:pt x="266889" y="1669921"/>
                  <a:pt x="266329" y="1678007"/>
                  <a:pt x="271642" y="1696680"/>
                </a:cubicBezTo>
                <a:lnTo>
                  <a:pt x="274005" y="1708295"/>
                </a:lnTo>
                <a:lnTo>
                  <a:pt x="274587" y="1699568"/>
                </a:lnTo>
                <a:lnTo>
                  <a:pt x="275340" y="1690607"/>
                </a:lnTo>
                <a:lnTo>
                  <a:pt x="274121" y="1685520"/>
                </a:lnTo>
                <a:cubicBezTo>
                  <a:pt x="273738" y="1682294"/>
                  <a:pt x="273471" y="1677928"/>
                  <a:pt x="273321" y="1672421"/>
                </a:cubicBezTo>
                <a:close/>
                <a:moveTo>
                  <a:pt x="615802" y="1055870"/>
                </a:moveTo>
                <a:lnTo>
                  <a:pt x="616258" y="1067965"/>
                </a:lnTo>
                <a:lnTo>
                  <a:pt x="612339" y="1067965"/>
                </a:lnTo>
                <a:close/>
                <a:moveTo>
                  <a:pt x="161479" y="1052526"/>
                </a:moveTo>
                <a:cubicBezTo>
                  <a:pt x="161204" y="1052526"/>
                  <a:pt x="160964" y="1053400"/>
                  <a:pt x="160758" y="1055146"/>
                </a:cubicBezTo>
                <a:lnTo>
                  <a:pt x="160720" y="1055727"/>
                </a:lnTo>
                <a:lnTo>
                  <a:pt x="161444" y="1054402"/>
                </a:lnTo>
                <a:cubicBezTo>
                  <a:pt x="162017" y="1053151"/>
                  <a:pt x="162028" y="1052526"/>
                  <a:pt x="161479" y="1052526"/>
                </a:cubicBezTo>
                <a:close/>
                <a:moveTo>
                  <a:pt x="337560" y="1003409"/>
                </a:moveTo>
                <a:cubicBezTo>
                  <a:pt x="337285" y="1003409"/>
                  <a:pt x="337045" y="1004283"/>
                  <a:pt x="336839" y="1006029"/>
                </a:cubicBezTo>
                <a:lnTo>
                  <a:pt x="336801" y="1006610"/>
                </a:lnTo>
                <a:lnTo>
                  <a:pt x="337525" y="1005285"/>
                </a:lnTo>
                <a:cubicBezTo>
                  <a:pt x="338098" y="1004034"/>
                  <a:pt x="338109" y="1003409"/>
                  <a:pt x="337560" y="1003409"/>
                </a:cubicBezTo>
                <a:close/>
                <a:moveTo>
                  <a:pt x="627675" y="961817"/>
                </a:moveTo>
                <a:lnTo>
                  <a:pt x="625223" y="970810"/>
                </a:lnTo>
                <a:lnTo>
                  <a:pt x="627615" y="970810"/>
                </a:lnTo>
                <a:close/>
                <a:moveTo>
                  <a:pt x="167359" y="888109"/>
                </a:moveTo>
                <a:lnTo>
                  <a:pt x="167321" y="889003"/>
                </a:lnTo>
                <a:lnTo>
                  <a:pt x="167662" y="898510"/>
                </a:lnTo>
                <a:cubicBezTo>
                  <a:pt x="168351" y="907718"/>
                  <a:pt x="169982" y="913327"/>
                  <a:pt x="172554" y="915337"/>
                </a:cubicBezTo>
                <a:cubicBezTo>
                  <a:pt x="175985" y="918016"/>
                  <a:pt x="178591" y="918174"/>
                  <a:pt x="180373" y="915813"/>
                </a:cubicBezTo>
                <a:cubicBezTo>
                  <a:pt x="182155" y="913451"/>
                  <a:pt x="183046" y="908242"/>
                  <a:pt x="183046" y="900186"/>
                </a:cubicBezTo>
                <a:cubicBezTo>
                  <a:pt x="183046" y="894143"/>
                  <a:pt x="180092" y="890367"/>
                  <a:pt x="174182" y="888856"/>
                </a:cubicBezTo>
                <a:close/>
                <a:moveTo>
                  <a:pt x="343440" y="838992"/>
                </a:moveTo>
                <a:lnTo>
                  <a:pt x="343402" y="839886"/>
                </a:lnTo>
                <a:lnTo>
                  <a:pt x="343743" y="849393"/>
                </a:lnTo>
                <a:cubicBezTo>
                  <a:pt x="344432" y="858601"/>
                  <a:pt x="346063" y="864210"/>
                  <a:pt x="348635" y="866220"/>
                </a:cubicBezTo>
                <a:cubicBezTo>
                  <a:pt x="352066" y="868899"/>
                  <a:pt x="354672" y="869057"/>
                  <a:pt x="356454" y="866696"/>
                </a:cubicBezTo>
                <a:cubicBezTo>
                  <a:pt x="358236" y="864334"/>
                  <a:pt x="359127" y="859125"/>
                  <a:pt x="359127" y="851069"/>
                </a:cubicBezTo>
                <a:cubicBezTo>
                  <a:pt x="359127" y="845026"/>
                  <a:pt x="356173" y="841250"/>
                  <a:pt x="350263" y="839739"/>
                </a:cubicBezTo>
                <a:close/>
                <a:moveTo>
                  <a:pt x="521461" y="529233"/>
                </a:moveTo>
                <a:lnTo>
                  <a:pt x="521917" y="541328"/>
                </a:lnTo>
                <a:lnTo>
                  <a:pt x="517998" y="541328"/>
                </a:lnTo>
                <a:close/>
                <a:moveTo>
                  <a:pt x="533334" y="435180"/>
                </a:moveTo>
                <a:lnTo>
                  <a:pt x="530882" y="444173"/>
                </a:lnTo>
                <a:lnTo>
                  <a:pt x="533274" y="444173"/>
                </a:lnTo>
                <a:close/>
                <a:moveTo>
                  <a:pt x="379808" y="527"/>
                </a:moveTo>
                <a:cubicBezTo>
                  <a:pt x="381289" y="1304"/>
                  <a:pt x="382646" y="2937"/>
                  <a:pt x="383881" y="5427"/>
                </a:cubicBezTo>
                <a:cubicBezTo>
                  <a:pt x="388819" y="15389"/>
                  <a:pt x="396734" y="17869"/>
                  <a:pt x="407629" y="12869"/>
                </a:cubicBezTo>
                <a:cubicBezTo>
                  <a:pt x="412640" y="32911"/>
                  <a:pt x="417377" y="48419"/>
                  <a:pt x="421840" y="59392"/>
                </a:cubicBezTo>
                <a:cubicBezTo>
                  <a:pt x="422955" y="62136"/>
                  <a:pt x="423852" y="64860"/>
                  <a:pt x="424531" y="67565"/>
                </a:cubicBezTo>
                <a:lnTo>
                  <a:pt x="425912" y="75609"/>
                </a:lnTo>
                <a:lnTo>
                  <a:pt x="427781" y="78770"/>
                </a:lnTo>
                <a:cubicBezTo>
                  <a:pt x="428765" y="80199"/>
                  <a:pt x="429558" y="81072"/>
                  <a:pt x="430161" y="81389"/>
                </a:cubicBezTo>
                <a:cubicBezTo>
                  <a:pt x="439527" y="83890"/>
                  <a:pt x="450321" y="92244"/>
                  <a:pt x="462542" y="106452"/>
                </a:cubicBezTo>
                <a:cubicBezTo>
                  <a:pt x="474763" y="120660"/>
                  <a:pt x="487821" y="136575"/>
                  <a:pt x="501717" y="154196"/>
                </a:cubicBezTo>
                <a:lnTo>
                  <a:pt x="501648" y="154514"/>
                </a:lnTo>
                <a:lnTo>
                  <a:pt x="503592" y="153723"/>
                </a:lnTo>
                <a:cubicBezTo>
                  <a:pt x="506849" y="153225"/>
                  <a:pt x="511119" y="154791"/>
                  <a:pt x="516400" y="158423"/>
                </a:cubicBezTo>
                <a:cubicBezTo>
                  <a:pt x="523441" y="163264"/>
                  <a:pt x="526473" y="182612"/>
                  <a:pt x="525495" y="216466"/>
                </a:cubicBezTo>
                <a:cubicBezTo>
                  <a:pt x="524798" y="210354"/>
                  <a:pt x="529073" y="207298"/>
                  <a:pt x="538319" y="207298"/>
                </a:cubicBezTo>
                <a:cubicBezTo>
                  <a:pt x="535800" y="246628"/>
                  <a:pt x="534905" y="270282"/>
                  <a:pt x="535636" y="278259"/>
                </a:cubicBezTo>
                <a:cubicBezTo>
                  <a:pt x="536366" y="286236"/>
                  <a:pt x="537149" y="298877"/>
                  <a:pt x="537987" y="316180"/>
                </a:cubicBezTo>
                <a:cubicBezTo>
                  <a:pt x="538824" y="333484"/>
                  <a:pt x="539722" y="353189"/>
                  <a:pt x="540680" y="375295"/>
                </a:cubicBezTo>
                <a:cubicBezTo>
                  <a:pt x="541399" y="391875"/>
                  <a:pt x="539742" y="408934"/>
                  <a:pt x="535708" y="426473"/>
                </a:cubicBezTo>
                <a:lnTo>
                  <a:pt x="534002" y="432729"/>
                </a:lnTo>
                <a:lnTo>
                  <a:pt x="534540" y="444292"/>
                </a:lnTo>
                <a:cubicBezTo>
                  <a:pt x="535384" y="465445"/>
                  <a:pt x="532470" y="486579"/>
                  <a:pt x="525796" y="507693"/>
                </a:cubicBezTo>
                <a:lnTo>
                  <a:pt x="525696" y="507693"/>
                </a:lnTo>
                <a:lnTo>
                  <a:pt x="525700" y="506290"/>
                </a:lnTo>
                <a:lnTo>
                  <a:pt x="524563" y="515186"/>
                </a:lnTo>
                <a:cubicBezTo>
                  <a:pt x="523869" y="519217"/>
                  <a:pt x="522974" y="523411"/>
                  <a:pt x="521880" y="527768"/>
                </a:cubicBezTo>
                <a:lnTo>
                  <a:pt x="521461" y="529233"/>
                </a:lnTo>
                <a:lnTo>
                  <a:pt x="521231" y="523154"/>
                </a:lnTo>
                <a:cubicBezTo>
                  <a:pt x="519859" y="507107"/>
                  <a:pt x="516430" y="497439"/>
                  <a:pt x="510943" y="494149"/>
                </a:cubicBezTo>
                <a:cubicBezTo>
                  <a:pt x="507284" y="491957"/>
                  <a:pt x="504541" y="496350"/>
                  <a:pt x="502712" y="507328"/>
                </a:cubicBezTo>
                <a:lnTo>
                  <a:pt x="501051" y="539218"/>
                </a:lnTo>
                <a:lnTo>
                  <a:pt x="501970" y="539506"/>
                </a:lnTo>
                <a:lnTo>
                  <a:pt x="510003" y="565805"/>
                </a:lnTo>
                <a:lnTo>
                  <a:pt x="516390" y="569486"/>
                </a:lnTo>
                <a:cubicBezTo>
                  <a:pt x="519767" y="574010"/>
                  <a:pt x="521046" y="579904"/>
                  <a:pt x="520229" y="587167"/>
                </a:cubicBezTo>
                <a:lnTo>
                  <a:pt x="519429" y="597447"/>
                </a:lnTo>
                <a:lnTo>
                  <a:pt x="520253" y="602246"/>
                </a:lnTo>
                <a:lnTo>
                  <a:pt x="522122" y="605407"/>
                </a:lnTo>
                <a:cubicBezTo>
                  <a:pt x="523106" y="606836"/>
                  <a:pt x="523899" y="607709"/>
                  <a:pt x="524502" y="608026"/>
                </a:cubicBezTo>
                <a:cubicBezTo>
                  <a:pt x="533868" y="610527"/>
                  <a:pt x="544662" y="618881"/>
                  <a:pt x="556883" y="633089"/>
                </a:cubicBezTo>
                <a:cubicBezTo>
                  <a:pt x="569104" y="647297"/>
                  <a:pt x="582162" y="663212"/>
                  <a:pt x="596058" y="680833"/>
                </a:cubicBezTo>
                <a:lnTo>
                  <a:pt x="595989" y="681151"/>
                </a:lnTo>
                <a:lnTo>
                  <a:pt x="597933" y="680360"/>
                </a:lnTo>
                <a:cubicBezTo>
                  <a:pt x="601190" y="679862"/>
                  <a:pt x="605460" y="681428"/>
                  <a:pt x="610741" y="685060"/>
                </a:cubicBezTo>
                <a:cubicBezTo>
                  <a:pt x="617782" y="689901"/>
                  <a:pt x="620814" y="709249"/>
                  <a:pt x="619836" y="743103"/>
                </a:cubicBezTo>
                <a:cubicBezTo>
                  <a:pt x="619139" y="736991"/>
                  <a:pt x="623414" y="733935"/>
                  <a:pt x="632660" y="733935"/>
                </a:cubicBezTo>
                <a:cubicBezTo>
                  <a:pt x="630141" y="773265"/>
                  <a:pt x="629246" y="796919"/>
                  <a:pt x="629977" y="804896"/>
                </a:cubicBezTo>
                <a:cubicBezTo>
                  <a:pt x="630707" y="812873"/>
                  <a:pt x="631490" y="825514"/>
                  <a:pt x="632328" y="842817"/>
                </a:cubicBezTo>
                <a:cubicBezTo>
                  <a:pt x="633165" y="860121"/>
                  <a:pt x="634063" y="879826"/>
                  <a:pt x="635021" y="901932"/>
                </a:cubicBezTo>
                <a:cubicBezTo>
                  <a:pt x="635740" y="918512"/>
                  <a:pt x="634083" y="935571"/>
                  <a:pt x="630049" y="953110"/>
                </a:cubicBezTo>
                <a:lnTo>
                  <a:pt x="628343" y="959366"/>
                </a:lnTo>
                <a:lnTo>
                  <a:pt x="628881" y="970929"/>
                </a:lnTo>
                <a:cubicBezTo>
                  <a:pt x="629725" y="992082"/>
                  <a:pt x="626811" y="1013216"/>
                  <a:pt x="620137" y="1034330"/>
                </a:cubicBezTo>
                <a:lnTo>
                  <a:pt x="620037" y="1034330"/>
                </a:lnTo>
                <a:lnTo>
                  <a:pt x="620041" y="1032927"/>
                </a:lnTo>
                <a:lnTo>
                  <a:pt x="618904" y="1041823"/>
                </a:lnTo>
                <a:cubicBezTo>
                  <a:pt x="618210" y="1045854"/>
                  <a:pt x="617315" y="1050048"/>
                  <a:pt x="616221" y="1054405"/>
                </a:cubicBezTo>
                <a:lnTo>
                  <a:pt x="615802" y="1055870"/>
                </a:lnTo>
                <a:lnTo>
                  <a:pt x="615572" y="1049791"/>
                </a:lnTo>
                <a:cubicBezTo>
                  <a:pt x="614200" y="1033744"/>
                  <a:pt x="610771" y="1024076"/>
                  <a:pt x="605284" y="1020786"/>
                </a:cubicBezTo>
                <a:cubicBezTo>
                  <a:pt x="597967" y="1016401"/>
                  <a:pt x="594309" y="1038358"/>
                  <a:pt x="594309" y="1086658"/>
                </a:cubicBezTo>
                <a:cubicBezTo>
                  <a:pt x="609451" y="1090229"/>
                  <a:pt x="616205" y="1099278"/>
                  <a:pt x="614570" y="1113804"/>
                </a:cubicBezTo>
                <a:cubicBezTo>
                  <a:pt x="612935" y="1128329"/>
                  <a:pt x="611816" y="1142716"/>
                  <a:pt x="611213" y="1156964"/>
                </a:cubicBezTo>
                <a:cubicBezTo>
                  <a:pt x="611213" y="1175577"/>
                  <a:pt x="610724" y="1192058"/>
                  <a:pt x="609746" y="1206405"/>
                </a:cubicBezTo>
                <a:cubicBezTo>
                  <a:pt x="608767" y="1220752"/>
                  <a:pt x="607508" y="1240347"/>
                  <a:pt x="605967" y="1265192"/>
                </a:cubicBezTo>
                <a:cubicBezTo>
                  <a:pt x="606101" y="1285512"/>
                  <a:pt x="605327" y="1296287"/>
                  <a:pt x="603646" y="1297517"/>
                </a:cubicBezTo>
                <a:cubicBezTo>
                  <a:pt x="601964" y="1298748"/>
                  <a:pt x="601123" y="1291564"/>
                  <a:pt x="601123" y="1275967"/>
                </a:cubicBezTo>
                <a:cubicBezTo>
                  <a:pt x="600051" y="1304225"/>
                  <a:pt x="599324" y="1325814"/>
                  <a:pt x="598942" y="1340737"/>
                </a:cubicBezTo>
                <a:cubicBezTo>
                  <a:pt x="598560" y="1355659"/>
                  <a:pt x="597599" y="1375602"/>
                  <a:pt x="596058" y="1400566"/>
                </a:cubicBezTo>
                <a:cubicBezTo>
                  <a:pt x="596058" y="1425212"/>
                  <a:pt x="595217" y="1438160"/>
                  <a:pt x="593535" y="1439410"/>
                </a:cubicBezTo>
                <a:cubicBezTo>
                  <a:pt x="591854" y="1440660"/>
                  <a:pt x="591012" y="1434975"/>
                  <a:pt x="591012" y="1422354"/>
                </a:cubicBezTo>
                <a:cubicBezTo>
                  <a:pt x="591012" y="1452517"/>
                  <a:pt x="589599" y="1473888"/>
                  <a:pt x="586771" y="1486470"/>
                </a:cubicBezTo>
                <a:cubicBezTo>
                  <a:pt x="583944" y="1499050"/>
                  <a:pt x="581860" y="1512941"/>
                  <a:pt x="580520" y="1528141"/>
                </a:cubicBezTo>
                <a:cubicBezTo>
                  <a:pt x="579944" y="1535682"/>
                  <a:pt x="580078" y="1546298"/>
                  <a:pt x="580923" y="1559991"/>
                </a:cubicBezTo>
                <a:cubicBezTo>
                  <a:pt x="581767" y="1573683"/>
                  <a:pt x="581184" y="1601543"/>
                  <a:pt x="579174" y="1643572"/>
                </a:cubicBezTo>
                <a:lnTo>
                  <a:pt x="575158" y="1643572"/>
                </a:lnTo>
                <a:lnTo>
                  <a:pt x="573807" y="1656163"/>
                </a:lnTo>
                <a:cubicBezTo>
                  <a:pt x="572427" y="1662295"/>
                  <a:pt x="571435" y="1667623"/>
                  <a:pt x="570832" y="1672147"/>
                </a:cubicBezTo>
                <a:cubicBezTo>
                  <a:pt x="570832" y="1674410"/>
                  <a:pt x="571251" y="1686078"/>
                  <a:pt x="572089" y="1707152"/>
                </a:cubicBezTo>
                <a:cubicBezTo>
                  <a:pt x="572926" y="1728226"/>
                  <a:pt x="570035" y="1749399"/>
                  <a:pt x="563415" y="1770672"/>
                </a:cubicBezTo>
                <a:lnTo>
                  <a:pt x="561687" y="1770672"/>
                </a:lnTo>
                <a:cubicBezTo>
                  <a:pt x="561673" y="1770751"/>
                  <a:pt x="561459" y="1780038"/>
                  <a:pt x="561043" y="1798532"/>
                </a:cubicBezTo>
                <a:cubicBezTo>
                  <a:pt x="560628" y="1817027"/>
                  <a:pt x="559683" y="1833933"/>
                  <a:pt x="558209" y="1849253"/>
                </a:cubicBezTo>
                <a:cubicBezTo>
                  <a:pt x="558209" y="1867073"/>
                  <a:pt x="556947" y="1877233"/>
                  <a:pt x="554421" y="1879733"/>
                </a:cubicBezTo>
                <a:cubicBezTo>
                  <a:pt x="553789" y="1880358"/>
                  <a:pt x="553289" y="1880595"/>
                  <a:pt x="552921" y="1880444"/>
                </a:cubicBezTo>
                <a:lnTo>
                  <a:pt x="552868" y="1880321"/>
                </a:lnTo>
                <a:lnTo>
                  <a:pt x="552747" y="1885068"/>
                </a:lnTo>
                <a:cubicBezTo>
                  <a:pt x="552469" y="1889816"/>
                  <a:pt x="552052" y="1893822"/>
                  <a:pt x="551496" y="1897086"/>
                </a:cubicBezTo>
                <a:cubicBezTo>
                  <a:pt x="550384" y="1903615"/>
                  <a:pt x="549406" y="1913110"/>
                  <a:pt x="548561" y="1925572"/>
                </a:cubicBezTo>
                <a:cubicBezTo>
                  <a:pt x="548267" y="1925254"/>
                  <a:pt x="548749" y="1935067"/>
                  <a:pt x="550009" y="1955010"/>
                </a:cubicBezTo>
                <a:cubicBezTo>
                  <a:pt x="551268" y="1974953"/>
                  <a:pt x="548561" y="1995720"/>
                  <a:pt x="541888" y="2017310"/>
                </a:cubicBezTo>
                <a:lnTo>
                  <a:pt x="541526" y="2017310"/>
                </a:lnTo>
                <a:cubicBezTo>
                  <a:pt x="541714" y="2014611"/>
                  <a:pt x="542019" y="2019770"/>
                  <a:pt x="542441" y="2032788"/>
                </a:cubicBezTo>
                <a:cubicBezTo>
                  <a:pt x="542863" y="2045805"/>
                  <a:pt x="541386" y="2066264"/>
                  <a:pt x="538009" y="2094164"/>
                </a:cubicBezTo>
                <a:cubicBezTo>
                  <a:pt x="538009" y="2102935"/>
                  <a:pt x="535865" y="2113631"/>
                  <a:pt x="531577" y="2126252"/>
                </a:cubicBezTo>
                <a:lnTo>
                  <a:pt x="533064" y="2121608"/>
                </a:lnTo>
                <a:cubicBezTo>
                  <a:pt x="530317" y="2162328"/>
                  <a:pt x="528103" y="2207601"/>
                  <a:pt x="526421" y="2257429"/>
                </a:cubicBezTo>
                <a:cubicBezTo>
                  <a:pt x="524740" y="2307256"/>
                  <a:pt x="521902" y="2361837"/>
                  <a:pt x="517909" y="2421170"/>
                </a:cubicBezTo>
                <a:cubicBezTo>
                  <a:pt x="516924" y="2424087"/>
                  <a:pt x="516083" y="2426618"/>
                  <a:pt x="515387" y="2428764"/>
                </a:cubicBezTo>
                <a:lnTo>
                  <a:pt x="514267" y="2432332"/>
                </a:lnTo>
                <a:lnTo>
                  <a:pt x="514663" y="2450161"/>
                </a:lnTo>
                <a:cubicBezTo>
                  <a:pt x="515085" y="2467505"/>
                  <a:pt x="513567" y="2481614"/>
                  <a:pt x="510110" y="2492488"/>
                </a:cubicBezTo>
                <a:cubicBezTo>
                  <a:pt x="509360" y="2492091"/>
                  <a:pt x="509407" y="2494125"/>
                  <a:pt x="510251" y="2498590"/>
                </a:cubicBezTo>
                <a:cubicBezTo>
                  <a:pt x="511095" y="2503055"/>
                  <a:pt x="510606" y="2519356"/>
                  <a:pt x="508784" y="2547495"/>
                </a:cubicBezTo>
                <a:cubicBezTo>
                  <a:pt x="508918" y="2567616"/>
                  <a:pt x="507457" y="2578798"/>
                  <a:pt x="504402" y="2581041"/>
                </a:cubicBezTo>
                <a:cubicBezTo>
                  <a:pt x="503638" y="2581601"/>
                  <a:pt x="503029" y="2581740"/>
                  <a:pt x="502575" y="2581456"/>
                </a:cubicBezTo>
                <a:lnTo>
                  <a:pt x="502492" y="2581260"/>
                </a:lnTo>
                <a:lnTo>
                  <a:pt x="502309" y="2595239"/>
                </a:lnTo>
                <a:cubicBezTo>
                  <a:pt x="502066" y="2604050"/>
                  <a:pt x="501702" y="2612424"/>
                  <a:pt x="501216" y="2620361"/>
                </a:cubicBezTo>
                <a:cubicBezTo>
                  <a:pt x="500244" y="2636236"/>
                  <a:pt x="498982" y="2656695"/>
                  <a:pt x="497427" y="2681738"/>
                </a:cubicBezTo>
                <a:cubicBezTo>
                  <a:pt x="497561" y="2707257"/>
                  <a:pt x="496576" y="2720016"/>
                  <a:pt x="494472" y="2720016"/>
                </a:cubicBezTo>
                <a:cubicBezTo>
                  <a:pt x="492369" y="2720016"/>
                  <a:pt x="491317" y="2711047"/>
                  <a:pt x="491317" y="2693108"/>
                </a:cubicBezTo>
                <a:cubicBezTo>
                  <a:pt x="491317" y="2710571"/>
                  <a:pt x="490844" y="2730554"/>
                  <a:pt x="489899" y="2753056"/>
                </a:cubicBezTo>
                <a:cubicBezTo>
                  <a:pt x="488955" y="2775559"/>
                  <a:pt x="487551" y="2796454"/>
                  <a:pt x="485689" y="2815743"/>
                </a:cubicBezTo>
                <a:cubicBezTo>
                  <a:pt x="481736" y="2874202"/>
                  <a:pt x="478061" y="2946830"/>
                  <a:pt x="474664" y="3033627"/>
                </a:cubicBezTo>
                <a:cubicBezTo>
                  <a:pt x="471267" y="3120424"/>
                  <a:pt x="468584" y="3198648"/>
                  <a:pt x="466614" y="3268299"/>
                </a:cubicBezTo>
                <a:cubicBezTo>
                  <a:pt x="453817" y="3288976"/>
                  <a:pt x="444474" y="3295495"/>
                  <a:pt x="438584" y="3287855"/>
                </a:cubicBezTo>
                <a:cubicBezTo>
                  <a:pt x="434167" y="3282125"/>
                  <a:pt x="430668" y="3276356"/>
                  <a:pt x="428086" y="3270549"/>
                </a:cubicBezTo>
                <a:lnTo>
                  <a:pt x="426655" y="3266887"/>
                </a:lnTo>
                <a:lnTo>
                  <a:pt x="426374" y="3269430"/>
                </a:lnTo>
                <a:cubicBezTo>
                  <a:pt x="417664" y="3259469"/>
                  <a:pt x="411681" y="3258229"/>
                  <a:pt x="408424" y="3265710"/>
                </a:cubicBezTo>
                <a:cubicBezTo>
                  <a:pt x="405168" y="3273191"/>
                  <a:pt x="398434" y="3269450"/>
                  <a:pt x="388224" y="3254488"/>
                </a:cubicBezTo>
                <a:cubicBezTo>
                  <a:pt x="378535" y="3256988"/>
                  <a:pt x="372814" y="3249130"/>
                  <a:pt x="371058" y="3230914"/>
                </a:cubicBezTo>
                <a:lnTo>
                  <a:pt x="370261" y="3220752"/>
                </a:lnTo>
                <a:lnTo>
                  <a:pt x="366416" y="3218274"/>
                </a:lnTo>
                <a:lnTo>
                  <a:pt x="365391" y="3216603"/>
                </a:lnTo>
                <a:lnTo>
                  <a:pt x="361488" y="3217692"/>
                </a:lnTo>
                <a:cubicBezTo>
                  <a:pt x="359922" y="3217403"/>
                  <a:pt x="358161" y="3216443"/>
                  <a:pt x="356204" y="3214810"/>
                </a:cubicBezTo>
                <a:cubicBezTo>
                  <a:pt x="348379" y="3208282"/>
                  <a:pt x="343579" y="3198905"/>
                  <a:pt x="341803" y="3186682"/>
                </a:cubicBezTo>
                <a:cubicBezTo>
                  <a:pt x="340915" y="3180570"/>
                  <a:pt x="340403" y="3175837"/>
                  <a:pt x="340265" y="3172484"/>
                </a:cubicBezTo>
                <a:lnTo>
                  <a:pt x="340850" y="3167630"/>
                </a:lnTo>
                <a:lnTo>
                  <a:pt x="337321" y="3166099"/>
                </a:lnTo>
                <a:cubicBezTo>
                  <a:pt x="334899" y="3163896"/>
                  <a:pt x="332376" y="3160498"/>
                  <a:pt x="329753" y="3155904"/>
                </a:cubicBezTo>
                <a:cubicBezTo>
                  <a:pt x="330530" y="3151856"/>
                  <a:pt x="329113" y="3153573"/>
                  <a:pt x="325502" y="3161054"/>
                </a:cubicBezTo>
                <a:cubicBezTo>
                  <a:pt x="321891" y="3168535"/>
                  <a:pt x="310537" y="3162036"/>
                  <a:pt x="291443" y="3141557"/>
                </a:cubicBezTo>
                <a:cubicBezTo>
                  <a:pt x="291443" y="3114689"/>
                  <a:pt x="286578" y="3102505"/>
                  <a:pt x="276850" y="3105005"/>
                </a:cubicBezTo>
                <a:cubicBezTo>
                  <a:pt x="272884" y="3027714"/>
                  <a:pt x="270753" y="2953017"/>
                  <a:pt x="270458" y="2880915"/>
                </a:cubicBezTo>
                <a:lnTo>
                  <a:pt x="274618" y="2693276"/>
                </a:lnTo>
                <a:lnTo>
                  <a:pt x="272075" y="2691637"/>
                </a:lnTo>
                <a:lnTo>
                  <a:pt x="271050" y="2689966"/>
                </a:lnTo>
                <a:lnTo>
                  <a:pt x="267147" y="2691055"/>
                </a:lnTo>
                <a:cubicBezTo>
                  <a:pt x="265581" y="2690766"/>
                  <a:pt x="263820" y="2689806"/>
                  <a:pt x="261863" y="2688173"/>
                </a:cubicBezTo>
                <a:cubicBezTo>
                  <a:pt x="254038" y="2681645"/>
                  <a:pt x="249238" y="2672268"/>
                  <a:pt x="247462" y="2660045"/>
                </a:cubicBezTo>
                <a:cubicBezTo>
                  <a:pt x="246574" y="2653933"/>
                  <a:pt x="246062" y="2649200"/>
                  <a:pt x="245924" y="2645847"/>
                </a:cubicBezTo>
                <a:lnTo>
                  <a:pt x="246509" y="2640993"/>
                </a:lnTo>
                <a:lnTo>
                  <a:pt x="242980" y="2639462"/>
                </a:lnTo>
                <a:cubicBezTo>
                  <a:pt x="240558" y="2637259"/>
                  <a:pt x="238035" y="2633861"/>
                  <a:pt x="235412" y="2629267"/>
                </a:cubicBezTo>
                <a:cubicBezTo>
                  <a:pt x="236189" y="2625219"/>
                  <a:pt x="234772" y="2626936"/>
                  <a:pt x="231161" y="2634417"/>
                </a:cubicBezTo>
                <a:cubicBezTo>
                  <a:pt x="229355" y="2638158"/>
                  <a:pt x="225614" y="2638403"/>
                  <a:pt x="219938" y="2635154"/>
                </a:cubicBezTo>
                <a:lnTo>
                  <a:pt x="202073" y="2619325"/>
                </a:lnTo>
                <a:lnTo>
                  <a:pt x="196192" y="2790779"/>
                </a:lnTo>
                <a:cubicBezTo>
                  <a:pt x="183395" y="2811456"/>
                  <a:pt x="174052" y="2817975"/>
                  <a:pt x="168162" y="2810335"/>
                </a:cubicBezTo>
                <a:cubicBezTo>
                  <a:pt x="163745" y="2804605"/>
                  <a:pt x="160246" y="2798836"/>
                  <a:pt x="157664" y="2793029"/>
                </a:cubicBezTo>
                <a:lnTo>
                  <a:pt x="156233" y="2789367"/>
                </a:lnTo>
                <a:lnTo>
                  <a:pt x="155952" y="2791910"/>
                </a:lnTo>
                <a:cubicBezTo>
                  <a:pt x="147242" y="2781949"/>
                  <a:pt x="141259" y="2780709"/>
                  <a:pt x="138002" y="2788190"/>
                </a:cubicBezTo>
                <a:cubicBezTo>
                  <a:pt x="134746" y="2795671"/>
                  <a:pt x="128012" y="2791930"/>
                  <a:pt x="117802" y="2776968"/>
                </a:cubicBezTo>
                <a:cubicBezTo>
                  <a:pt x="108113" y="2779468"/>
                  <a:pt x="102392" y="2771610"/>
                  <a:pt x="100636" y="2753394"/>
                </a:cubicBezTo>
                <a:lnTo>
                  <a:pt x="99839" y="2743232"/>
                </a:lnTo>
                <a:lnTo>
                  <a:pt x="95994" y="2740754"/>
                </a:lnTo>
                <a:lnTo>
                  <a:pt x="94969" y="2739083"/>
                </a:lnTo>
                <a:lnTo>
                  <a:pt x="91066" y="2740172"/>
                </a:lnTo>
                <a:cubicBezTo>
                  <a:pt x="89500" y="2739883"/>
                  <a:pt x="87739" y="2738923"/>
                  <a:pt x="85782" y="2737290"/>
                </a:cubicBezTo>
                <a:cubicBezTo>
                  <a:pt x="77957" y="2730762"/>
                  <a:pt x="73157" y="2721385"/>
                  <a:pt x="71381" y="2709162"/>
                </a:cubicBezTo>
                <a:cubicBezTo>
                  <a:pt x="70493" y="2703050"/>
                  <a:pt x="69981" y="2698317"/>
                  <a:pt x="69843" y="2694964"/>
                </a:cubicBezTo>
                <a:lnTo>
                  <a:pt x="70428" y="2690110"/>
                </a:lnTo>
                <a:lnTo>
                  <a:pt x="66899" y="2688579"/>
                </a:lnTo>
                <a:cubicBezTo>
                  <a:pt x="64477" y="2686376"/>
                  <a:pt x="61954" y="2682978"/>
                  <a:pt x="59331" y="2678384"/>
                </a:cubicBezTo>
                <a:cubicBezTo>
                  <a:pt x="60108" y="2674336"/>
                  <a:pt x="58691" y="2676053"/>
                  <a:pt x="55080" y="2683534"/>
                </a:cubicBezTo>
                <a:cubicBezTo>
                  <a:pt x="51469" y="2691015"/>
                  <a:pt x="40115" y="2684516"/>
                  <a:pt x="21021" y="2664037"/>
                </a:cubicBezTo>
                <a:cubicBezTo>
                  <a:pt x="21021" y="2637169"/>
                  <a:pt x="16156" y="2624985"/>
                  <a:pt x="6428" y="2627485"/>
                </a:cubicBezTo>
                <a:cubicBezTo>
                  <a:pt x="-1505" y="2472902"/>
                  <a:pt x="-2095" y="2328698"/>
                  <a:pt x="4659" y="2194871"/>
                </a:cubicBezTo>
                <a:cubicBezTo>
                  <a:pt x="5476" y="2191815"/>
                  <a:pt x="5463" y="2186934"/>
                  <a:pt x="4619" y="2180227"/>
                </a:cubicBezTo>
                <a:cubicBezTo>
                  <a:pt x="3775" y="2173520"/>
                  <a:pt x="3808" y="2161812"/>
                  <a:pt x="4719" y="2145103"/>
                </a:cubicBezTo>
                <a:cubicBezTo>
                  <a:pt x="4652" y="2135777"/>
                  <a:pt x="6669" y="2125180"/>
                  <a:pt x="10770" y="2113314"/>
                </a:cubicBezTo>
                <a:cubicBezTo>
                  <a:pt x="11570" y="2110942"/>
                  <a:pt x="12241" y="2108867"/>
                  <a:pt x="12781" y="2107089"/>
                </a:cubicBezTo>
                <a:lnTo>
                  <a:pt x="13720" y="2103694"/>
                </a:lnTo>
                <a:lnTo>
                  <a:pt x="12854" y="2113509"/>
                </a:lnTo>
                <a:lnTo>
                  <a:pt x="17483" y="2099741"/>
                </a:lnTo>
                <a:cubicBezTo>
                  <a:pt x="26059" y="2079301"/>
                  <a:pt x="26899" y="2070709"/>
                  <a:pt x="20005" y="2073963"/>
                </a:cubicBezTo>
                <a:cubicBezTo>
                  <a:pt x="13111" y="2077218"/>
                  <a:pt x="9664" y="2079579"/>
                  <a:pt x="9664" y="2081048"/>
                </a:cubicBezTo>
                <a:cubicBezTo>
                  <a:pt x="9664" y="2076364"/>
                  <a:pt x="9453" y="2066572"/>
                  <a:pt x="9031" y="2051669"/>
                </a:cubicBezTo>
                <a:cubicBezTo>
                  <a:pt x="8609" y="2036766"/>
                  <a:pt x="8820" y="2024830"/>
                  <a:pt x="9664" y="2015861"/>
                </a:cubicBezTo>
                <a:cubicBezTo>
                  <a:pt x="10508" y="2023679"/>
                  <a:pt x="11771" y="2009342"/>
                  <a:pt x="13453" y="1972849"/>
                </a:cubicBezTo>
                <a:cubicBezTo>
                  <a:pt x="15135" y="1936357"/>
                  <a:pt x="16605" y="1902811"/>
                  <a:pt x="17865" y="1872212"/>
                </a:cubicBezTo>
                <a:cubicBezTo>
                  <a:pt x="19124" y="1841613"/>
                  <a:pt x="20387" y="1812522"/>
                  <a:pt x="21654" y="1784939"/>
                </a:cubicBezTo>
                <a:cubicBezTo>
                  <a:pt x="22920" y="1757356"/>
                  <a:pt x="24283" y="1730488"/>
                  <a:pt x="25744" y="1704334"/>
                </a:cubicBezTo>
                <a:cubicBezTo>
                  <a:pt x="31010" y="1641389"/>
                  <a:pt x="36936" y="1552519"/>
                  <a:pt x="43522" y="1437723"/>
                </a:cubicBezTo>
                <a:cubicBezTo>
                  <a:pt x="50108" y="1322927"/>
                  <a:pt x="56557" y="1221178"/>
                  <a:pt x="62869" y="1132477"/>
                </a:cubicBezTo>
                <a:cubicBezTo>
                  <a:pt x="66473" y="1079296"/>
                  <a:pt x="69702" y="1029170"/>
                  <a:pt x="72557" y="982101"/>
                </a:cubicBezTo>
                <a:cubicBezTo>
                  <a:pt x="75411" y="935032"/>
                  <a:pt x="78848" y="889292"/>
                  <a:pt x="82868" y="844881"/>
                </a:cubicBezTo>
                <a:cubicBezTo>
                  <a:pt x="84784" y="818211"/>
                  <a:pt x="87424" y="793665"/>
                  <a:pt x="90788" y="771241"/>
                </a:cubicBezTo>
                <a:cubicBezTo>
                  <a:pt x="94151" y="748818"/>
                  <a:pt x="96623" y="727069"/>
                  <a:pt x="98204" y="705995"/>
                </a:cubicBezTo>
                <a:cubicBezTo>
                  <a:pt x="100590" y="687461"/>
                  <a:pt x="102415" y="667647"/>
                  <a:pt x="103682" y="646553"/>
                </a:cubicBezTo>
                <a:cubicBezTo>
                  <a:pt x="104948" y="625459"/>
                  <a:pt x="106472" y="603978"/>
                  <a:pt x="108254" y="582110"/>
                </a:cubicBezTo>
                <a:cubicBezTo>
                  <a:pt x="110090" y="568617"/>
                  <a:pt x="111936" y="555649"/>
                  <a:pt x="113792" y="543207"/>
                </a:cubicBezTo>
                <a:cubicBezTo>
                  <a:pt x="115648" y="530765"/>
                  <a:pt x="117454" y="518015"/>
                  <a:pt x="119209" y="504958"/>
                </a:cubicBezTo>
                <a:cubicBezTo>
                  <a:pt x="123028" y="482217"/>
                  <a:pt x="126197" y="455329"/>
                  <a:pt x="128716" y="424293"/>
                </a:cubicBezTo>
                <a:cubicBezTo>
                  <a:pt x="131235" y="393257"/>
                  <a:pt x="134793" y="361527"/>
                  <a:pt x="139389" y="329103"/>
                </a:cubicBezTo>
                <a:cubicBezTo>
                  <a:pt x="143302" y="308029"/>
                  <a:pt x="145164" y="298116"/>
                  <a:pt x="144977" y="299367"/>
                </a:cubicBezTo>
                <a:cubicBezTo>
                  <a:pt x="144789" y="300617"/>
                  <a:pt x="144695" y="308941"/>
                  <a:pt x="144695" y="324340"/>
                </a:cubicBezTo>
                <a:cubicBezTo>
                  <a:pt x="145607" y="302710"/>
                  <a:pt x="146910" y="285218"/>
                  <a:pt x="148605" y="271863"/>
                </a:cubicBezTo>
                <a:cubicBezTo>
                  <a:pt x="150300" y="258508"/>
                  <a:pt x="153486" y="242167"/>
                  <a:pt x="158163" y="222839"/>
                </a:cubicBezTo>
                <a:cubicBezTo>
                  <a:pt x="158846" y="219863"/>
                  <a:pt x="159593" y="211776"/>
                  <a:pt x="160404" y="198580"/>
                </a:cubicBezTo>
                <a:cubicBezTo>
                  <a:pt x="161214" y="185384"/>
                  <a:pt x="163596" y="168487"/>
                  <a:pt x="167549" y="147889"/>
                </a:cubicBezTo>
                <a:cubicBezTo>
                  <a:pt x="168661" y="142919"/>
                  <a:pt x="169643" y="138608"/>
                  <a:pt x="170492" y="134958"/>
                </a:cubicBezTo>
                <a:lnTo>
                  <a:pt x="171783" y="129584"/>
                </a:lnTo>
                <a:lnTo>
                  <a:pt x="171821" y="128713"/>
                </a:lnTo>
                <a:cubicBezTo>
                  <a:pt x="172243" y="124997"/>
                  <a:pt x="172876" y="122509"/>
                  <a:pt x="173720" y="121249"/>
                </a:cubicBezTo>
                <a:lnTo>
                  <a:pt x="174067" y="120889"/>
                </a:lnTo>
                <a:lnTo>
                  <a:pt x="174594" y="119940"/>
                </a:lnTo>
                <a:lnTo>
                  <a:pt x="174551" y="120386"/>
                </a:lnTo>
                <a:lnTo>
                  <a:pt x="175059" y="119858"/>
                </a:lnTo>
                <a:lnTo>
                  <a:pt x="175743" y="97541"/>
                </a:lnTo>
                <a:cubicBezTo>
                  <a:pt x="177255" y="76377"/>
                  <a:pt x="181036" y="65796"/>
                  <a:pt x="187087" y="65796"/>
                </a:cubicBezTo>
                <a:cubicBezTo>
                  <a:pt x="193740" y="52699"/>
                  <a:pt x="199286" y="47315"/>
                  <a:pt x="203727" y="49644"/>
                </a:cubicBezTo>
                <a:cubicBezTo>
                  <a:pt x="205208" y="50421"/>
                  <a:pt x="206565" y="52054"/>
                  <a:pt x="207800" y="54544"/>
                </a:cubicBezTo>
                <a:cubicBezTo>
                  <a:pt x="212738" y="64506"/>
                  <a:pt x="220653" y="66986"/>
                  <a:pt x="231548" y="61986"/>
                </a:cubicBezTo>
                <a:cubicBezTo>
                  <a:pt x="236559" y="82028"/>
                  <a:pt x="241296" y="97536"/>
                  <a:pt x="245759" y="108509"/>
                </a:cubicBezTo>
                <a:cubicBezTo>
                  <a:pt x="246874" y="111253"/>
                  <a:pt x="247771" y="113977"/>
                  <a:pt x="248450" y="116682"/>
                </a:cubicBezTo>
                <a:lnTo>
                  <a:pt x="249831" y="124726"/>
                </a:lnTo>
                <a:lnTo>
                  <a:pt x="251700" y="127887"/>
                </a:lnTo>
                <a:cubicBezTo>
                  <a:pt x="252684" y="129316"/>
                  <a:pt x="253477" y="130189"/>
                  <a:pt x="254080" y="130506"/>
                </a:cubicBezTo>
                <a:cubicBezTo>
                  <a:pt x="263446" y="133007"/>
                  <a:pt x="274240" y="141361"/>
                  <a:pt x="286461" y="155569"/>
                </a:cubicBezTo>
                <a:cubicBezTo>
                  <a:pt x="298682" y="169777"/>
                  <a:pt x="311740" y="185692"/>
                  <a:pt x="325636" y="203313"/>
                </a:cubicBezTo>
                <a:lnTo>
                  <a:pt x="325567" y="203631"/>
                </a:lnTo>
                <a:lnTo>
                  <a:pt x="327511" y="202840"/>
                </a:lnTo>
                <a:lnTo>
                  <a:pt x="328497" y="203202"/>
                </a:lnTo>
                <a:lnTo>
                  <a:pt x="334244" y="173722"/>
                </a:lnTo>
                <a:cubicBezTo>
                  <a:pt x="334927" y="170746"/>
                  <a:pt x="335674" y="162659"/>
                  <a:pt x="336485" y="149463"/>
                </a:cubicBezTo>
                <a:cubicBezTo>
                  <a:pt x="337295" y="136267"/>
                  <a:pt x="339677" y="119370"/>
                  <a:pt x="343630" y="98772"/>
                </a:cubicBezTo>
                <a:cubicBezTo>
                  <a:pt x="344742" y="93802"/>
                  <a:pt x="345724" y="89491"/>
                  <a:pt x="346573" y="85841"/>
                </a:cubicBezTo>
                <a:lnTo>
                  <a:pt x="347864" y="80467"/>
                </a:lnTo>
                <a:lnTo>
                  <a:pt x="347902" y="79596"/>
                </a:lnTo>
                <a:cubicBezTo>
                  <a:pt x="348324" y="75880"/>
                  <a:pt x="348957" y="73392"/>
                  <a:pt x="349801" y="72132"/>
                </a:cubicBezTo>
                <a:lnTo>
                  <a:pt x="350148" y="71772"/>
                </a:lnTo>
                <a:lnTo>
                  <a:pt x="350675" y="70823"/>
                </a:lnTo>
                <a:lnTo>
                  <a:pt x="350632" y="71269"/>
                </a:lnTo>
                <a:lnTo>
                  <a:pt x="351140" y="70741"/>
                </a:lnTo>
                <a:lnTo>
                  <a:pt x="351824" y="48424"/>
                </a:lnTo>
                <a:cubicBezTo>
                  <a:pt x="353336" y="27260"/>
                  <a:pt x="357117" y="16679"/>
                  <a:pt x="363168" y="16679"/>
                </a:cubicBezTo>
                <a:cubicBezTo>
                  <a:pt x="369821" y="3582"/>
                  <a:pt x="375367" y="-1802"/>
                  <a:pt x="379808" y="527"/>
                </a:cubicBezTo>
                <a:close/>
              </a:path>
            </a:pathLst>
          </a:custGeom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GB" sz="30000" b="1" dirty="0">
              <a:latin typeface="Hey August" pitchFamily="2" charset="0"/>
            </a:endParaRPr>
          </a:p>
        </p:txBody>
      </p:sp>
      <p:sp useBgFill="1">
        <p:nvSpPr>
          <p:cNvPr id="35" name="TextBox 34">
            <a:extLst>
              <a:ext uri="{FF2B5EF4-FFF2-40B4-BE49-F238E27FC236}">
                <a16:creationId xmlns:a16="http://schemas.microsoft.com/office/drawing/2014/main" id="{7A9D037C-21EE-5CBC-6AE8-597653A9B715}"/>
              </a:ext>
            </a:extLst>
          </p:cNvPr>
          <p:cNvSpPr txBox="1"/>
          <p:nvPr/>
        </p:nvSpPr>
        <p:spPr>
          <a:xfrm rot="1701327">
            <a:off x="8752608" y="1336145"/>
            <a:ext cx="1355506" cy="4929989"/>
          </a:xfrm>
          <a:custGeom>
            <a:avLst/>
            <a:gdLst>
              <a:gd name="connsiteX0" fmla="*/ 513256 w 635184"/>
              <a:gd name="connsiteY0" fmla="*/ 2435822 h 3290946"/>
              <a:gd name="connsiteX1" fmla="*/ 512940 w 635184"/>
              <a:gd name="connsiteY1" fmla="*/ 2437009 h 3290946"/>
              <a:gd name="connsiteX2" fmla="*/ 513014 w 635184"/>
              <a:gd name="connsiteY2" fmla="*/ 2437660 h 3290946"/>
              <a:gd name="connsiteX3" fmla="*/ 14126 w 635184"/>
              <a:gd name="connsiteY3" fmla="*/ 2099086 h 3290946"/>
              <a:gd name="connsiteX4" fmla="*/ 14011 w 635184"/>
              <a:gd name="connsiteY4" fmla="*/ 2102643 h 3290946"/>
              <a:gd name="connsiteX5" fmla="*/ 13720 w 635184"/>
              <a:gd name="connsiteY5" fmla="*/ 2103694 h 3290946"/>
              <a:gd name="connsiteX6" fmla="*/ 96538 w 635184"/>
              <a:gd name="connsiteY6" fmla="*/ 1843646 h 3290946"/>
              <a:gd name="connsiteX7" fmla="*/ 96515 w 635184"/>
              <a:gd name="connsiteY7" fmla="*/ 1844433 h 3290946"/>
              <a:gd name="connsiteX8" fmla="*/ 96478 w 635184"/>
              <a:gd name="connsiteY8" fmla="*/ 1845626 h 3290946"/>
              <a:gd name="connsiteX9" fmla="*/ 96647 w 635184"/>
              <a:gd name="connsiteY9" fmla="*/ 1844679 h 3290946"/>
              <a:gd name="connsiteX10" fmla="*/ 272619 w 635184"/>
              <a:gd name="connsiteY10" fmla="*/ 1794529 h 3290946"/>
              <a:gd name="connsiteX11" fmla="*/ 272596 w 635184"/>
              <a:gd name="connsiteY11" fmla="*/ 1795316 h 3290946"/>
              <a:gd name="connsiteX12" fmla="*/ 272559 w 635184"/>
              <a:gd name="connsiteY12" fmla="*/ 1796509 h 3290946"/>
              <a:gd name="connsiteX13" fmla="*/ 272728 w 635184"/>
              <a:gd name="connsiteY13" fmla="*/ 1795562 h 3290946"/>
              <a:gd name="connsiteX14" fmla="*/ 97240 w 635184"/>
              <a:gd name="connsiteY14" fmla="*/ 1721538 h 3290946"/>
              <a:gd name="connsiteX15" fmla="*/ 95561 w 635184"/>
              <a:gd name="connsiteY15" fmla="*/ 1745797 h 3290946"/>
              <a:gd name="connsiteX16" fmla="*/ 97924 w 635184"/>
              <a:gd name="connsiteY16" fmla="*/ 1757412 h 3290946"/>
              <a:gd name="connsiteX17" fmla="*/ 98506 w 635184"/>
              <a:gd name="connsiteY17" fmla="*/ 1748685 h 3290946"/>
              <a:gd name="connsiteX18" fmla="*/ 99259 w 635184"/>
              <a:gd name="connsiteY18" fmla="*/ 1739724 h 3290946"/>
              <a:gd name="connsiteX19" fmla="*/ 98040 w 635184"/>
              <a:gd name="connsiteY19" fmla="*/ 1734637 h 3290946"/>
              <a:gd name="connsiteX20" fmla="*/ 97240 w 635184"/>
              <a:gd name="connsiteY20" fmla="*/ 1721538 h 3290946"/>
              <a:gd name="connsiteX21" fmla="*/ 273321 w 635184"/>
              <a:gd name="connsiteY21" fmla="*/ 1672421 h 3290946"/>
              <a:gd name="connsiteX22" fmla="*/ 271642 w 635184"/>
              <a:gd name="connsiteY22" fmla="*/ 1696680 h 3290946"/>
              <a:gd name="connsiteX23" fmla="*/ 274005 w 635184"/>
              <a:gd name="connsiteY23" fmla="*/ 1708295 h 3290946"/>
              <a:gd name="connsiteX24" fmla="*/ 274587 w 635184"/>
              <a:gd name="connsiteY24" fmla="*/ 1699568 h 3290946"/>
              <a:gd name="connsiteX25" fmla="*/ 275340 w 635184"/>
              <a:gd name="connsiteY25" fmla="*/ 1690607 h 3290946"/>
              <a:gd name="connsiteX26" fmla="*/ 274121 w 635184"/>
              <a:gd name="connsiteY26" fmla="*/ 1685520 h 3290946"/>
              <a:gd name="connsiteX27" fmla="*/ 273321 w 635184"/>
              <a:gd name="connsiteY27" fmla="*/ 1672421 h 3290946"/>
              <a:gd name="connsiteX28" fmla="*/ 615802 w 635184"/>
              <a:gd name="connsiteY28" fmla="*/ 1055870 h 3290946"/>
              <a:gd name="connsiteX29" fmla="*/ 616258 w 635184"/>
              <a:gd name="connsiteY29" fmla="*/ 1067965 h 3290946"/>
              <a:gd name="connsiteX30" fmla="*/ 612339 w 635184"/>
              <a:gd name="connsiteY30" fmla="*/ 1067965 h 3290946"/>
              <a:gd name="connsiteX31" fmla="*/ 161479 w 635184"/>
              <a:gd name="connsiteY31" fmla="*/ 1052526 h 3290946"/>
              <a:gd name="connsiteX32" fmla="*/ 160758 w 635184"/>
              <a:gd name="connsiteY32" fmla="*/ 1055146 h 3290946"/>
              <a:gd name="connsiteX33" fmla="*/ 160720 w 635184"/>
              <a:gd name="connsiteY33" fmla="*/ 1055727 h 3290946"/>
              <a:gd name="connsiteX34" fmla="*/ 161444 w 635184"/>
              <a:gd name="connsiteY34" fmla="*/ 1054402 h 3290946"/>
              <a:gd name="connsiteX35" fmla="*/ 161479 w 635184"/>
              <a:gd name="connsiteY35" fmla="*/ 1052526 h 3290946"/>
              <a:gd name="connsiteX36" fmla="*/ 337560 w 635184"/>
              <a:gd name="connsiteY36" fmla="*/ 1003409 h 3290946"/>
              <a:gd name="connsiteX37" fmla="*/ 336839 w 635184"/>
              <a:gd name="connsiteY37" fmla="*/ 1006029 h 3290946"/>
              <a:gd name="connsiteX38" fmla="*/ 336801 w 635184"/>
              <a:gd name="connsiteY38" fmla="*/ 1006610 h 3290946"/>
              <a:gd name="connsiteX39" fmla="*/ 337525 w 635184"/>
              <a:gd name="connsiteY39" fmla="*/ 1005285 h 3290946"/>
              <a:gd name="connsiteX40" fmla="*/ 337560 w 635184"/>
              <a:gd name="connsiteY40" fmla="*/ 1003409 h 3290946"/>
              <a:gd name="connsiteX41" fmla="*/ 627675 w 635184"/>
              <a:gd name="connsiteY41" fmla="*/ 961817 h 3290946"/>
              <a:gd name="connsiteX42" fmla="*/ 625223 w 635184"/>
              <a:gd name="connsiteY42" fmla="*/ 970810 h 3290946"/>
              <a:gd name="connsiteX43" fmla="*/ 627615 w 635184"/>
              <a:gd name="connsiteY43" fmla="*/ 970810 h 3290946"/>
              <a:gd name="connsiteX44" fmla="*/ 167359 w 635184"/>
              <a:gd name="connsiteY44" fmla="*/ 888109 h 3290946"/>
              <a:gd name="connsiteX45" fmla="*/ 167321 w 635184"/>
              <a:gd name="connsiteY45" fmla="*/ 889003 h 3290946"/>
              <a:gd name="connsiteX46" fmla="*/ 167662 w 635184"/>
              <a:gd name="connsiteY46" fmla="*/ 898510 h 3290946"/>
              <a:gd name="connsiteX47" fmla="*/ 172554 w 635184"/>
              <a:gd name="connsiteY47" fmla="*/ 915337 h 3290946"/>
              <a:gd name="connsiteX48" fmla="*/ 180373 w 635184"/>
              <a:gd name="connsiteY48" fmla="*/ 915813 h 3290946"/>
              <a:gd name="connsiteX49" fmla="*/ 183046 w 635184"/>
              <a:gd name="connsiteY49" fmla="*/ 900186 h 3290946"/>
              <a:gd name="connsiteX50" fmla="*/ 174182 w 635184"/>
              <a:gd name="connsiteY50" fmla="*/ 888856 h 3290946"/>
              <a:gd name="connsiteX51" fmla="*/ 343440 w 635184"/>
              <a:gd name="connsiteY51" fmla="*/ 838992 h 3290946"/>
              <a:gd name="connsiteX52" fmla="*/ 343402 w 635184"/>
              <a:gd name="connsiteY52" fmla="*/ 839886 h 3290946"/>
              <a:gd name="connsiteX53" fmla="*/ 343743 w 635184"/>
              <a:gd name="connsiteY53" fmla="*/ 849393 h 3290946"/>
              <a:gd name="connsiteX54" fmla="*/ 348635 w 635184"/>
              <a:gd name="connsiteY54" fmla="*/ 866220 h 3290946"/>
              <a:gd name="connsiteX55" fmla="*/ 356454 w 635184"/>
              <a:gd name="connsiteY55" fmla="*/ 866696 h 3290946"/>
              <a:gd name="connsiteX56" fmla="*/ 359127 w 635184"/>
              <a:gd name="connsiteY56" fmla="*/ 851069 h 3290946"/>
              <a:gd name="connsiteX57" fmla="*/ 350263 w 635184"/>
              <a:gd name="connsiteY57" fmla="*/ 839739 h 3290946"/>
              <a:gd name="connsiteX58" fmla="*/ 521461 w 635184"/>
              <a:gd name="connsiteY58" fmla="*/ 529233 h 3290946"/>
              <a:gd name="connsiteX59" fmla="*/ 521917 w 635184"/>
              <a:gd name="connsiteY59" fmla="*/ 541328 h 3290946"/>
              <a:gd name="connsiteX60" fmla="*/ 517998 w 635184"/>
              <a:gd name="connsiteY60" fmla="*/ 541328 h 3290946"/>
              <a:gd name="connsiteX61" fmla="*/ 533334 w 635184"/>
              <a:gd name="connsiteY61" fmla="*/ 435180 h 3290946"/>
              <a:gd name="connsiteX62" fmla="*/ 530882 w 635184"/>
              <a:gd name="connsiteY62" fmla="*/ 444173 h 3290946"/>
              <a:gd name="connsiteX63" fmla="*/ 533274 w 635184"/>
              <a:gd name="connsiteY63" fmla="*/ 444173 h 3290946"/>
              <a:gd name="connsiteX64" fmla="*/ 379808 w 635184"/>
              <a:gd name="connsiteY64" fmla="*/ 527 h 3290946"/>
              <a:gd name="connsiteX65" fmla="*/ 383881 w 635184"/>
              <a:gd name="connsiteY65" fmla="*/ 5427 h 3290946"/>
              <a:gd name="connsiteX66" fmla="*/ 407629 w 635184"/>
              <a:gd name="connsiteY66" fmla="*/ 12869 h 3290946"/>
              <a:gd name="connsiteX67" fmla="*/ 421840 w 635184"/>
              <a:gd name="connsiteY67" fmla="*/ 59392 h 3290946"/>
              <a:gd name="connsiteX68" fmla="*/ 424531 w 635184"/>
              <a:gd name="connsiteY68" fmla="*/ 67565 h 3290946"/>
              <a:gd name="connsiteX69" fmla="*/ 425912 w 635184"/>
              <a:gd name="connsiteY69" fmla="*/ 75609 h 3290946"/>
              <a:gd name="connsiteX70" fmla="*/ 427781 w 635184"/>
              <a:gd name="connsiteY70" fmla="*/ 78770 h 3290946"/>
              <a:gd name="connsiteX71" fmla="*/ 430161 w 635184"/>
              <a:gd name="connsiteY71" fmla="*/ 81389 h 3290946"/>
              <a:gd name="connsiteX72" fmla="*/ 462542 w 635184"/>
              <a:gd name="connsiteY72" fmla="*/ 106452 h 3290946"/>
              <a:gd name="connsiteX73" fmla="*/ 501717 w 635184"/>
              <a:gd name="connsiteY73" fmla="*/ 154196 h 3290946"/>
              <a:gd name="connsiteX74" fmla="*/ 501648 w 635184"/>
              <a:gd name="connsiteY74" fmla="*/ 154514 h 3290946"/>
              <a:gd name="connsiteX75" fmla="*/ 503592 w 635184"/>
              <a:gd name="connsiteY75" fmla="*/ 153723 h 3290946"/>
              <a:gd name="connsiteX76" fmla="*/ 516400 w 635184"/>
              <a:gd name="connsiteY76" fmla="*/ 158423 h 3290946"/>
              <a:gd name="connsiteX77" fmla="*/ 525495 w 635184"/>
              <a:gd name="connsiteY77" fmla="*/ 216466 h 3290946"/>
              <a:gd name="connsiteX78" fmla="*/ 538319 w 635184"/>
              <a:gd name="connsiteY78" fmla="*/ 207298 h 3290946"/>
              <a:gd name="connsiteX79" fmla="*/ 535636 w 635184"/>
              <a:gd name="connsiteY79" fmla="*/ 278259 h 3290946"/>
              <a:gd name="connsiteX80" fmla="*/ 537987 w 635184"/>
              <a:gd name="connsiteY80" fmla="*/ 316180 h 3290946"/>
              <a:gd name="connsiteX81" fmla="*/ 540680 w 635184"/>
              <a:gd name="connsiteY81" fmla="*/ 375295 h 3290946"/>
              <a:gd name="connsiteX82" fmla="*/ 535708 w 635184"/>
              <a:gd name="connsiteY82" fmla="*/ 426473 h 3290946"/>
              <a:gd name="connsiteX83" fmla="*/ 534002 w 635184"/>
              <a:gd name="connsiteY83" fmla="*/ 432729 h 3290946"/>
              <a:gd name="connsiteX84" fmla="*/ 534540 w 635184"/>
              <a:gd name="connsiteY84" fmla="*/ 444292 h 3290946"/>
              <a:gd name="connsiteX85" fmla="*/ 525796 w 635184"/>
              <a:gd name="connsiteY85" fmla="*/ 507693 h 3290946"/>
              <a:gd name="connsiteX86" fmla="*/ 525696 w 635184"/>
              <a:gd name="connsiteY86" fmla="*/ 507693 h 3290946"/>
              <a:gd name="connsiteX87" fmla="*/ 525700 w 635184"/>
              <a:gd name="connsiteY87" fmla="*/ 506290 h 3290946"/>
              <a:gd name="connsiteX88" fmla="*/ 524563 w 635184"/>
              <a:gd name="connsiteY88" fmla="*/ 515186 h 3290946"/>
              <a:gd name="connsiteX89" fmla="*/ 521880 w 635184"/>
              <a:gd name="connsiteY89" fmla="*/ 527768 h 3290946"/>
              <a:gd name="connsiteX90" fmla="*/ 521461 w 635184"/>
              <a:gd name="connsiteY90" fmla="*/ 529233 h 3290946"/>
              <a:gd name="connsiteX91" fmla="*/ 521231 w 635184"/>
              <a:gd name="connsiteY91" fmla="*/ 523154 h 3290946"/>
              <a:gd name="connsiteX92" fmla="*/ 510943 w 635184"/>
              <a:gd name="connsiteY92" fmla="*/ 494149 h 3290946"/>
              <a:gd name="connsiteX93" fmla="*/ 502712 w 635184"/>
              <a:gd name="connsiteY93" fmla="*/ 507328 h 3290946"/>
              <a:gd name="connsiteX94" fmla="*/ 501051 w 635184"/>
              <a:gd name="connsiteY94" fmla="*/ 539218 h 3290946"/>
              <a:gd name="connsiteX95" fmla="*/ 501970 w 635184"/>
              <a:gd name="connsiteY95" fmla="*/ 539506 h 3290946"/>
              <a:gd name="connsiteX96" fmla="*/ 510003 w 635184"/>
              <a:gd name="connsiteY96" fmla="*/ 565805 h 3290946"/>
              <a:gd name="connsiteX97" fmla="*/ 516390 w 635184"/>
              <a:gd name="connsiteY97" fmla="*/ 569486 h 3290946"/>
              <a:gd name="connsiteX98" fmla="*/ 520229 w 635184"/>
              <a:gd name="connsiteY98" fmla="*/ 587167 h 3290946"/>
              <a:gd name="connsiteX99" fmla="*/ 519429 w 635184"/>
              <a:gd name="connsiteY99" fmla="*/ 597447 h 3290946"/>
              <a:gd name="connsiteX100" fmla="*/ 520253 w 635184"/>
              <a:gd name="connsiteY100" fmla="*/ 602246 h 3290946"/>
              <a:gd name="connsiteX101" fmla="*/ 522122 w 635184"/>
              <a:gd name="connsiteY101" fmla="*/ 605407 h 3290946"/>
              <a:gd name="connsiteX102" fmla="*/ 524502 w 635184"/>
              <a:gd name="connsiteY102" fmla="*/ 608026 h 3290946"/>
              <a:gd name="connsiteX103" fmla="*/ 556883 w 635184"/>
              <a:gd name="connsiteY103" fmla="*/ 633089 h 3290946"/>
              <a:gd name="connsiteX104" fmla="*/ 596058 w 635184"/>
              <a:gd name="connsiteY104" fmla="*/ 680833 h 3290946"/>
              <a:gd name="connsiteX105" fmla="*/ 595989 w 635184"/>
              <a:gd name="connsiteY105" fmla="*/ 681151 h 3290946"/>
              <a:gd name="connsiteX106" fmla="*/ 597933 w 635184"/>
              <a:gd name="connsiteY106" fmla="*/ 680360 h 3290946"/>
              <a:gd name="connsiteX107" fmla="*/ 610741 w 635184"/>
              <a:gd name="connsiteY107" fmla="*/ 685060 h 3290946"/>
              <a:gd name="connsiteX108" fmla="*/ 619836 w 635184"/>
              <a:gd name="connsiteY108" fmla="*/ 743103 h 3290946"/>
              <a:gd name="connsiteX109" fmla="*/ 632660 w 635184"/>
              <a:gd name="connsiteY109" fmla="*/ 733935 h 3290946"/>
              <a:gd name="connsiteX110" fmla="*/ 629977 w 635184"/>
              <a:gd name="connsiteY110" fmla="*/ 804896 h 3290946"/>
              <a:gd name="connsiteX111" fmla="*/ 632328 w 635184"/>
              <a:gd name="connsiteY111" fmla="*/ 842817 h 3290946"/>
              <a:gd name="connsiteX112" fmla="*/ 635021 w 635184"/>
              <a:gd name="connsiteY112" fmla="*/ 901932 h 3290946"/>
              <a:gd name="connsiteX113" fmla="*/ 630049 w 635184"/>
              <a:gd name="connsiteY113" fmla="*/ 953110 h 3290946"/>
              <a:gd name="connsiteX114" fmla="*/ 628343 w 635184"/>
              <a:gd name="connsiteY114" fmla="*/ 959366 h 3290946"/>
              <a:gd name="connsiteX115" fmla="*/ 628881 w 635184"/>
              <a:gd name="connsiteY115" fmla="*/ 970929 h 3290946"/>
              <a:gd name="connsiteX116" fmla="*/ 620137 w 635184"/>
              <a:gd name="connsiteY116" fmla="*/ 1034330 h 3290946"/>
              <a:gd name="connsiteX117" fmla="*/ 620037 w 635184"/>
              <a:gd name="connsiteY117" fmla="*/ 1034330 h 3290946"/>
              <a:gd name="connsiteX118" fmla="*/ 620041 w 635184"/>
              <a:gd name="connsiteY118" fmla="*/ 1032927 h 3290946"/>
              <a:gd name="connsiteX119" fmla="*/ 618904 w 635184"/>
              <a:gd name="connsiteY119" fmla="*/ 1041823 h 3290946"/>
              <a:gd name="connsiteX120" fmla="*/ 616221 w 635184"/>
              <a:gd name="connsiteY120" fmla="*/ 1054405 h 3290946"/>
              <a:gd name="connsiteX121" fmla="*/ 615802 w 635184"/>
              <a:gd name="connsiteY121" fmla="*/ 1055870 h 3290946"/>
              <a:gd name="connsiteX122" fmla="*/ 615572 w 635184"/>
              <a:gd name="connsiteY122" fmla="*/ 1049791 h 3290946"/>
              <a:gd name="connsiteX123" fmla="*/ 605284 w 635184"/>
              <a:gd name="connsiteY123" fmla="*/ 1020786 h 3290946"/>
              <a:gd name="connsiteX124" fmla="*/ 594309 w 635184"/>
              <a:gd name="connsiteY124" fmla="*/ 1086658 h 3290946"/>
              <a:gd name="connsiteX125" fmla="*/ 614570 w 635184"/>
              <a:gd name="connsiteY125" fmla="*/ 1113804 h 3290946"/>
              <a:gd name="connsiteX126" fmla="*/ 611213 w 635184"/>
              <a:gd name="connsiteY126" fmla="*/ 1156964 h 3290946"/>
              <a:gd name="connsiteX127" fmla="*/ 609746 w 635184"/>
              <a:gd name="connsiteY127" fmla="*/ 1206405 h 3290946"/>
              <a:gd name="connsiteX128" fmla="*/ 605967 w 635184"/>
              <a:gd name="connsiteY128" fmla="*/ 1265192 h 3290946"/>
              <a:gd name="connsiteX129" fmla="*/ 603646 w 635184"/>
              <a:gd name="connsiteY129" fmla="*/ 1297517 h 3290946"/>
              <a:gd name="connsiteX130" fmla="*/ 601123 w 635184"/>
              <a:gd name="connsiteY130" fmla="*/ 1275967 h 3290946"/>
              <a:gd name="connsiteX131" fmla="*/ 598942 w 635184"/>
              <a:gd name="connsiteY131" fmla="*/ 1340737 h 3290946"/>
              <a:gd name="connsiteX132" fmla="*/ 596058 w 635184"/>
              <a:gd name="connsiteY132" fmla="*/ 1400566 h 3290946"/>
              <a:gd name="connsiteX133" fmla="*/ 593535 w 635184"/>
              <a:gd name="connsiteY133" fmla="*/ 1439410 h 3290946"/>
              <a:gd name="connsiteX134" fmla="*/ 591012 w 635184"/>
              <a:gd name="connsiteY134" fmla="*/ 1422354 h 3290946"/>
              <a:gd name="connsiteX135" fmla="*/ 586771 w 635184"/>
              <a:gd name="connsiteY135" fmla="*/ 1486470 h 3290946"/>
              <a:gd name="connsiteX136" fmla="*/ 580520 w 635184"/>
              <a:gd name="connsiteY136" fmla="*/ 1528141 h 3290946"/>
              <a:gd name="connsiteX137" fmla="*/ 580923 w 635184"/>
              <a:gd name="connsiteY137" fmla="*/ 1559991 h 3290946"/>
              <a:gd name="connsiteX138" fmla="*/ 579174 w 635184"/>
              <a:gd name="connsiteY138" fmla="*/ 1643572 h 3290946"/>
              <a:gd name="connsiteX139" fmla="*/ 575158 w 635184"/>
              <a:gd name="connsiteY139" fmla="*/ 1643572 h 3290946"/>
              <a:gd name="connsiteX140" fmla="*/ 573807 w 635184"/>
              <a:gd name="connsiteY140" fmla="*/ 1656163 h 3290946"/>
              <a:gd name="connsiteX141" fmla="*/ 570832 w 635184"/>
              <a:gd name="connsiteY141" fmla="*/ 1672147 h 3290946"/>
              <a:gd name="connsiteX142" fmla="*/ 572089 w 635184"/>
              <a:gd name="connsiteY142" fmla="*/ 1707152 h 3290946"/>
              <a:gd name="connsiteX143" fmla="*/ 563415 w 635184"/>
              <a:gd name="connsiteY143" fmla="*/ 1770672 h 3290946"/>
              <a:gd name="connsiteX144" fmla="*/ 561687 w 635184"/>
              <a:gd name="connsiteY144" fmla="*/ 1770672 h 3290946"/>
              <a:gd name="connsiteX145" fmla="*/ 561043 w 635184"/>
              <a:gd name="connsiteY145" fmla="*/ 1798532 h 3290946"/>
              <a:gd name="connsiteX146" fmla="*/ 558209 w 635184"/>
              <a:gd name="connsiteY146" fmla="*/ 1849253 h 3290946"/>
              <a:gd name="connsiteX147" fmla="*/ 554421 w 635184"/>
              <a:gd name="connsiteY147" fmla="*/ 1879733 h 3290946"/>
              <a:gd name="connsiteX148" fmla="*/ 552921 w 635184"/>
              <a:gd name="connsiteY148" fmla="*/ 1880444 h 3290946"/>
              <a:gd name="connsiteX149" fmla="*/ 552868 w 635184"/>
              <a:gd name="connsiteY149" fmla="*/ 1880321 h 3290946"/>
              <a:gd name="connsiteX150" fmla="*/ 552747 w 635184"/>
              <a:gd name="connsiteY150" fmla="*/ 1885068 h 3290946"/>
              <a:gd name="connsiteX151" fmla="*/ 551496 w 635184"/>
              <a:gd name="connsiteY151" fmla="*/ 1897086 h 3290946"/>
              <a:gd name="connsiteX152" fmla="*/ 548561 w 635184"/>
              <a:gd name="connsiteY152" fmla="*/ 1925572 h 3290946"/>
              <a:gd name="connsiteX153" fmla="*/ 550009 w 635184"/>
              <a:gd name="connsiteY153" fmla="*/ 1955010 h 3290946"/>
              <a:gd name="connsiteX154" fmla="*/ 541888 w 635184"/>
              <a:gd name="connsiteY154" fmla="*/ 2017310 h 3290946"/>
              <a:gd name="connsiteX155" fmla="*/ 541526 w 635184"/>
              <a:gd name="connsiteY155" fmla="*/ 2017310 h 3290946"/>
              <a:gd name="connsiteX156" fmla="*/ 542441 w 635184"/>
              <a:gd name="connsiteY156" fmla="*/ 2032788 h 3290946"/>
              <a:gd name="connsiteX157" fmla="*/ 538009 w 635184"/>
              <a:gd name="connsiteY157" fmla="*/ 2094164 h 3290946"/>
              <a:gd name="connsiteX158" fmla="*/ 531577 w 635184"/>
              <a:gd name="connsiteY158" fmla="*/ 2126252 h 3290946"/>
              <a:gd name="connsiteX159" fmla="*/ 533064 w 635184"/>
              <a:gd name="connsiteY159" fmla="*/ 2121608 h 3290946"/>
              <a:gd name="connsiteX160" fmla="*/ 526421 w 635184"/>
              <a:gd name="connsiteY160" fmla="*/ 2257429 h 3290946"/>
              <a:gd name="connsiteX161" fmla="*/ 517909 w 635184"/>
              <a:gd name="connsiteY161" fmla="*/ 2421170 h 3290946"/>
              <a:gd name="connsiteX162" fmla="*/ 515387 w 635184"/>
              <a:gd name="connsiteY162" fmla="*/ 2428764 h 3290946"/>
              <a:gd name="connsiteX163" fmla="*/ 514267 w 635184"/>
              <a:gd name="connsiteY163" fmla="*/ 2432332 h 3290946"/>
              <a:gd name="connsiteX164" fmla="*/ 514663 w 635184"/>
              <a:gd name="connsiteY164" fmla="*/ 2450161 h 3290946"/>
              <a:gd name="connsiteX165" fmla="*/ 510110 w 635184"/>
              <a:gd name="connsiteY165" fmla="*/ 2492488 h 3290946"/>
              <a:gd name="connsiteX166" fmla="*/ 510251 w 635184"/>
              <a:gd name="connsiteY166" fmla="*/ 2498590 h 3290946"/>
              <a:gd name="connsiteX167" fmla="*/ 508784 w 635184"/>
              <a:gd name="connsiteY167" fmla="*/ 2547495 h 3290946"/>
              <a:gd name="connsiteX168" fmla="*/ 504402 w 635184"/>
              <a:gd name="connsiteY168" fmla="*/ 2581041 h 3290946"/>
              <a:gd name="connsiteX169" fmla="*/ 502575 w 635184"/>
              <a:gd name="connsiteY169" fmla="*/ 2581456 h 3290946"/>
              <a:gd name="connsiteX170" fmla="*/ 502492 w 635184"/>
              <a:gd name="connsiteY170" fmla="*/ 2581260 h 3290946"/>
              <a:gd name="connsiteX171" fmla="*/ 502309 w 635184"/>
              <a:gd name="connsiteY171" fmla="*/ 2595239 h 3290946"/>
              <a:gd name="connsiteX172" fmla="*/ 501216 w 635184"/>
              <a:gd name="connsiteY172" fmla="*/ 2620361 h 3290946"/>
              <a:gd name="connsiteX173" fmla="*/ 497427 w 635184"/>
              <a:gd name="connsiteY173" fmla="*/ 2681738 h 3290946"/>
              <a:gd name="connsiteX174" fmla="*/ 494472 w 635184"/>
              <a:gd name="connsiteY174" fmla="*/ 2720016 h 3290946"/>
              <a:gd name="connsiteX175" fmla="*/ 491317 w 635184"/>
              <a:gd name="connsiteY175" fmla="*/ 2693108 h 3290946"/>
              <a:gd name="connsiteX176" fmla="*/ 489899 w 635184"/>
              <a:gd name="connsiteY176" fmla="*/ 2753056 h 3290946"/>
              <a:gd name="connsiteX177" fmla="*/ 485689 w 635184"/>
              <a:gd name="connsiteY177" fmla="*/ 2815743 h 3290946"/>
              <a:gd name="connsiteX178" fmla="*/ 474664 w 635184"/>
              <a:gd name="connsiteY178" fmla="*/ 3033627 h 3290946"/>
              <a:gd name="connsiteX179" fmla="*/ 466614 w 635184"/>
              <a:gd name="connsiteY179" fmla="*/ 3268299 h 3290946"/>
              <a:gd name="connsiteX180" fmla="*/ 438584 w 635184"/>
              <a:gd name="connsiteY180" fmla="*/ 3287855 h 3290946"/>
              <a:gd name="connsiteX181" fmla="*/ 428086 w 635184"/>
              <a:gd name="connsiteY181" fmla="*/ 3270549 h 3290946"/>
              <a:gd name="connsiteX182" fmla="*/ 426655 w 635184"/>
              <a:gd name="connsiteY182" fmla="*/ 3266887 h 3290946"/>
              <a:gd name="connsiteX183" fmla="*/ 426374 w 635184"/>
              <a:gd name="connsiteY183" fmla="*/ 3269430 h 3290946"/>
              <a:gd name="connsiteX184" fmla="*/ 408424 w 635184"/>
              <a:gd name="connsiteY184" fmla="*/ 3265710 h 3290946"/>
              <a:gd name="connsiteX185" fmla="*/ 388224 w 635184"/>
              <a:gd name="connsiteY185" fmla="*/ 3254488 h 3290946"/>
              <a:gd name="connsiteX186" fmla="*/ 371058 w 635184"/>
              <a:gd name="connsiteY186" fmla="*/ 3230914 h 3290946"/>
              <a:gd name="connsiteX187" fmla="*/ 370261 w 635184"/>
              <a:gd name="connsiteY187" fmla="*/ 3220752 h 3290946"/>
              <a:gd name="connsiteX188" fmla="*/ 366416 w 635184"/>
              <a:gd name="connsiteY188" fmla="*/ 3218274 h 3290946"/>
              <a:gd name="connsiteX189" fmla="*/ 365391 w 635184"/>
              <a:gd name="connsiteY189" fmla="*/ 3216603 h 3290946"/>
              <a:gd name="connsiteX190" fmla="*/ 361488 w 635184"/>
              <a:gd name="connsiteY190" fmla="*/ 3217692 h 3290946"/>
              <a:gd name="connsiteX191" fmla="*/ 356204 w 635184"/>
              <a:gd name="connsiteY191" fmla="*/ 3214810 h 3290946"/>
              <a:gd name="connsiteX192" fmla="*/ 341803 w 635184"/>
              <a:gd name="connsiteY192" fmla="*/ 3186682 h 3290946"/>
              <a:gd name="connsiteX193" fmla="*/ 340265 w 635184"/>
              <a:gd name="connsiteY193" fmla="*/ 3172484 h 3290946"/>
              <a:gd name="connsiteX194" fmla="*/ 340850 w 635184"/>
              <a:gd name="connsiteY194" fmla="*/ 3167630 h 3290946"/>
              <a:gd name="connsiteX195" fmla="*/ 337321 w 635184"/>
              <a:gd name="connsiteY195" fmla="*/ 3166099 h 3290946"/>
              <a:gd name="connsiteX196" fmla="*/ 329753 w 635184"/>
              <a:gd name="connsiteY196" fmla="*/ 3155904 h 3290946"/>
              <a:gd name="connsiteX197" fmla="*/ 325502 w 635184"/>
              <a:gd name="connsiteY197" fmla="*/ 3161054 h 3290946"/>
              <a:gd name="connsiteX198" fmla="*/ 291443 w 635184"/>
              <a:gd name="connsiteY198" fmla="*/ 3141557 h 3290946"/>
              <a:gd name="connsiteX199" fmla="*/ 276850 w 635184"/>
              <a:gd name="connsiteY199" fmla="*/ 3105005 h 3290946"/>
              <a:gd name="connsiteX200" fmla="*/ 270458 w 635184"/>
              <a:gd name="connsiteY200" fmla="*/ 2880915 h 3290946"/>
              <a:gd name="connsiteX201" fmla="*/ 274618 w 635184"/>
              <a:gd name="connsiteY201" fmla="*/ 2693276 h 3290946"/>
              <a:gd name="connsiteX202" fmla="*/ 272075 w 635184"/>
              <a:gd name="connsiteY202" fmla="*/ 2691637 h 3290946"/>
              <a:gd name="connsiteX203" fmla="*/ 271050 w 635184"/>
              <a:gd name="connsiteY203" fmla="*/ 2689966 h 3290946"/>
              <a:gd name="connsiteX204" fmla="*/ 267147 w 635184"/>
              <a:gd name="connsiteY204" fmla="*/ 2691055 h 3290946"/>
              <a:gd name="connsiteX205" fmla="*/ 261863 w 635184"/>
              <a:gd name="connsiteY205" fmla="*/ 2688173 h 3290946"/>
              <a:gd name="connsiteX206" fmla="*/ 247462 w 635184"/>
              <a:gd name="connsiteY206" fmla="*/ 2660045 h 3290946"/>
              <a:gd name="connsiteX207" fmla="*/ 245924 w 635184"/>
              <a:gd name="connsiteY207" fmla="*/ 2645847 h 3290946"/>
              <a:gd name="connsiteX208" fmla="*/ 246509 w 635184"/>
              <a:gd name="connsiteY208" fmla="*/ 2640993 h 3290946"/>
              <a:gd name="connsiteX209" fmla="*/ 242980 w 635184"/>
              <a:gd name="connsiteY209" fmla="*/ 2639462 h 3290946"/>
              <a:gd name="connsiteX210" fmla="*/ 235412 w 635184"/>
              <a:gd name="connsiteY210" fmla="*/ 2629267 h 3290946"/>
              <a:gd name="connsiteX211" fmla="*/ 231161 w 635184"/>
              <a:gd name="connsiteY211" fmla="*/ 2634417 h 3290946"/>
              <a:gd name="connsiteX212" fmla="*/ 219938 w 635184"/>
              <a:gd name="connsiteY212" fmla="*/ 2635154 h 3290946"/>
              <a:gd name="connsiteX213" fmla="*/ 202073 w 635184"/>
              <a:gd name="connsiteY213" fmla="*/ 2619325 h 3290946"/>
              <a:gd name="connsiteX214" fmla="*/ 196192 w 635184"/>
              <a:gd name="connsiteY214" fmla="*/ 2790779 h 3290946"/>
              <a:gd name="connsiteX215" fmla="*/ 168162 w 635184"/>
              <a:gd name="connsiteY215" fmla="*/ 2810335 h 3290946"/>
              <a:gd name="connsiteX216" fmla="*/ 157664 w 635184"/>
              <a:gd name="connsiteY216" fmla="*/ 2793029 h 3290946"/>
              <a:gd name="connsiteX217" fmla="*/ 156233 w 635184"/>
              <a:gd name="connsiteY217" fmla="*/ 2789367 h 3290946"/>
              <a:gd name="connsiteX218" fmla="*/ 155952 w 635184"/>
              <a:gd name="connsiteY218" fmla="*/ 2791910 h 3290946"/>
              <a:gd name="connsiteX219" fmla="*/ 138002 w 635184"/>
              <a:gd name="connsiteY219" fmla="*/ 2788190 h 3290946"/>
              <a:gd name="connsiteX220" fmla="*/ 117802 w 635184"/>
              <a:gd name="connsiteY220" fmla="*/ 2776968 h 3290946"/>
              <a:gd name="connsiteX221" fmla="*/ 100636 w 635184"/>
              <a:gd name="connsiteY221" fmla="*/ 2753394 h 3290946"/>
              <a:gd name="connsiteX222" fmla="*/ 99839 w 635184"/>
              <a:gd name="connsiteY222" fmla="*/ 2743232 h 3290946"/>
              <a:gd name="connsiteX223" fmla="*/ 95994 w 635184"/>
              <a:gd name="connsiteY223" fmla="*/ 2740754 h 3290946"/>
              <a:gd name="connsiteX224" fmla="*/ 94969 w 635184"/>
              <a:gd name="connsiteY224" fmla="*/ 2739083 h 3290946"/>
              <a:gd name="connsiteX225" fmla="*/ 91066 w 635184"/>
              <a:gd name="connsiteY225" fmla="*/ 2740172 h 3290946"/>
              <a:gd name="connsiteX226" fmla="*/ 85782 w 635184"/>
              <a:gd name="connsiteY226" fmla="*/ 2737290 h 3290946"/>
              <a:gd name="connsiteX227" fmla="*/ 71381 w 635184"/>
              <a:gd name="connsiteY227" fmla="*/ 2709162 h 3290946"/>
              <a:gd name="connsiteX228" fmla="*/ 69843 w 635184"/>
              <a:gd name="connsiteY228" fmla="*/ 2694964 h 3290946"/>
              <a:gd name="connsiteX229" fmla="*/ 70428 w 635184"/>
              <a:gd name="connsiteY229" fmla="*/ 2690110 h 3290946"/>
              <a:gd name="connsiteX230" fmla="*/ 66899 w 635184"/>
              <a:gd name="connsiteY230" fmla="*/ 2688579 h 3290946"/>
              <a:gd name="connsiteX231" fmla="*/ 59331 w 635184"/>
              <a:gd name="connsiteY231" fmla="*/ 2678384 h 3290946"/>
              <a:gd name="connsiteX232" fmla="*/ 55080 w 635184"/>
              <a:gd name="connsiteY232" fmla="*/ 2683534 h 3290946"/>
              <a:gd name="connsiteX233" fmla="*/ 21021 w 635184"/>
              <a:gd name="connsiteY233" fmla="*/ 2664037 h 3290946"/>
              <a:gd name="connsiteX234" fmla="*/ 6428 w 635184"/>
              <a:gd name="connsiteY234" fmla="*/ 2627485 h 3290946"/>
              <a:gd name="connsiteX235" fmla="*/ 4659 w 635184"/>
              <a:gd name="connsiteY235" fmla="*/ 2194871 h 3290946"/>
              <a:gd name="connsiteX236" fmla="*/ 4619 w 635184"/>
              <a:gd name="connsiteY236" fmla="*/ 2180227 h 3290946"/>
              <a:gd name="connsiteX237" fmla="*/ 4719 w 635184"/>
              <a:gd name="connsiteY237" fmla="*/ 2145103 h 3290946"/>
              <a:gd name="connsiteX238" fmla="*/ 10770 w 635184"/>
              <a:gd name="connsiteY238" fmla="*/ 2113314 h 3290946"/>
              <a:gd name="connsiteX239" fmla="*/ 12781 w 635184"/>
              <a:gd name="connsiteY239" fmla="*/ 2107089 h 3290946"/>
              <a:gd name="connsiteX240" fmla="*/ 13720 w 635184"/>
              <a:gd name="connsiteY240" fmla="*/ 2103694 h 3290946"/>
              <a:gd name="connsiteX241" fmla="*/ 12854 w 635184"/>
              <a:gd name="connsiteY241" fmla="*/ 2113509 h 3290946"/>
              <a:gd name="connsiteX242" fmla="*/ 17483 w 635184"/>
              <a:gd name="connsiteY242" fmla="*/ 2099741 h 3290946"/>
              <a:gd name="connsiteX243" fmla="*/ 20005 w 635184"/>
              <a:gd name="connsiteY243" fmla="*/ 2073963 h 3290946"/>
              <a:gd name="connsiteX244" fmla="*/ 9664 w 635184"/>
              <a:gd name="connsiteY244" fmla="*/ 2081048 h 3290946"/>
              <a:gd name="connsiteX245" fmla="*/ 9031 w 635184"/>
              <a:gd name="connsiteY245" fmla="*/ 2051669 h 3290946"/>
              <a:gd name="connsiteX246" fmla="*/ 9664 w 635184"/>
              <a:gd name="connsiteY246" fmla="*/ 2015861 h 3290946"/>
              <a:gd name="connsiteX247" fmla="*/ 13453 w 635184"/>
              <a:gd name="connsiteY247" fmla="*/ 1972849 h 3290946"/>
              <a:gd name="connsiteX248" fmla="*/ 17865 w 635184"/>
              <a:gd name="connsiteY248" fmla="*/ 1872212 h 3290946"/>
              <a:gd name="connsiteX249" fmla="*/ 21654 w 635184"/>
              <a:gd name="connsiteY249" fmla="*/ 1784939 h 3290946"/>
              <a:gd name="connsiteX250" fmla="*/ 25744 w 635184"/>
              <a:gd name="connsiteY250" fmla="*/ 1704334 h 3290946"/>
              <a:gd name="connsiteX251" fmla="*/ 43522 w 635184"/>
              <a:gd name="connsiteY251" fmla="*/ 1437723 h 3290946"/>
              <a:gd name="connsiteX252" fmla="*/ 62869 w 635184"/>
              <a:gd name="connsiteY252" fmla="*/ 1132477 h 3290946"/>
              <a:gd name="connsiteX253" fmla="*/ 72557 w 635184"/>
              <a:gd name="connsiteY253" fmla="*/ 982101 h 3290946"/>
              <a:gd name="connsiteX254" fmla="*/ 82868 w 635184"/>
              <a:gd name="connsiteY254" fmla="*/ 844881 h 3290946"/>
              <a:gd name="connsiteX255" fmla="*/ 90788 w 635184"/>
              <a:gd name="connsiteY255" fmla="*/ 771241 h 3290946"/>
              <a:gd name="connsiteX256" fmla="*/ 98204 w 635184"/>
              <a:gd name="connsiteY256" fmla="*/ 705995 h 3290946"/>
              <a:gd name="connsiteX257" fmla="*/ 103682 w 635184"/>
              <a:gd name="connsiteY257" fmla="*/ 646553 h 3290946"/>
              <a:gd name="connsiteX258" fmla="*/ 108254 w 635184"/>
              <a:gd name="connsiteY258" fmla="*/ 582110 h 3290946"/>
              <a:gd name="connsiteX259" fmla="*/ 113792 w 635184"/>
              <a:gd name="connsiteY259" fmla="*/ 543207 h 3290946"/>
              <a:gd name="connsiteX260" fmla="*/ 119209 w 635184"/>
              <a:gd name="connsiteY260" fmla="*/ 504958 h 3290946"/>
              <a:gd name="connsiteX261" fmla="*/ 128716 w 635184"/>
              <a:gd name="connsiteY261" fmla="*/ 424293 h 3290946"/>
              <a:gd name="connsiteX262" fmla="*/ 139389 w 635184"/>
              <a:gd name="connsiteY262" fmla="*/ 329103 h 3290946"/>
              <a:gd name="connsiteX263" fmla="*/ 144977 w 635184"/>
              <a:gd name="connsiteY263" fmla="*/ 299367 h 3290946"/>
              <a:gd name="connsiteX264" fmla="*/ 144695 w 635184"/>
              <a:gd name="connsiteY264" fmla="*/ 324340 h 3290946"/>
              <a:gd name="connsiteX265" fmla="*/ 148605 w 635184"/>
              <a:gd name="connsiteY265" fmla="*/ 271863 h 3290946"/>
              <a:gd name="connsiteX266" fmla="*/ 158163 w 635184"/>
              <a:gd name="connsiteY266" fmla="*/ 222839 h 3290946"/>
              <a:gd name="connsiteX267" fmla="*/ 160404 w 635184"/>
              <a:gd name="connsiteY267" fmla="*/ 198580 h 3290946"/>
              <a:gd name="connsiteX268" fmla="*/ 167549 w 635184"/>
              <a:gd name="connsiteY268" fmla="*/ 147889 h 3290946"/>
              <a:gd name="connsiteX269" fmla="*/ 170492 w 635184"/>
              <a:gd name="connsiteY269" fmla="*/ 134958 h 3290946"/>
              <a:gd name="connsiteX270" fmla="*/ 171783 w 635184"/>
              <a:gd name="connsiteY270" fmla="*/ 129584 h 3290946"/>
              <a:gd name="connsiteX271" fmla="*/ 171821 w 635184"/>
              <a:gd name="connsiteY271" fmla="*/ 128713 h 3290946"/>
              <a:gd name="connsiteX272" fmla="*/ 173720 w 635184"/>
              <a:gd name="connsiteY272" fmla="*/ 121249 h 3290946"/>
              <a:gd name="connsiteX273" fmla="*/ 174067 w 635184"/>
              <a:gd name="connsiteY273" fmla="*/ 120889 h 3290946"/>
              <a:gd name="connsiteX274" fmla="*/ 174594 w 635184"/>
              <a:gd name="connsiteY274" fmla="*/ 119940 h 3290946"/>
              <a:gd name="connsiteX275" fmla="*/ 174551 w 635184"/>
              <a:gd name="connsiteY275" fmla="*/ 120386 h 3290946"/>
              <a:gd name="connsiteX276" fmla="*/ 175059 w 635184"/>
              <a:gd name="connsiteY276" fmla="*/ 119858 h 3290946"/>
              <a:gd name="connsiteX277" fmla="*/ 175743 w 635184"/>
              <a:gd name="connsiteY277" fmla="*/ 97541 h 3290946"/>
              <a:gd name="connsiteX278" fmla="*/ 187087 w 635184"/>
              <a:gd name="connsiteY278" fmla="*/ 65796 h 3290946"/>
              <a:gd name="connsiteX279" fmla="*/ 203727 w 635184"/>
              <a:gd name="connsiteY279" fmla="*/ 49644 h 3290946"/>
              <a:gd name="connsiteX280" fmla="*/ 207800 w 635184"/>
              <a:gd name="connsiteY280" fmla="*/ 54544 h 3290946"/>
              <a:gd name="connsiteX281" fmla="*/ 231548 w 635184"/>
              <a:gd name="connsiteY281" fmla="*/ 61986 h 3290946"/>
              <a:gd name="connsiteX282" fmla="*/ 245759 w 635184"/>
              <a:gd name="connsiteY282" fmla="*/ 108509 h 3290946"/>
              <a:gd name="connsiteX283" fmla="*/ 248450 w 635184"/>
              <a:gd name="connsiteY283" fmla="*/ 116682 h 3290946"/>
              <a:gd name="connsiteX284" fmla="*/ 249831 w 635184"/>
              <a:gd name="connsiteY284" fmla="*/ 124726 h 3290946"/>
              <a:gd name="connsiteX285" fmla="*/ 251700 w 635184"/>
              <a:gd name="connsiteY285" fmla="*/ 127887 h 3290946"/>
              <a:gd name="connsiteX286" fmla="*/ 254080 w 635184"/>
              <a:gd name="connsiteY286" fmla="*/ 130506 h 3290946"/>
              <a:gd name="connsiteX287" fmla="*/ 286461 w 635184"/>
              <a:gd name="connsiteY287" fmla="*/ 155569 h 3290946"/>
              <a:gd name="connsiteX288" fmla="*/ 325636 w 635184"/>
              <a:gd name="connsiteY288" fmla="*/ 203313 h 3290946"/>
              <a:gd name="connsiteX289" fmla="*/ 325567 w 635184"/>
              <a:gd name="connsiteY289" fmla="*/ 203631 h 3290946"/>
              <a:gd name="connsiteX290" fmla="*/ 327511 w 635184"/>
              <a:gd name="connsiteY290" fmla="*/ 202840 h 3290946"/>
              <a:gd name="connsiteX291" fmla="*/ 328497 w 635184"/>
              <a:gd name="connsiteY291" fmla="*/ 203202 h 3290946"/>
              <a:gd name="connsiteX292" fmla="*/ 334244 w 635184"/>
              <a:gd name="connsiteY292" fmla="*/ 173722 h 3290946"/>
              <a:gd name="connsiteX293" fmla="*/ 336485 w 635184"/>
              <a:gd name="connsiteY293" fmla="*/ 149463 h 3290946"/>
              <a:gd name="connsiteX294" fmla="*/ 343630 w 635184"/>
              <a:gd name="connsiteY294" fmla="*/ 98772 h 3290946"/>
              <a:gd name="connsiteX295" fmla="*/ 346573 w 635184"/>
              <a:gd name="connsiteY295" fmla="*/ 85841 h 3290946"/>
              <a:gd name="connsiteX296" fmla="*/ 347864 w 635184"/>
              <a:gd name="connsiteY296" fmla="*/ 80467 h 3290946"/>
              <a:gd name="connsiteX297" fmla="*/ 347902 w 635184"/>
              <a:gd name="connsiteY297" fmla="*/ 79596 h 3290946"/>
              <a:gd name="connsiteX298" fmla="*/ 349801 w 635184"/>
              <a:gd name="connsiteY298" fmla="*/ 72132 h 3290946"/>
              <a:gd name="connsiteX299" fmla="*/ 350148 w 635184"/>
              <a:gd name="connsiteY299" fmla="*/ 71772 h 3290946"/>
              <a:gd name="connsiteX300" fmla="*/ 350675 w 635184"/>
              <a:gd name="connsiteY300" fmla="*/ 70823 h 3290946"/>
              <a:gd name="connsiteX301" fmla="*/ 350632 w 635184"/>
              <a:gd name="connsiteY301" fmla="*/ 71269 h 3290946"/>
              <a:gd name="connsiteX302" fmla="*/ 351140 w 635184"/>
              <a:gd name="connsiteY302" fmla="*/ 70741 h 3290946"/>
              <a:gd name="connsiteX303" fmla="*/ 351824 w 635184"/>
              <a:gd name="connsiteY303" fmla="*/ 48424 h 3290946"/>
              <a:gd name="connsiteX304" fmla="*/ 363168 w 635184"/>
              <a:gd name="connsiteY304" fmla="*/ 16679 h 3290946"/>
              <a:gd name="connsiteX305" fmla="*/ 379808 w 635184"/>
              <a:gd name="connsiteY305" fmla="*/ 527 h 3290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</a:cxnLst>
            <a:rect l="l" t="t" r="r" b="b"/>
            <a:pathLst>
              <a:path w="635184" h="3290946">
                <a:moveTo>
                  <a:pt x="513256" y="2435822"/>
                </a:moveTo>
                <a:lnTo>
                  <a:pt x="512940" y="2437009"/>
                </a:lnTo>
                <a:cubicBezTo>
                  <a:pt x="512821" y="2437611"/>
                  <a:pt x="512845" y="2437828"/>
                  <a:pt x="513014" y="2437660"/>
                </a:cubicBezTo>
                <a:close/>
                <a:moveTo>
                  <a:pt x="14126" y="2099086"/>
                </a:moveTo>
                <a:cubicBezTo>
                  <a:pt x="14608" y="2099086"/>
                  <a:pt x="14570" y="2100271"/>
                  <a:pt x="14011" y="2102643"/>
                </a:cubicBezTo>
                <a:lnTo>
                  <a:pt x="13720" y="2103694"/>
                </a:lnTo>
                <a:close/>
                <a:moveTo>
                  <a:pt x="96538" y="1843646"/>
                </a:moveTo>
                <a:lnTo>
                  <a:pt x="96515" y="1844433"/>
                </a:lnTo>
                <a:lnTo>
                  <a:pt x="96478" y="1845626"/>
                </a:lnTo>
                <a:lnTo>
                  <a:pt x="96647" y="1844679"/>
                </a:lnTo>
                <a:close/>
                <a:moveTo>
                  <a:pt x="272619" y="1794529"/>
                </a:moveTo>
                <a:lnTo>
                  <a:pt x="272596" y="1795316"/>
                </a:lnTo>
                <a:lnTo>
                  <a:pt x="272559" y="1796509"/>
                </a:lnTo>
                <a:lnTo>
                  <a:pt x="272728" y="1795562"/>
                </a:lnTo>
                <a:close/>
                <a:moveTo>
                  <a:pt x="97240" y="1721538"/>
                </a:moveTo>
                <a:cubicBezTo>
                  <a:pt x="90808" y="1719038"/>
                  <a:pt x="90248" y="1727124"/>
                  <a:pt x="95561" y="1745797"/>
                </a:cubicBezTo>
                <a:lnTo>
                  <a:pt x="97924" y="1757412"/>
                </a:lnTo>
                <a:lnTo>
                  <a:pt x="98506" y="1748685"/>
                </a:lnTo>
                <a:lnTo>
                  <a:pt x="99259" y="1739724"/>
                </a:lnTo>
                <a:lnTo>
                  <a:pt x="98040" y="1734637"/>
                </a:lnTo>
                <a:cubicBezTo>
                  <a:pt x="97657" y="1731411"/>
                  <a:pt x="97390" y="1727045"/>
                  <a:pt x="97240" y="1721538"/>
                </a:cubicBezTo>
                <a:close/>
                <a:moveTo>
                  <a:pt x="273321" y="1672421"/>
                </a:moveTo>
                <a:cubicBezTo>
                  <a:pt x="266889" y="1669921"/>
                  <a:pt x="266329" y="1678007"/>
                  <a:pt x="271642" y="1696680"/>
                </a:cubicBezTo>
                <a:lnTo>
                  <a:pt x="274005" y="1708295"/>
                </a:lnTo>
                <a:lnTo>
                  <a:pt x="274587" y="1699568"/>
                </a:lnTo>
                <a:lnTo>
                  <a:pt x="275340" y="1690607"/>
                </a:lnTo>
                <a:lnTo>
                  <a:pt x="274121" y="1685520"/>
                </a:lnTo>
                <a:cubicBezTo>
                  <a:pt x="273738" y="1682294"/>
                  <a:pt x="273471" y="1677928"/>
                  <a:pt x="273321" y="1672421"/>
                </a:cubicBezTo>
                <a:close/>
                <a:moveTo>
                  <a:pt x="615802" y="1055870"/>
                </a:moveTo>
                <a:lnTo>
                  <a:pt x="616258" y="1067965"/>
                </a:lnTo>
                <a:lnTo>
                  <a:pt x="612339" y="1067965"/>
                </a:lnTo>
                <a:close/>
                <a:moveTo>
                  <a:pt x="161479" y="1052526"/>
                </a:moveTo>
                <a:cubicBezTo>
                  <a:pt x="161204" y="1052526"/>
                  <a:pt x="160964" y="1053400"/>
                  <a:pt x="160758" y="1055146"/>
                </a:cubicBezTo>
                <a:lnTo>
                  <a:pt x="160720" y="1055727"/>
                </a:lnTo>
                <a:lnTo>
                  <a:pt x="161444" y="1054402"/>
                </a:lnTo>
                <a:cubicBezTo>
                  <a:pt x="162017" y="1053151"/>
                  <a:pt x="162028" y="1052526"/>
                  <a:pt x="161479" y="1052526"/>
                </a:cubicBezTo>
                <a:close/>
                <a:moveTo>
                  <a:pt x="337560" y="1003409"/>
                </a:moveTo>
                <a:cubicBezTo>
                  <a:pt x="337285" y="1003409"/>
                  <a:pt x="337045" y="1004283"/>
                  <a:pt x="336839" y="1006029"/>
                </a:cubicBezTo>
                <a:lnTo>
                  <a:pt x="336801" y="1006610"/>
                </a:lnTo>
                <a:lnTo>
                  <a:pt x="337525" y="1005285"/>
                </a:lnTo>
                <a:cubicBezTo>
                  <a:pt x="338098" y="1004034"/>
                  <a:pt x="338109" y="1003409"/>
                  <a:pt x="337560" y="1003409"/>
                </a:cubicBezTo>
                <a:close/>
                <a:moveTo>
                  <a:pt x="627675" y="961817"/>
                </a:moveTo>
                <a:lnTo>
                  <a:pt x="625223" y="970810"/>
                </a:lnTo>
                <a:lnTo>
                  <a:pt x="627615" y="970810"/>
                </a:lnTo>
                <a:close/>
                <a:moveTo>
                  <a:pt x="167359" y="888109"/>
                </a:moveTo>
                <a:lnTo>
                  <a:pt x="167321" y="889003"/>
                </a:lnTo>
                <a:lnTo>
                  <a:pt x="167662" y="898510"/>
                </a:lnTo>
                <a:cubicBezTo>
                  <a:pt x="168351" y="907718"/>
                  <a:pt x="169982" y="913327"/>
                  <a:pt x="172554" y="915337"/>
                </a:cubicBezTo>
                <a:cubicBezTo>
                  <a:pt x="175985" y="918016"/>
                  <a:pt x="178591" y="918174"/>
                  <a:pt x="180373" y="915813"/>
                </a:cubicBezTo>
                <a:cubicBezTo>
                  <a:pt x="182155" y="913451"/>
                  <a:pt x="183046" y="908242"/>
                  <a:pt x="183046" y="900186"/>
                </a:cubicBezTo>
                <a:cubicBezTo>
                  <a:pt x="183046" y="894143"/>
                  <a:pt x="180092" y="890367"/>
                  <a:pt x="174182" y="888856"/>
                </a:cubicBezTo>
                <a:close/>
                <a:moveTo>
                  <a:pt x="343440" y="838992"/>
                </a:moveTo>
                <a:lnTo>
                  <a:pt x="343402" y="839886"/>
                </a:lnTo>
                <a:lnTo>
                  <a:pt x="343743" y="849393"/>
                </a:lnTo>
                <a:cubicBezTo>
                  <a:pt x="344432" y="858601"/>
                  <a:pt x="346063" y="864210"/>
                  <a:pt x="348635" y="866220"/>
                </a:cubicBezTo>
                <a:cubicBezTo>
                  <a:pt x="352066" y="868899"/>
                  <a:pt x="354672" y="869057"/>
                  <a:pt x="356454" y="866696"/>
                </a:cubicBezTo>
                <a:cubicBezTo>
                  <a:pt x="358236" y="864334"/>
                  <a:pt x="359127" y="859125"/>
                  <a:pt x="359127" y="851069"/>
                </a:cubicBezTo>
                <a:cubicBezTo>
                  <a:pt x="359127" y="845026"/>
                  <a:pt x="356173" y="841250"/>
                  <a:pt x="350263" y="839739"/>
                </a:cubicBezTo>
                <a:close/>
                <a:moveTo>
                  <a:pt x="521461" y="529233"/>
                </a:moveTo>
                <a:lnTo>
                  <a:pt x="521917" y="541328"/>
                </a:lnTo>
                <a:lnTo>
                  <a:pt x="517998" y="541328"/>
                </a:lnTo>
                <a:close/>
                <a:moveTo>
                  <a:pt x="533334" y="435180"/>
                </a:moveTo>
                <a:lnTo>
                  <a:pt x="530882" y="444173"/>
                </a:lnTo>
                <a:lnTo>
                  <a:pt x="533274" y="444173"/>
                </a:lnTo>
                <a:close/>
                <a:moveTo>
                  <a:pt x="379808" y="527"/>
                </a:moveTo>
                <a:cubicBezTo>
                  <a:pt x="381289" y="1304"/>
                  <a:pt x="382646" y="2937"/>
                  <a:pt x="383881" y="5427"/>
                </a:cubicBezTo>
                <a:cubicBezTo>
                  <a:pt x="388819" y="15389"/>
                  <a:pt x="396734" y="17869"/>
                  <a:pt x="407629" y="12869"/>
                </a:cubicBezTo>
                <a:cubicBezTo>
                  <a:pt x="412640" y="32911"/>
                  <a:pt x="417377" y="48419"/>
                  <a:pt x="421840" y="59392"/>
                </a:cubicBezTo>
                <a:cubicBezTo>
                  <a:pt x="422955" y="62136"/>
                  <a:pt x="423852" y="64860"/>
                  <a:pt x="424531" y="67565"/>
                </a:cubicBezTo>
                <a:lnTo>
                  <a:pt x="425912" y="75609"/>
                </a:lnTo>
                <a:lnTo>
                  <a:pt x="427781" y="78770"/>
                </a:lnTo>
                <a:cubicBezTo>
                  <a:pt x="428765" y="80199"/>
                  <a:pt x="429558" y="81072"/>
                  <a:pt x="430161" y="81389"/>
                </a:cubicBezTo>
                <a:cubicBezTo>
                  <a:pt x="439527" y="83890"/>
                  <a:pt x="450321" y="92244"/>
                  <a:pt x="462542" y="106452"/>
                </a:cubicBezTo>
                <a:cubicBezTo>
                  <a:pt x="474763" y="120660"/>
                  <a:pt x="487821" y="136575"/>
                  <a:pt x="501717" y="154196"/>
                </a:cubicBezTo>
                <a:lnTo>
                  <a:pt x="501648" y="154514"/>
                </a:lnTo>
                <a:lnTo>
                  <a:pt x="503592" y="153723"/>
                </a:lnTo>
                <a:cubicBezTo>
                  <a:pt x="506849" y="153225"/>
                  <a:pt x="511119" y="154791"/>
                  <a:pt x="516400" y="158423"/>
                </a:cubicBezTo>
                <a:cubicBezTo>
                  <a:pt x="523441" y="163264"/>
                  <a:pt x="526473" y="182612"/>
                  <a:pt x="525495" y="216466"/>
                </a:cubicBezTo>
                <a:cubicBezTo>
                  <a:pt x="524798" y="210354"/>
                  <a:pt x="529073" y="207298"/>
                  <a:pt x="538319" y="207298"/>
                </a:cubicBezTo>
                <a:cubicBezTo>
                  <a:pt x="535800" y="246628"/>
                  <a:pt x="534905" y="270282"/>
                  <a:pt x="535636" y="278259"/>
                </a:cubicBezTo>
                <a:cubicBezTo>
                  <a:pt x="536366" y="286236"/>
                  <a:pt x="537149" y="298877"/>
                  <a:pt x="537987" y="316180"/>
                </a:cubicBezTo>
                <a:cubicBezTo>
                  <a:pt x="538824" y="333484"/>
                  <a:pt x="539722" y="353189"/>
                  <a:pt x="540680" y="375295"/>
                </a:cubicBezTo>
                <a:cubicBezTo>
                  <a:pt x="541399" y="391875"/>
                  <a:pt x="539742" y="408934"/>
                  <a:pt x="535708" y="426473"/>
                </a:cubicBezTo>
                <a:lnTo>
                  <a:pt x="534002" y="432729"/>
                </a:lnTo>
                <a:lnTo>
                  <a:pt x="534540" y="444292"/>
                </a:lnTo>
                <a:cubicBezTo>
                  <a:pt x="535384" y="465445"/>
                  <a:pt x="532470" y="486579"/>
                  <a:pt x="525796" y="507693"/>
                </a:cubicBezTo>
                <a:lnTo>
                  <a:pt x="525696" y="507693"/>
                </a:lnTo>
                <a:lnTo>
                  <a:pt x="525700" y="506290"/>
                </a:lnTo>
                <a:lnTo>
                  <a:pt x="524563" y="515186"/>
                </a:lnTo>
                <a:cubicBezTo>
                  <a:pt x="523869" y="519217"/>
                  <a:pt x="522974" y="523411"/>
                  <a:pt x="521880" y="527768"/>
                </a:cubicBezTo>
                <a:lnTo>
                  <a:pt x="521461" y="529233"/>
                </a:lnTo>
                <a:lnTo>
                  <a:pt x="521231" y="523154"/>
                </a:lnTo>
                <a:cubicBezTo>
                  <a:pt x="519859" y="507107"/>
                  <a:pt x="516430" y="497439"/>
                  <a:pt x="510943" y="494149"/>
                </a:cubicBezTo>
                <a:cubicBezTo>
                  <a:pt x="507284" y="491957"/>
                  <a:pt x="504541" y="496350"/>
                  <a:pt x="502712" y="507328"/>
                </a:cubicBezTo>
                <a:lnTo>
                  <a:pt x="501051" y="539218"/>
                </a:lnTo>
                <a:lnTo>
                  <a:pt x="501970" y="539506"/>
                </a:lnTo>
                <a:lnTo>
                  <a:pt x="510003" y="565805"/>
                </a:lnTo>
                <a:lnTo>
                  <a:pt x="516390" y="569486"/>
                </a:lnTo>
                <a:cubicBezTo>
                  <a:pt x="519767" y="574010"/>
                  <a:pt x="521046" y="579904"/>
                  <a:pt x="520229" y="587167"/>
                </a:cubicBezTo>
                <a:lnTo>
                  <a:pt x="519429" y="597447"/>
                </a:lnTo>
                <a:lnTo>
                  <a:pt x="520253" y="602246"/>
                </a:lnTo>
                <a:lnTo>
                  <a:pt x="522122" y="605407"/>
                </a:lnTo>
                <a:cubicBezTo>
                  <a:pt x="523106" y="606836"/>
                  <a:pt x="523899" y="607709"/>
                  <a:pt x="524502" y="608026"/>
                </a:cubicBezTo>
                <a:cubicBezTo>
                  <a:pt x="533868" y="610527"/>
                  <a:pt x="544662" y="618881"/>
                  <a:pt x="556883" y="633089"/>
                </a:cubicBezTo>
                <a:cubicBezTo>
                  <a:pt x="569104" y="647297"/>
                  <a:pt x="582162" y="663212"/>
                  <a:pt x="596058" y="680833"/>
                </a:cubicBezTo>
                <a:lnTo>
                  <a:pt x="595989" y="681151"/>
                </a:lnTo>
                <a:lnTo>
                  <a:pt x="597933" y="680360"/>
                </a:lnTo>
                <a:cubicBezTo>
                  <a:pt x="601190" y="679862"/>
                  <a:pt x="605460" y="681428"/>
                  <a:pt x="610741" y="685060"/>
                </a:cubicBezTo>
                <a:cubicBezTo>
                  <a:pt x="617782" y="689901"/>
                  <a:pt x="620814" y="709249"/>
                  <a:pt x="619836" y="743103"/>
                </a:cubicBezTo>
                <a:cubicBezTo>
                  <a:pt x="619139" y="736991"/>
                  <a:pt x="623414" y="733935"/>
                  <a:pt x="632660" y="733935"/>
                </a:cubicBezTo>
                <a:cubicBezTo>
                  <a:pt x="630141" y="773265"/>
                  <a:pt x="629246" y="796919"/>
                  <a:pt x="629977" y="804896"/>
                </a:cubicBezTo>
                <a:cubicBezTo>
                  <a:pt x="630707" y="812873"/>
                  <a:pt x="631490" y="825514"/>
                  <a:pt x="632328" y="842817"/>
                </a:cubicBezTo>
                <a:cubicBezTo>
                  <a:pt x="633165" y="860121"/>
                  <a:pt x="634063" y="879826"/>
                  <a:pt x="635021" y="901932"/>
                </a:cubicBezTo>
                <a:cubicBezTo>
                  <a:pt x="635740" y="918512"/>
                  <a:pt x="634083" y="935571"/>
                  <a:pt x="630049" y="953110"/>
                </a:cubicBezTo>
                <a:lnTo>
                  <a:pt x="628343" y="959366"/>
                </a:lnTo>
                <a:lnTo>
                  <a:pt x="628881" y="970929"/>
                </a:lnTo>
                <a:cubicBezTo>
                  <a:pt x="629725" y="992082"/>
                  <a:pt x="626811" y="1013216"/>
                  <a:pt x="620137" y="1034330"/>
                </a:cubicBezTo>
                <a:lnTo>
                  <a:pt x="620037" y="1034330"/>
                </a:lnTo>
                <a:lnTo>
                  <a:pt x="620041" y="1032927"/>
                </a:lnTo>
                <a:lnTo>
                  <a:pt x="618904" y="1041823"/>
                </a:lnTo>
                <a:cubicBezTo>
                  <a:pt x="618210" y="1045854"/>
                  <a:pt x="617315" y="1050048"/>
                  <a:pt x="616221" y="1054405"/>
                </a:cubicBezTo>
                <a:lnTo>
                  <a:pt x="615802" y="1055870"/>
                </a:lnTo>
                <a:lnTo>
                  <a:pt x="615572" y="1049791"/>
                </a:lnTo>
                <a:cubicBezTo>
                  <a:pt x="614200" y="1033744"/>
                  <a:pt x="610771" y="1024076"/>
                  <a:pt x="605284" y="1020786"/>
                </a:cubicBezTo>
                <a:cubicBezTo>
                  <a:pt x="597967" y="1016401"/>
                  <a:pt x="594309" y="1038358"/>
                  <a:pt x="594309" y="1086658"/>
                </a:cubicBezTo>
                <a:cubicBezTo>
                  <a:pt x="609451" y="1090229"/>
                  <a:pt x="616205" y="1099278"/>
                  <a:pt x="614570" y="1113804"/>
                </a:cubicBezTo>
                <a:cubicBezTo>
                  <a:pt x="612935" y="1128329"/>
                  <a:pt x="611816" y="1142716"/>
                  <a:pt x="611213" y="1156964"/>
                </a:cubicBezTo>
                <a:cubicBezTo>
                  <a:pt x="611213" y="1175577"/>
                  <a:pt x="610724" y="1192058"/>
                  <a:pt x="609746" y="1206405"/>
                </a:cubicBezTo>
                <a:cubicBezTo>
                  <a:pt x="608767" y="1220752"/>
                  <a:pt x="607508" y="1240347"/>
                  <a:pt x="605967" y="1265192"/>
                </a:cubicBezTo>
                <a:cubicBezTo>
                  <a:pt x="606101" y="1285512"/>
                  <a:pt x="605327" y="1296287"/>
                  <a:pt x="603646" y="1297517"/>
                </a:cubicBezTo>
                <a:cubicBezTo>
                  <a:pt x="601964" y="1298748"/>
                  <a:pt x="601123" y="1291564"/>
                  <a:pt x="601123" y="1275967"/>
                </a:cubicBezTo>
                <a:cubicBezTo>
                  <a:pt x="600051" y="1304225"/>
                  <a:pt x="599324" y="1325814"/>
                  <a:pt x="598942" y="1340737"/>
                </a:cubicBezTo>
                <a:cubicBezTo>
                  <a:pt x="598560" y="1355659"/>
                  <a:pt x="597599" y="1375602"/>
                  <a:pt x="596058" y="1400566"/>
                </a:cubicBezTo>
                <a:cubicBezTo>
                  <a:pt x="596058" y="1425212"/>
                  <a:pt x="595217" y="1438160"/>
                  <a:pt x="593535" y="1439410"/>
                </a:cubicBezTo>
                <a:cubicBezTo>
                  <a:pt x="591854" y="1440660"/>
                  <a:pt x="591012" y="1434975"/>
                  <a:pt x="591012" y="1422354"/>
                </a:cubicBezTo>
                <a:cubicBezTo>
                  <a:pt x="591012" y="1452517"/>
                  <a:pt x="589599" y="1473888"/>
                  <a:pt x="586771" y="1486470"/>
                </a:cubicBezTo>
                <a:cubicBezTo>
                  <a:pt x="583944" y="1499050"/>
                  <a:pt x="581860" y="1512941"/>
                  <a:pt x="580520" y="1528141"/>
                </a:cubicBezTo>
                <a:cubicBezTo>
                  <a:pt x="579944" y="1535682"/>
                  <a:pt x="580078" y="1546298"/>
                  <a:pt x="580923" y="1559991"/>
                </a:cubicBezTo>
                <a:cubicBezTo>
                  <a:pt x="581767" y="1573683"/>
                  <a:pt x="581184" y="1601543"/>
                  <a:pt x="579174" y="1643572"/>
                </a:cubicBezTo>
                <a:lnTo>
                  <a:pt x="575158" y="1643572"/>
                </a:lnTo>
                <a:lnTo>
                  <a:pt x="573807" y="1656163"/>
                </a:lnTo>
                <a:cubicBezTo>
                  <a:pt x="572427" y="1662295"/>
                  <a:pt x="571435" y="1667623"/>
                  <a:pt x="570832" y="1672147"/>
                </a:cubicBezTo>
                <a:cubicBezTo>
                  <a:pt x="570832" y="1674410"/>
                  <a:pt x="571251" y="1686078"/>
                  <a:pt x="572089" y="1707152"/>
                </a:cubicBezTo>
                <a:cubicBezTo>
                  <a:pt x="572926" y="1728226"/>
                  <a:pt x="570035" y="1749399"/>
                  <a:pt x="563415" y="1770672"/>
                </a:cubicBezTo>
                <a:lnTo>
                  <a:pt x="561687" y="1770672"/>
                </a:lnTo>
                <a:cubicBezTo>
                  <a:pt x="561673" y="1770751"/>
                  <a:pt x="561459" y="1780038"/>
                  <a:pt x="561043" y="1798532"/>
                </a:cubicBezTo>
                <a:cubicBezTo>
                  <a:pt x="560628" y="1817027"/>
                  <a:pt x="559683" y="1833933"/>
                  <a:pt x="558209" y="1849253"/>
                </a:cubicBezTo>
                <a:cubicBezTo>
                  <a:pt x="558209" y="1867073"/>
                  <a:pt x="556947" y="1877233"/>
                  <a:pt x="554421" y="1879733"/>
                </a:cubicBezTo>
                <a:cubicBezTo>
                  <a:pt x="553789" y="1880358"/>
                  <a:pt x="553289" y="1880595"/>
                  <a:pt x="552921" y="1880444"/>
                </a:cubicBezTo>
                <a:lnTo>
                  <a:pt x="552868" y="1880321"/>
                </a:lnTo>
                <a:lnTo>
                  <a:pt x="552747" y="1885068"/>
                </a:lnTo>
                <a:cubicBezTo>
                  <a:pt x="552469" y="1889816"/>
                  <a:pt x="552052" y="1893822"/>
                  <a:pt x="551496" y="1897086"/>
                </a:cubicBezTo>
                <a:cubicBezTo>
                  <a:pt x="550384" y="1903615"/>
                  <a:pt x="549406" y="1913110"/>
                  <a:pt x="548561" y="1925572"/>
                </a:cubicBezTo>
                <a:cubicBezTo>
                  <a:pt x="548267" y="1925254"/>
                  <a:pt x="548749" y="1935067"/>
                  <a:pt x="550009" y="1955010"/>
                </a:cubicBezTo>
                <a:cubicBezTo>
                  <a:pt x="551268" y="1974953"/>
                  <a:pt x="548561" y="1995720"/>
                  <a:pt x="541888" y="2017310"/>
                </a:cubicBezTo>
                <a:lnTo>
                  <a:pt x="541526" y="2017310"/>
                </a:lnTo>
                <a:cubicBezTo>
                  <a:pt x="541714" y="2014611"/>
                  <a:pt x="542019" y="2019770"/>
                  <a:pt x="542441" y="2032788"/>
                </a:cubicBezTo>
                <a:cubicBezTo>
                  <a:pt x="542863" y="2045805"/>
                  <a:pt x="541386" y="2066264"/>
                  <a:pt x="538009" y="2094164"/>
                </a:cubicBezTo>
                <a:cubicBezTo>
                  <a:pt x="538009" y="2102935"/>
                  <a:pt x="535865" y="2113631"/>
                  <a:pt x="531577" y="2126252"/>
                </a:cubicBezTo>
                <a:lnTo>
                  <a:pt x="533064" y="2121608"/>
                </a:lnTo>
                <a:cubicBezTo>
                  <a:pt x="530317" y="2162328"/>
                  <a:pt x="528103" y="2207601"/>
                  <a:pt x="526421" y="2257429"/>
                </a:cubicBezTo>
                <a:cubicBezTo>
                  <a:pt x="524740" y="2307256"/>
                  <a:pt x="521902" y="2361837"/>
                  <a:pt x="517909" y="2421170"/>
                </a:cubicBezTo>
                <a:cubicBezTo>
                  <a:pt x="516924" y="2424087"/>
                  <a:pt x="516083" y="2426618"/>
                  <a:pt x="515387" y="2428764"/>
                </a:cubicBezTo>
                <a:lnTo>
                  <a:pt x="514267" y="2432332"/>
                </a:lnTo>
                <a:lnTo>
                  <a:pt x="514663" y="2450161"/>
                </a:lnTo>
                <a:cubicBezTo>
                  <a:pt x="515085" y="2467505"/>
                  <a:pt x="513567" y="2481614"/>
                  <a:pt x="510110" y="2492488"/>
                </a:cubicBezTo>
                <a:cubicBezTo>
                  <a:pt x="509360" y="2492091"/>
                  <a:pt x="509407" y="2494125"/>
                  <a:pt x="510251" y="2498590"/>
                </a:cubicBezTo>
                <a:cubicBezTo>
                  <a:pt x="511095" y="2503055"/>
                  <a:pt x="510606" y="2519356"/>
                  <a:pt x="508784" y="2547495"/>
                </a:cubicBezTo>
                <a:cubicBezTo>
                  <a:pt x="508918" y="2567616"/>
                  <a:pt x="507457" y="2578798"/>
                  <a:pt x="504402" y="2581041"/>
                </a:cubicBezTo>
                <a:cubicBezTo>
                  <a:pt x="503638" y="2581601"/>
                  <a:pt x="503029" y="2581740"/>
                  <a:pt x="502575" y="2581456"/>
                </a:cubicBezTo>
                <a:lnTo>
                  <a:pt x="502492" y="2581260"/>
                </a:lnTo>
                <a:lnTo>
                  <a:pt x="502309" y="2595239"/>
                </a:lnTo>
                <a:cubicBezTo>
                  <a:pt x="502066" y="2604050"/>
                  <a:pt x="501702" y="2612424"/>
                  <a:pt x="501216" y="2620361"/>
                </a:cubicBezTo>
                <a:cubicBezTo>
                  <a:pt x="500244" y="2636236"/>
                  <a:pt x="498982" y="2656695"/>
                  <a:pt x="497427" y="2681738"/>
                </a:cubicBezTo>
                <a:cubicBezTo>
                  <a:pt x="497561" y="2707257"/>
                  <a:pt x="496576" y="2720016"/>
                  <a:pt x="494472" y="2720016"/>
                </a:cubicBezTo>
                <a:cubicBezTo>
                  <a:pt x="492369" y="2720016"/>
                  <a:pt x="491317" y="2711047"/>
                  <a:pt x="491317" y="2693108"/>
                </a:cubicBezTo>
                <a:cubicBezTo>
                  <a:pt x="491317" y="2710571"/>
                  <a:pt x="490844" y="2730554"/>
                  <a:pt x="489899" y="2753056"/>
                </a:cubicBezTo>
                <a:cubicBezTo>
                  <a:pt x="488955" y="2775559"/>
                  <a:pt x="487551" y="2796454"/>
                  <a:pt x="485689" y="2815743"/>
                </a:cubicBezTo>
                <a:cubicBezTo>
                  <a:pt x="481736" y="2874202"/>
                  <a:pt x="478061" y="2946830"/>
                  <a:pt x="474664" y="3033627"/>
                </a:cubicBezTo>
                <a:cubicBezTo>
                  <a:pt x="471267" y="3120424"/>
                  <a:pt x="468584" y="3198648"/>
                  <a:pt x="466614" y="3268299"/>
                </a:cubicBezTo>
                <a:cubicBezTo>
                  <a:pt x="453817" y="3288976"/>
                  <a:pt x="444474" y="3295495"/>
                  <a:pt x="438584" y="3287855"/>
                </a:cubicBezTo>
                <a:cubicBezTo>
                  <a:pt x="434167" y="3282125"/>
                  <a:pt x="430668" y="3276356"/>
                  <a:pt x="428086" y="3270549"/>
                </a:cubicBezTo>
                <a:lnTo>
                  <a:pt x="426655" y="3266887"/>
                </a:lnTo>
                <a:lnTo>
                  <a:pt x="426374" y="3269430"/>
                </a:lnTo>
                <a:cubicBezTo>
                  <a:pt x="417664" y="3259469"/>
                  <a:pt x="411681" y="3258229"/>
                  <a:pt x="408424" y="3265710"/>
                </a:cubicBezTo>
                <a:cubicBezTo>
                  <a:pt x="405168" y="3273191"/>
                  <a:pt x="398434" y="3269450"/>
                  <a:pt x="388224" y="3254488"/>
                </a:cubicBezTo>
                <a:cubicBezTo>
                  <a:pt x="378535" y="3256988"/>
                  <a:pt x="372814" y="3249130"/>
                  <a:pt x="371058" y="3230914"/>
                </a:cubicBezTo>
                <a:lnTo>
                  <a:pt x="370261" y="3220752"/>
                </a:lnTo>
                <a:lnTo>
                  <a:pt x="366416" y="3218274"/>
                </a:lnTo>
                <a:lnTo>
                  <a:pt x="365391" y="3216603"/>
                </a:lnTo>
                <a:lnTo>
                  <a:pt x="361488" y="3217692"/>
                </a:lnTo>
                <a:cubicBezTo>
                  <a:pt x="359922" y="3217403"/>
                  <a:pt x="358161" y="3216443"/>
                  <a:pt x="356204" y="3214810"/>
                </a:cubicBezTo>
                <a:cubicBezTo>
                  <a:pt x="348379" y="3208282"/>
                  <a:pt x="343579" y="3198905"/>
                  <a:pt x="341803" y="3186682"/>
                </a:cubicBezTo>
                <a:cubicBezTo>
                  <a:pt x="340915" y="3180570"/>
                  <a:pt x="340403" y="3175837"/>
                  <a:pt x="340265" y="3172484"/>
                </a:cubicBezTo>
                <a:lnTo>
                  <a:pt x="340850" y="3167630"/>
                </a:lnTo>
                <a:lnTo>
                  <a:pt x="337321" y="3166099"/>
                </a:lnTo>
                <a:cubicBezTo>
                  <a:pt x="334899" y="3163896"/>
                  <a:pt x="332376" y="3160498"/>
                  <a:pt x="329753" y="3155904"/>
                </a:cubicBezTo>
                <a:cubicBezTo>
                  <a:pt x="330530" y="3151856"/>
                  <a:pt x="329113" y="3153573"/>
                  <a:pt x="325502" y="3161054"/>
                </a:cubicBezTo>
                <a:cubicBezTo>
                  <a:pt x="321891" y="3168535"/>
                  <a:pt x="310537" y="3162036"/>
                  <a:pt x="291443" y="3141557"/>
                </a:cubicBezTo>
                <a:cubicBezTo>
                  <a:pt x="291443" y="3114689"/>
                  <a:pt x="286578" y="3102505"/>
                  <a:pt x="276850" y="3105005"/>
                </a:cubicBezTo>
                <a:cubicBezTo>
                  <a:pt x="272884" y="3027714"/>
                  <a:pt x="270753" y="2953017"/>
                  <a:pt x="270458" y="2880915"/>
                </a:cubicBezTo>
                <a:lnTo>
                  <a:pt x="274618" y="2693276"/>
                </a:lnTo>
                <a:lnTo>
                  <a:pt x="272075" y="2691637"/>
                </a:lnTo>
                <a:lnTo>
                  <a:pt x="271050" y="2689966"/>
                </a:lnTo>
                <a:lnTo>
                  <a:pt x="267147" y="2691055"/>
                </a:lnTo>
                <a:cubicBezTo>
                  <a:pt x="265581" y="2690766"/>
                  <a:pt x="263820" y="2689806"/>
                  <a:pt x="261863" y="2688173"/>
                </a:cubicBezTo>
                <a:cubicBezTo>
                  <a:pt x="254038" y="2681645"/>
                  <a:pt x="249238" y="2672268"/>
                  <a:pt x="247462" y="2660045"/>
                </a:cubicBezTo>
                <a:cubicBezTo>
                  <a:pt x="246574" y="2653933"/>
                  <a:pt x="246062" y="2649200"/>
                  <a:pt x="245924" y="2645847"/>
                </a:cubicBezTo>
                <a:lnTo>
                  <a:pt x="246509" y="2640993"/>
                </a:lnTo>
                <a:lnTo>
                  <a:pt x="242980" y="2639462"/>
                </a:lnTo>
                <a:cubicBezTo>
                  <a:pt x="240558" y="2637259"/>
                  <a:pt x="238035" y="2633861"/>
                  <a:pt x="235412" y="2629267"/>
                </a:cubicBezTo>
                <a:cubicBezTo>
                  <a:pt x="236189" y="2625219"/>
                  <a:pt x="234772" y="2626936"/>
                  <a:pt x="231161" y="2634417"/>
                </a:cubicBezTo>
                <a:cubicBezTo>
                  <a:pt x="229355" y="2638158"/>
                  <a:pt x="225614" y="2638403"/>
                  <a:pt x="219938" y="2635154"/>
                </a:cubicBezTo>
                <a:lnTo>
                  <a:pt x="202073" y="2619325"/>
                </a:lnTo>
                <a:lnTo>
                  <a:pt x="196192" y="2790779"/>
                </a:lnTo>
                <a:cubicBezTo>
                  <a:pt x="183395" y="2811456"/>
                  <a:pt x="174052" y="2817975"/>
                  <a:pt x="168162" y="2810335"/>
                </a:cubicBezTo>
                <a:cubicBezTo>
                  <a:pt x="163745" y="2804605"/>
                  <a:pt x="160246" y="2798836"/>
                  <a:pt x="157664" y="2793029"/>
                </a:cubicBezTo>
                <a:lnTo>
                  <a:pt x="156233" y="2789367"/>
                </a:lnTo>
                <a:lnTo>
                  <a:pt x="155952" y="2791910"/>
                </a:lnTo>
                <a:cubicBezTo>
                  <a:pt x="147242" y="2781949"/>
                  <a:pt x="141259" y="2780709"/>
                  <a:pt x="138002" y="2788190"/>
                </a:cubicBezTo>
                <a:cubicBezTo>
                  <a:pt x="134746" y="2795671"/>
                  <a:pt x="128012" y="2791930"/>
                  <a:pt x="117802" y="2776968"/>
                </a:cubicBezTo>
                <a:cubicBezTo>
                  <a:pt x="108113" y="2779468"/>
                  <a:pt x="102392" y="2771610"/>
                  <a:pt x="100636" y="2753394"/>
                </a:cubicBezTo>
                <a:lnTo>
                  <a:pt x="99839" y="2743232"/>
                </a:lnTo>
                <a:lnTo>
                  <a:pt x="95994" y="2740754"/>
                </a:lnTo>
                <a:lnTo>
                  <a:pt x="94969" y="2739083"/>
                </a:lnTo>
                <a:lnTo>
                  <a:pt x="91066" y="2740172"/>
                </a:lnTo>
                <a:cubicBezTo>
                  <a:pt x="89500" y="2739883"/>
                  <a:pt x="87739" y="2738923"/>
                  <a:pt x="85782" y="2737290"/>
                </a:cubicBezTo>
                <a:cubicBezTo>
                  <a:pt x="77957" y="2730762"/>
                  <a:pt x="73157" y="2721385"/>
                  <a:pt x="71381" y="2709162"/>
                </a:cubicBezTo>
                <a:cubicBezTo>
                  <a:pt x="70493" y="2703050"/>
                  <a:pt x="69981" y="2698317"/>
                  <a:pt x="69843" y="2694964"/>
                </a:cubicBezTo>
                <a:lnTo>
                  <a:pt x="70428" y="2690110"/>
                </a:lnTo>
                <a:lnTo>
                  <a:pt x="66899" y="2688579"/>
                </a:lnTo>
                <a:cubicBezTo>
                  <a:pt x="64477" y="2686376"/>
                  <a:pt x="61954" y="2682978"/>
                  <a:pt x="59331" y="2678384"/>
                </a:cubicBezTo>
                <a:cubicBezTo>
                  <a:pt x="60108" y="2674336"/>
                  <a:pt x="58691" y="2676053"/>
                  <a:pt x="55080" y="2683534"/>
                </a:cubicBezTo>
                <a:cubicBezTo>
                  <a:pt x="51469" y="2691015"/>
                  <a:pt x="40115" y="2684516"/>
                  <a:pt x="21021" y="2664037"/>
                </a:cubicBezTo>
                <a:cubicBezTo>
                  <a:pt x="21021" y="2637169"/>
                  <a:pt x="16156" y="2624985"/>
                  <a:pt x="6428" y="2627485"/>
                </a:cubicBezTo>
                <a:cubicBezTo>
                  <a:pt x="-1505" y="2472902"/>
                  <a:pt x="-2095" y="2328698"/>
                  <a:pt x="4659" y="2194871"/>
                </a:cubicBezTo>
                <a:cubicBezTo>
                  <a:pt x="5476" y="2191815"/>
                  <a:pt x="5463" y="2186934"/>
                  <a:pt x="4619" y="2180227"/>
                </a:cubicBezTo>
                <a:cubicBezTo>
                  <a:pt x="3775" y="2173520"/>
                  <a:pt x="3808" y="2161812"/>
                  <a:pt x="4719" y="2145103"/>
                </a:cubicBezTo>
                <a:cubicBezTo>
                  <a:pt x="4652" y="2135777"/>
                  <a:pt x="6669" y="2125180"/>
                  <a:pt x="10770" y="2113314"/>
                </a:cubicBezTo>
                <a:cubicBezTo>
                  <a:pt x="11570" y="2110942"/>
                  <a:pt x="12241" y="2108867"/>
                  <a:pt x="12781" y="2107089"/>
                </a:cubicBezTo>
                <a:lnTo>
                  <a:pt x="13720" y="2103694"/>
                </a:lnTo>
                <a:lnTo>
                  <a:pt x="12854" y="2113509"/>
                </a:lnTo>
                <a:lnTo>
                  <a:pt x="17483" y="2099741"/>
                </a:lnTo>
                <a:cubicBezTo>
                  <a:pt x="26059" y="2079301"/>
                  <a:pt x="26899" y="2070709"/>
                  <a:pt x="20005" y="2073963"/>
                </a:cubicBezTo>
                <a:cubicBezTo>
                  <a:pt x="13111" y="2077218"/>
                  <a:pt x="9664" y="2079579"/>
                  <a:pt x="9664" y="2081048"/>
                </a:cubicBezTo>
                <a:cubicBezTo>
                  <a:pt x="9664" y="2076364"/>
                  <a:pt x="9453" y="2066572"/>
                  <a:pt x="9031" y="2051669"/>
                </a:cubicBezTo>
                <a:cubicBezTo>
                  <a:pt x="8609" y="2036766"/>
                  <a:pt x="8820" y="2024830"/>
                  <a:pt x="9664" y="2015861"/>
                </a:cubicBezTo>
                <a:cubicBezTo>
                  <a:pt x="10508" y="2023679"/>
                  <a:pt x="11771" y="2009342"/>
                  <a:pt x="13453" y="1972849"/>
                </a:cubicBezTo>
                <a:cubicBezTo>
                  <a:pt x="15135" y="1936357"/>
                  <a:pt x="16605" y="1902811"/>
                  <a:pt x="17865" y="1872212"/>
                </a:cubicBezTo>
                <a:cubicBezTo>
                  <a:pt x="19124" y="1841613"/>
                  <a:pt x="20387" y="1812522"/>
                  <a:pt x="21654" y="1784939"/>
                </a:cubicBezTo>
                <a:cubicBezTo>
                  <a:pt x="22920" y="1757356"/>
                  <a:pt x="24283" y="1730488"/>
                  <a:pt x="25744" y="1704334"/>
                </a:cubicBezTo>
                <a:cubicBezTo>
                  <a:pt x="31010" y="1641389"/>
                  <a:pt x="36936" y="1552519"/>
                  <a:pt x="43522" y="1437723"/>
                </a:cubicBezTo>
                <a:cubicBezTo>
                  <a:pt x="50108" y="1322927"/>
                  <a:pt x="56557" y="1221178"/>
                  <a:pt x="62869" y="1132477"/>
                </a:cubicBezTo>
                <a:cubicBezTo>
                  <a:pt x="66473" y="1079296"/>
                  <a:pt x="69702" y="1029170"/>
                  <a:pt x="72557" y="982101"/>
                </a:cubicBezTo>
                <a:cubicBezTo>
                  <a:pt x="75411" y="935032"/>
                  <a:pt x="78848" y="889292"/>
                  <a:pt x="82868" y="844881"/>
                </a:cubicBezTo>
                <a:cubicBezTo>
                  <a:pt x="84784" y="818211"/>
                  <a:pt x="87424" y="793665"/>
                  <a:pt x="90788" y="771241"/>
                </a:cubicBezTo>
                <a:cubicBezTo>
                  <a:pt x="94151" y="748818"/>
                  <a:pt x="96623" y="727069"/>
                  <a:pt x="98204" y="705995"/>
                </a:cubicBezTo>
                <a:cubicBezTo>
                  <a:pt x="100590" y="687461"/>
                  <a:pt x="102415" y="667647"/>
                  <a:pt x="103682" y="646553"/>
                </a:cubicBezTo>
                <a:cubicBezTo>
                  <a:pt x="104948" y="625459"/>
                  <a:pt x="106472" y="603978"/>
                  <a:pt x="108254" y="582110"/>
                </a:cubicBezTo>
                <a:cubicBezTo>
                  <a:pt x="110090" y="568617"/>
                  <a:pt x="111936" y="555649"/>
                  <a:pt x="113792" y="543207"/>
                </a:cubicBezTo>
                <a:cubicBezTo>
                  <a:pt x="115648" y="530765"/>
                  <a:pt x="117454" y="518015"/>
                  <a:pt x="119209" y="504958"/>
                </a:cubicBezTo>
                <a:cubicBezTo>
                  <a:pt x="123028" y="482217"/>
                  <a:pt x="126197" y="455329"/>
                  <a:pt x="128716" y="424293"/>
                </a:cubicBezTo>
                <a:cubicBezTo>
                  <a:pt x="131235" y="393257"/>
                  <a:pt x="134793" y="361527"/>
                  <a:pt x="139389" y="329103"/>
                </a:cubicBezTo>
                <a:cubicBezTo>
                  <a:pt x="143302" y="308029"/>
                  <a:pt x="145164" y="298116"/>
                  <a:pt x="144977" y="299367"/>
                </a:cubicBezTo>
                <a:cubicBezTo>
                  <a:pt x="144789" y="300617"/>
                  <a:pt x="144695" y="308941"/>
                  <a:pt x="144695" y="324340"/>
                </a:cubicBezTo>
                <a:cubicBezTo>
                  <a:pt x="145607" y="302710"/>
                  <a:pt x="146910" y="285218"/>
                  <a:pt x="148605" y="271863"/>
                </a:cubicBezTo>
                <a:cubicBezTo>
                  <a:pt x="150300" y="258508"/>
                  <a:pt x="153486" y="242167"/>
                  <a:pt x="158163" y="222839"/>
                </a:cubicBezTo>
                <a:cubicBezTo>
                  <a:pt x="158846" y="219863"/>
                  <a:pt x="159593" y="211776"/>
                  <a:pt x="160404" y="198580"/>
                </a:cubicBezTo>
                <a:cubicBezTo>
                  <a:pt x="161214" y="185384"/>
                  <a:pt x="163596" y="168487"/>
                  <a:pt x="167549" y="147889"/>
                </a:cubicBezTo>
                <a:cubicBezTo>
                  <a:pt x="168661" y="142919"/>
                  <a:pt x="169643" y="138608"/>
                  <a:pt x="170492" y="134958"/>
                </a:cubicBezTo>
                <a:lnTo>
                  <a:pt x="171783" y="129584"/>
                </a:lnTo>
                <a:lnTo>
                  <a:pt x="171821" y="128713"/>
                </a:lnTo>
                <a:cubicBezTo>
                  <a:pt x="172243" y="124997"/>
                  <a:pt x="172876" y="122509"/>
                  <a:pt x="173720" y="121249"/>
                </a:cubicBezTo>
                <a:lnTo>
                  <a:pt x="174067" y="120889"/>
                </a:lnTo>
                <a:lnTo>
                  <a:pt x="174594" y="119940"/>
                </a:lnTo>
                <a:lnTo>
                  <a:pt x="174551" y="120386"/>
                </a:lnTo>
                <a:lnTo>
                  <a:pt x="175059" y="119858"/>
                </a:lnTo>
                <a:lnTo>
                  <a:pt x="175743" y="97541"/>
                </a:lnTo>
                <a:cubicBezTo>
                  <a:pt x="177255" y="76377"/>
                  <a:pt x="181036" y="65796"/>
                  <a:pt x="187087" y="65796"/>
                </a:cubicBezTo>
                <a:cubicBezTo>
                  <a:pt x="193740" y="52699"/>
                  <a:pt x="199286" y="47315"/>
                  <a:pt x="203727" y="49644"/>
                </a:cubicBezTo>
                <a:cubicBezTo>
                  <a:pt x="205208" y="50421"/>
                  <a:pt x="206565" y="52054"/>
                  <a:pt x="207800" y="54544"/>
                </a:cubicBezTo>
                <a:cubicBezTo>
                  <a:pt x="212738" y="64506"/>
                  <a:pt x="220653" y="66986"/>
                  <a:pt x="231548" y="61986"/>
                </a:cubicBezTo>
                <a:cubicBezTo>
                  <a:pt x="236559" y="82028"/>
                  <a:pt x="241296" y="97536"/>
                  <a:pt x="245759" y="108509"/>
                </a:cubicBezTo>
                <a:cubicBezTo>
                  <a:pt x="246874" y="111253"/>
                  <a:pt x="247771" y="113977"/>
                  <a:pt x="248450" y="116682"/>
                </a:cubicBezTo>
                <a:lnTo>
                  <a:pt x="249831" y="124726"/>
                </a:lnTo>
                <a:lnTo>
                  <a:pt x="251700" y="127887"/>
                </a:lnTo>
                <a:cubicBezTo>
                  <a:pt x="252684" y="129316"/>
                  <a:pt x="253477" y="130189"/>
                  <a:pt x="254080" y="130506"/>
                </a:cubicBezTo>
                <a:cubicBezTo>
                  <a:pt x="263446" y="133007"/>
                  <a:pt x="274240" y="141361"/>
                  <a:pt x="286461" y="155569"/>
                </a:cubicBezTo>
                <a:cubicBezTo>
                  <a:pt x="298682" y="169777"/>
                  <a:pt x="311740" y="185692"/>
                  <a:pt x="325636" y="203313"/>
                </a:cubicBezTo>
                <a:lnTo>
                  <a:pt x="325567" y="203631"/>
                </a:lnTo>
                <a:lnTo>
                  <a:pt x="327511" y="202840"/>
                </a:lnTo>
                <a:lnTo>
                  <a:pt x="328497" y="203202"/>
                </a:lnTo>
                <a:lnTo>
                  <a:pt x="334244" y="173722"/>
                </a:lnTo>
                <a:cubicBezTo>
                  <a:pt x="334927" y="170746"/>
                  <a:pt x="335674" y="162659"/>
                  <a:pt x="336485" y="149463"/>
                </a:cubicBezTo>
                <a:cubicBezTo>
                  <a:pt x="337295" y="136267"/>
                  <a:pt x="339677" y="119370"/>
                  <a:pt x="343630" y="98772"/>
                </a:cubicBezTo>
                <a:cubicBezTo>
                  <a:pt x="344742" y="93802"/>
                  <a:pt x="345724" y="89491"/>
                  <a:pt x="346573" y="85841"/>
                </a:cubicBezTo>
                <a:lnTo>
                  <a:pt x="347864" y="80467"/>
                </a:lnTo>
                <a:lnTo>
                  <a:pt x="347902" y="79596"/>
                </a:lnTo>
                <a:cubicBezTo>
                  <a:pt x="348324" y="75880"/>
                  <a:pt x="348957" y="73392"/>
                  <a:pt x="349801" y="72132"/>
                </a:cubicBezTo>
                <a:lnTo>
                  <a:pt x="350148" y="71772"/>
                </a:lnTo>
                <a:lnTo>
                  <a:pt x="350675" y="70823"/>
                </a:lnTo>
                <a:lnTo>
                  <a:pt x="350632" y="71269"/>
                </a:lnTo>
                <a:lnTo>
                  <a:pt x="351140" y="70741"/>
                </a:lnTo>
                <a:lnTo>
                  <a:pt x="351824" y="48424"/>
                </a:lnTo>
                <a:cubicBezTo>
                  <a:pt x="353336" y="27260"/>
                  <a:pt x="357117" y="16679"/>
                  <a:pt x="363168" y="16679"/>
                </a:cubicBezTo>
                <a:cubicBezTo>
                  <a:pt x="369821" y="3582"/>
                  <a:pt x="375367" y="-1802"/>
                  <a:pt x="379808" y="527"/>
                </a:cubicBezTo>
                <a:close/>
              </a:path>
            </a:pathLst>
          </a:custGeom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GB" sz="30000" b="1" dirty="0">
              <a:latin typeface="Hey August" pitchFamily="2" charset="0"/>
            </a:endParaRPr>
          </a:p>
        </p:txBody>
      </p:sp>
      <p:sp useBgFill="1">
        <p:nvSpPr>
          <p:cNvPr id="36" name="TextBox 35">
            <a:extLst>
              <a:ext uri="{FF2B5EF4-FFF2-40B4-BE49-F238E27FC236}">
                <a16:creationId xmlns:a16="http://schemas.microsoft.com/office/drawing/2014/main" id="{8E261BD9-A4AE-C9F5-8B83-C26E8067BD83}"/>
              </a:ext>
            </a:extLst>
          </p:cNvPr>
          <p:cNvSpPr txBox="1"/>
          <p:nvPr/>
        </p:nvSpPr>
        <p:spPr>
          <a:xfrm rot="1701327">
            <a:off x="9156442" y="1832202"/>
            <a:ext cx="1630644" cy="4237150"/>
          </a:xfrm>
          <a:custGeom>
            <a:avLst/>
            <a:gdLst>
              <a:gd name="connsiteX0" fmla="*/ 513256 w 635184"/>
              <a:gd name="connsiteY0" fmla="*/ 2435822 h 3290946"/>
              <a:gd name="connsiteX1" fmla="*/ 512940 w 635184"/>
              <a:gd name="connsiteY1" fmla="*/ 2437009 h 3290946"/>
              <a:gd name="connsiteX2" fmla="*/ 513014 w 635184"/>
              <a:gd name="connsiteY2" fmla="*/ 2437660 h 3290946"/>
              <a:gd name="connsiteX3" fmla="*/ 14126 w 635184"/>
              <a:gd name="connsiteY3" fmla="*/ 2099086 h 3290946"/>
              <a:gd name="connsiteX4" fmla="*/ 14011 w 635184"/>
              <a:gd name="connsiteY4" fmla="*/ 2102643 h 3290946"/>
              <a:gd name="connsiteX5" fmla="*/ 13720 w 635184"/>
              <a:gd name="connsiteY5" fmla="*/ 2103694 h 3290946"/>
              <a:gd name="connsiteX6" fmla="*/ 96538 w 635184"/>
              <a:gd name="connsiteY6" fmla="*/ 1843646 h 3290946"/>
              <a:gd name="connsiteX7" fmla="*/ 96515 w 635184"/>
              <a:gd name="connsiteY7" fmla="*/ 1844433 h 3290946"/>
              <a:gd name="connsiteX8" fmla="*/ 96478 w 635184"/>
              <a:gd name="connsiteY8" fmla="*/ 1845626 h 3290946"/>
              <a:gd name="connsiteX9" fmla="*/ 96647 w 635184"/>
              <a:gd name="connsiteY9" fmla="*/ 1844679 h 3290946"/>
              <a:gd name="connsiteX10" fmla="*/ 272619 w 635184"/>
              <a:gd name="connsiteY10" fmla="*/ 1794529 h 3290946"/>
              <a:gd name="connsiteX11" fmla="*/ 272596 w 635184"/>
              <a:gd name="connsiteY11" fmla="*/ 1795316 h 3290946"/>
              <a:gd name="connsiteX12" fmla="*/ 272559 w 635184"/>
              <a:gd name="connsiteY12" fmla="*/ 1796509 h 3290946"/>
              <a:gd name="connsiteX13" fmla="*/ 272728 w 635184"/>
              <a:gd name="connsiteY13" fmla="*/ 1795562 h 3290946"/>
              <a:gd name="connsiteX14" fmla="*/ 97240 w 635184"/>
              <a:gd name="connsiteY14" fmla="*/ 1721538 h 3290946"/>
              <a:gd name="connsiteX15" fmla="*/ 95561 w 635184"/>
              <a:gd name="connsiteY15" fmla="*/ 1745797 h 3290946"/>
              <a:gd name="connsiteX16" fmla="*/ 97924 w 635184"/>
              <a:gd name="connsiteY16" fmla="*/ 1757412 h 3290946"/>
              <a:gd name="connsiteX17" fmla="*/ 98506 w 635184"/>
              <a:gd name="connsiteY17" fmla="*/ 1748685 h 3290946"/>
              <a:gd name="connsiteX18" fmla="*/ 99259 w 635184"/>
              <a:gd name="connsiteY18" fmla="*/ 1739724 h 3290946"/>
              <a:gd name="connsiteX19" fmla="*/ 98040 w 635184"/>
              <a:gd name="connsiteY19" fmla="*/ 1734637 h 3290946"/>
              <a:gd name="connsiteX20" fmla="*/ 97240 w 635184"/>
              <a:gd name="connsiteY20" fmla="*/ 1721538 h 3290946"/>
              <a:gd name="connsiteX21" fmla="*/ 273321 w 635184"/>
              <a:gd name="connsiteY21" fmla="*/ 1672421 h 3290946"/>
              <a:gd name="connsiteX22" fmla="*/ 271642 w 635184"/>
              <a:gd name="connsiteY22" fmla="*/ 1696680 h 3290946"/>
              <a:gd name="connsiteX23" fmla="*/ 274005 w 635184"/>
              <a:gd name="connsiteY23" fmla="*/ 1708295 h 3290946"/>
              <a:gd name="connsiteX24" fmla="*/ 274587 w 635184"/>
              <a:gd name="connsiteY24" fmla="*/ 1699568 h 3290946"/>
              <a:gd name="connsiteX25" fmla="*/ 275340 w 635184"/>
              <a:gd name="connsiteY25" fmla="*/ 1690607 h 3290946"/>
              <a:gd name="connsiteX26" fmla="*/ 274121 w 635184"/>
              <a:gd name="connsiteY26" fmla="*/ 1685520 h 3290946"/>
              <a:gd name="connsiteX27" fmla="*/ 273321 w 635184"/>
              <a:gd name="connsiteY27" fmla="*/ 1672421 h 3290946"/>
              <a:gd name="connsiteX28" fmla="*/ 615802 w 635184"/>
              <a:gd name="connsiteY28" fmla="*/ 1055870 h 3290946"/>
              <a:gd name="connsiteX29" fmla="*/ 616258 w 635184"/>
              <a:gd name="connsiteY29" fmla="*/ 1067965 h 3290946"/>
              <a:gd name="connsiteX30" fmla="*/ 612339 w 635184"/>
              <a:gd name="connsiteY30" fmla="*/ 1067965 h 3290946"/>
              <a:gd name="connsiteX31" fmla="*/ 161479 w 635184"/>
              <a:gd name="connsiteY31" fmla="*/ 1052526 h 3290946"/>
              <a:gd name="connsiteX32" fmla="*/ 160758 w 635184"/>
              <a:gd name="connsiteY32" fmla="*/ 1055146 h 3290946"/>
              <a:gd name="connsiteX33" fmla="*/ 160720 w 635184"/>
              <a:gd name="connsiteY33" fmla="*/ 1055727 h 3290946"/>
              <a:gd name="connsiteX34" fmla="*/ 161444 w 635184"/>
              <a:gd name="connsiteY34" fmla="*/ 1054402 h 3290946"/>
              <a:gd name="connsiteX35" fmla="*/ 161479 w 635184"/>
              <a:gd name="connsiteY35" fmla="*/ 1052526 h 3290946"/>
              <a:gd name="connsiteX36" fmla="*/ 337560 w 635184"/>
              <a:gd name="connsiteY36" fmla="*/ 1003409 h 3290946"/>
              <a:gd name="connsiteX37" fmla="*/ 336839 w 635184"/>
              <a:gd name="connsiteY37" fmla="*/ 1006029 h 3290946"/>
              <a:gd name="connsiteX38" fmla="*/ 336801 w 635184"/>
              <a:gd name="connsiteY38" fmla="*/ 1006610 h 3290946"/>
              <a:gd name="connsiteX39" fmla="*/ 337525 w 635184"/>
              <a:gd name="connsiteY39" fmla="*/ 1005285 h 3290946"/>
              <a:gd name="connsiteX40" fmla="*/ 337560 w 635184"/>
              <a:gd name="connsiteY40" fmla="*/ 1003409 h 3290946"/>
              <a:gd name="connsiteX41" fmla="*/ 627675 w 635184"/>
              <a:gd name="connsiteY41" fmla="*/ 961817 h 3290946"/>
              <a:gd name="connsiteX42" fmla="*/ 625223 w 635184"/>
              <a:gd name="connsiteY42" fmla="*/ 970810 h 3290946"/>
              <a:gd name="connsiteX43" fmla="*/ 627615 w 635184"/>
              <a:gd name="connsiteY43" fmla="*/ 970810 h 3290946"/>
              <a:gd name="connsiteX44" fmla="*/ 167359 w 635184"/>
              <a:gd name="connsiteY44" fmla="*/ 888109 h 3290946"/>
              <a:gd name="connsiteX45" fmla="*/ 167321 w 635184"/>
              <a:gd name="connsiteY45" fmla="*/ 889003 h 3290946"/>
              <a:gd name="connsiteX46" fmla="*/ 167662 w 635184"/>
              <a:gd name="connsiteY46" fmla="*/ 898510 h 3290946"/>
              <a:gd name="connsiteX47" fmla="*/ 172554 w 635184"/>
              <a:gd name="connsiteY47" fmla="*/ 915337 h 3290946"/>
              <a:gd name="connsiteX48" fmla="*/ 180373 w 635184"/>
              <a:gd name="connsiteY48" fmla="*/ 915813 h 3290946"/>
              <a:gd name="connsiteX49" fmla="*/ 183046 w 635184"/>
              <a:gd name="connsiteY49" fmla="*/ 900186 h 3290946"/>
              <a:gd name="connsiteX50" fmla="*/ 174182 w 635184"/>
              <a:gd name="connsiteY50" fmla="*/ 888856 h 3290946"/>
              <a:gd name="connsiteX51" fmla="*/ 343440 w 635184"/>
              <a:gd name="connsiteY51" fmla="*/ 838992 h 3290946"/>
              <a:gd name="connsiteX52" fmla="*/ 343402 w 635184"/>
              <a:gd name="connsiteY52" fmla="*/ 839886 h 3290946"/>
              <a:gd name="connsiteX53" fmla="*/ 343743 w 635184"/>
              <a:gd name="connsiteY53" fmla="*/ 849393 h 3290946"/>
              <a:gd name="connsiteX54" fmla="*/ 348635 w 635184"/>
              <a:gd name="connsiteY54" fmla="*/ 866220 h 3290946"/>
              <a:gd name="connsiteX55" fmla="*/ 356454 w 635184"/>
              <a:gd name="connsiteY55" fmla="*/ 866696 h 3290946"/>
              <a:gd name="connsiteX56" fmla="*/ 359127 w 635184"/>
              <a:gd name="connsiteY56" fmla="*/ 851069 h 3290946"/>
              <a:gd name="connsiteX57" fmla="*/ 350263 w 635184"/>
              <a:gd name="connsiteY57" fmla="*/ 839739 h 3290946"/>
              <a:gd name="connsiteX58" fmla="*/ 521461 w 635184"/>
              <a:gd name="connsiteY58" fmla="*/ 529233 h 3290946"/>
              <a:gd name="connsiteX59" fmla="*/ 521917 w 635184"/>
              <a:gd name="connsiteY59" fmla="*/ 541328 h 3290946"/>
              <a:gd name="connsiteX60" fmla="*/ 517998 w 635184"/>
              <a:gd name="connsiteY60" fmla="*/ 541328 h 3290946"/>
              <a:gd name="connsiteX61" fmla="*/ 533334 w 635184"/>
              <a:gd name="connsiteY61" fmla="*/ 435180 h 3290946"/>
              <a:gd name="connsiteX62" fmla="*/ 530882 w 635184"/>
              <a:gd name="connsiteY62" fmla="*/ 444173 h 3290946"/>
              <a:gd name="connsiteX63" fmla="*/ 533274 w 635184"/>
              <a:gd name="connsiteY63" fmla="*/ 444173 h 3290946"/>
              <a:gd name="connsiteX64" fmla="*/ 379808 w 635184"/>
              <a:gd name="connsiteY64" fmla="*/ 527 h 3290946"/>
              <a:gd name="connsiteX65" fmla="*/ 383881 w 635184"/>
              <a:gd name="connsiteY65" fmla="*/ 5427 h 3290946"/>
              <a:gd name="connsiteX66" fmla="*/ 407629 w 635184"/>
              <a:gd name="connsiteY66" fmla="*/ 12869 h 3290946"/>
              <a:gd name="connsiteX67" fmla="*/ 421840 w 635184"/>
              <a:gd name="connsiteY67" fmla="*/ 59392 h 3290946"/>
              <a:gd name="connsiteX68" fmla="*/ 424531 w 635184"/>
              <a:gd name="connsiteY68" fmla="*/ 67565 h 3290946"/>
              <a:gd name="connsiteX69" fmla="*/ 425912 w 635184"/>
              <a:gd name="connsiteY69" fmla="*/ 75609 h 3290946"/>
              <a:gd name="connsiteX70" fmla="*/ 427781 w 635184"/>
              <a:gd name="connsiteY70" fmla="*/ 78770 h 3290946"/>
              <a:gd name="connsiteX71" fmla="*/ 430161 w 635184"/>
              <a:gd name="connsiteY71" fmla="*/ 81389 h 3290946"/>
              <a:gd name="connsiteX72" fmla="*/ 462542 w 635184"/>
              <a:gd name="connsiteY72" fmla="*/ 106452 h 3290946"/>
              <a:gd name="connsiteX73" fmla="*/ 501717 w 635184"/>
              <a:gd name="connsiteY73" fmla="*/ 154196 h 3290946"/>
              <a:gd name="connsiteX74" fmla="*/ 501648 w 635184"/>
              <a:gd name="connsiteY74" fmla="*/ 154514 h 3290946"/>
              <a:gd name="connsiteX75" fmla="*/ 503592 w 635184"/>
              <a:gd name="connsiteY75" fmla="*/ 153723 h 3290946"/>
              <a:gd name="connsiteX76" fmla="*/ 516400 w 635184"/>
              <a:gd name="connsiteY76" fmla="*/ 158423 h 3290946"/>
              <a:gd name="connsiteX77" fmla="*/ 525495 w 635184"/>
              <a:gd name="connsiteY77" fmla="*/ 216466 h 3290946"/>
              <a:gd name="connsiteX78" fmla="*/ 538319 w 635184"/>
              <a:gd name="connsiteY78" fmla="*/ 207298 h 3290946"/>
              <a:gd name="connsiteX79" fmla="*/ 535636 w 635184"/>
              <a:gd name="connsiteY79" fmla="*/ 278259 h 3290946"/>
              <a:gd name="connsiteX80" fmla="*/ 537987 w 635184"/>
              <a:gd name="connsiteY80" fmla="*/ 316180 h 3290946"/>
              <a:gd name="connsiteX81" fmla="*/ 540680 w 635184"/>
              <a:gd name="connsiteY81" fmla="*/ 375295 h 3290946"/>
              <a:gd name="connsiteX82" fmla="*/ 535708 w 635184"/>
              <a:gd name="connsiteY82" fmla="*/ 426473 h 3290946"/>
              <a:gd name="connsiteX83" fmla="*/ 534002 w 635184"/>
              <a:gd name="connsiteY83" fmla="*/ 432729 h 3290946"/>
              <a:gd name="connsiteX84" fmla="*/ 534540 w 635184"/>
              <a:gd name="connsiteY84" fmla="*/ 444292 h 3290946"/>
              <a:gd name="connsiteX85" fmla="*/ 525796 w 635184"/>
              <a:gd name="connsiteY85" fmla="*/ 507693 h 3290946"/>
              <a:gd name="connsiteX86" fmla="*/ 525696 w 635184"/>
              <a:gd name="connsiteY86" fmla="*/ 507693 h 3290946"/>
              <a:gd name="connsiteX87" fmla="*/ 525700 w 635184"/>
              <a:gd name="connsiteY87" fmla="*/ 506290 h 3290946"/>
              <a:gd name="connsiteX88" fmla="*/ 524563 w 635184"/>
              <a:gd name="connsiteY88" fmla="*/ 515186 h 3290946"/>
              <a:gd name="connsiteX89" fmla="*/ 521880 w 635184"/>
              <a:gd name="connsiteY89" fmla="*/ 527768 h 3290946"/>
              <a:gd name="connsiteX90" fmla="*/ 521461 w 635184"/>
              <a:gd name="connsiteY90" fmla="*/ 529233 h 3290946"/>
              <a:gd name="connsiteX91" fmla="*/ 521231 w 635184"/>
              <a:gd name="connsiteY91" fmla="*/ 523154 h 3290946"/>
              <a:gd name="connsiteX92" fmla="*/ 510943 w 635184"/>
              <a:gd name="connsiteY92" fmla="*/ 494149 h 3290946"/>
              <a:gd name="connsiteX93" fmla="*/ 502712 w 635184"/>
              <a:gd name="connsiteY93" fmla="*/ 507328 h 3290946"/>
              <a:gd name="connsiteX94" fmla="*/ 501051 w 635184"/>
              <a:gd name="connsiteY94" fmla="*/ 539218 h 3290946"/>
              <a:gd name="connsiteX95" fmla="*/ 501970 w 635184"/>
              <a:gd name="connsiteY95" fmla="*/ 539506 h 3290946"/>
              <a:gd name="connsiteX96" fmla="*/ 510003 w 635184"/>
              <a:gd name="connsiteY96" fmla="*/ 565805 h 3290946"/>
              <a:gd name="connsiteX97" fmla="*/ 516390 w 635184"/>
              <a:gd name="connsiteY97" fmla="*/ 569486 h 3290946"/>
              <a:gd name="connsiteX98" fmla="*/ 520229 w 635184"/>
              <a:gd name="connsiteY98" fmla="*/ 587167 h 3290946"/>
              <a:gd name="connsiteX99" fmla="*/ 519429 w 635184"/>
              <a:gd name="connsiteY99" fmla="*/ 597447 h 3290946"/>
              <a:gd name="connsiteX100" fmla="*/ 520253 w 635184"/>
              <a:gd name="connsiteY100" fmla="*/ 602246 h 3290946"/>
              <a:gd name="connsiteX101" fmla="*/ 522122 w 635184"/>
              <a:gd name="connsiteY101" fmla="*/ 605407 h 3290946"/>
              <a:gd name="connsiteX102" fmla="*/ 524502 w 635184"/>
              <a:gd name="connsiteY102" fmla="*/ 608026 h 3290946"/>
              <a:gd name="connsiteX103" fmla="*/ 556883 w 635184"/>
              <a:gd name="connsiteY103" fmla="*/ 633089 h 3290946"/>
              <a:gd name="connsiteX104" fmla="*/ 596058 w 635184"/>
              <a:gd name="connsiteY104" fmla="*/ 680833 h 3290946"/>
              <a:gd name="connsiteX105" fmla="*/ 595989 w 635184"/>
              <a:gd name="connsiteY105" fmla="*/ 681151 h 3290946"/>
              <a:gd name="connsiteX106" fmla="*/ 597933 w 635184"/>
              <a:gd name="connsiteY106" fmla="*/ 680360 h 3290946"/>
              <a:gd name="connsiteX107" fmla="*/ 610741 w 635184"/>
              <a:gd name="connsiteY107" fmla="*/ 685060 h 3290946"/>
              <a:gd name="connsiteX108" fmla="*/ 619836 w 635184"/>
              <a:gd name="connsiteY108" fmla="*/ 743103 h 3290946"/>
              <a:gd name="connsiteX109" fmla="*/ 632660 w 635184"/>
              <a:gd name="connsiteY109" fmla="*/ 733935 h 3290946"/>
              <a:gd name="connsiteX110" fmla="*/ 629977 w 635184"/>
              <a:gd name="connsiteY110" fmla="*/ 804896 h 3290946"/>
              <a:gd name="connsiteX111" fmla="*/ 632328 w 635184"/>
              <a:gd name="connsiteY111" fmla="*/ 842817 h 3290946"/>
              <a:gd name="connsiteX112" fmla="*/ 635021 w 635184"/>
              <a:gd name="connsiteY112" fmla="*/ 901932 h 3290946"/>
              <a:gd name="connsiteX113" fmla="*/ 630049 w 635184"/>
              <a:gd name="connsiteY113" fmla="*/ 953110 h 3290946"/>
              <a:gd name="connsiteX114" fmla="*/ 628343 w 635184"/>
              <a:gd name="connsiteY114" fmla="*/ 959366 h 3290946"/>
              <a:gd name="connsiteX115" fmla="*/ 628881 w 635184"/>
              <a:gd name="connsiteY115" fmla="*/ 970929 h 3290946"/>
              <a:gd name="connsiteX116" fmla="*/ 620137 w 635184"/>
              <a:gd name="connsiteY116" fmla="*/ 1034330 h 3290946"/>
              <a:gd name="connsiteX117" fmla="*/ 620037 w 635184"/>
              <a:gd name="connsiteY117" fmla="*/ 1034330 h 3290946"/>
              <a:gd name="connsiteX118" fmla="*/ 620041 w 635184"/>
              <a:gd name="connsiteY118" fmla="*/ 1032927 h 3290946"/>
              <a:gd name="connsiteX119" fmla="*/ 618904 w 635184"/>
              <a:gd name="connsiteY119" fmla="*/ 1041823 h 3290946"/>
              <a:gd name="connsiteX120" fmla="*/ 616221 w 635184"/>
              <a:gd name="connsiteY120" fmla="*/ 1054405 h 3290946"/>
              <a:gd name="connsiteX121" fmla="*/ 615802 w 635184"/>
              <a:gd name="connsiteY121" fmla="*/ 1055870 h 3290946"/>
              <a:gd name="connsiteX122" fmla="*/ 615572 w 635184"/>
              <a:gd name="connsiteY122" fmla="*/ 1049791 h 3290946"/>
              <a:gd name="connsiteX123" fmla="*/ 605284 w 635184"/>
              <a:gd name="connsiteY123" fmla="*/ 1020786 h 3290946"/>
              <a:gd name="connsiteX124" fmla="*/ 594309 w 635184"/>
              <a:gd name="connsiteY124" fmla="*/ 1086658 h 3290946"/>
              <a:gd name="connsiteX125" fmla="*/ 614570 w 635184"/>
              <a:gd name="connsiteY125" fmla="*/ 1113804 h 3290946"/>
              <a:gd name="connsiteX126" fmla="*/ 611213 w 635184"/>
              <a:gd name="connsiteY126" fmla="*/ 1156964 h 3290946"/>
              <a:gd name="connsiteX127" fmla="*/ 609746 w 635184"/>
              <a:gd name="connsiteY127" fmla="*/ 1206405 h 3290946"/>
              <a:gd name="connsiteX128" fmla="*/ 605967 w 635184"/>
              <a:gd name="connsiteY128" fmla="*/ 1265192 h 3290946"/>
              <a:gd name="connsiteX129" fmla="*/ 603646 w 635184"/>
              <a:gd name="connsiteY129" fmla="*/ 1297517 h 3290946"/>
              <a:gd name="connsiteX130" fmla="*/ 601123 w 635184"/>
              <a:gd name="connsiteY130" fmla="*/ 1275967 h 3290946"/>
              <a:gd name="connsiteX131" fmla="*/ 598942 w 635184"/>
              <a:gd name="connsiteY131" fmla="*/ 1340737 h 3290946"/>
              <a:gd name="connsiteX132" fmla="*/ 596058 w 635184"/>
              <a:gd name="connsiteY132" fmla="*/ 1400566 h 3290946"/>
              <a:gd name="connsiteX133" fmla="*/ 593535 w 635184"/>
              <a:gd name="connsiteY133" fmla="*/ 1439410 h 3290946"/>
              <a:gd name="connsiteX134" fmla="*/ 591012 w 635184"/>
              <a:gd name="connsiteY134" fmla="*/ 1422354 h 3290946"/>
              <a:gd name="connsiteX135" fmla="*/ 586771 w 635184"/>
              <a:gd name="connsiteY135" fmla="*/ 1486470 h 3290946"/>
              <a:gd name="connsiteX136" fmla="*/ 580520 w 635184"/>
              <a:gd name="connsiteY136" fmla="*/ 1528141 h 3290946"/>
              <a:gd name="connsiteX137" fmla="*/ 580923 w 635184"/>
              <a:gd name="connsiteY137" fmla="*/ 1559991 h 3290946"/>
              <a:gd name="connsiteX138" fmla="*/ 579174 w 635184"/>
              <a:gd name="connsiteY138" fmla="*/ 1643572 h 3290946"/>
              <a:gd name="connsiteX139" fmla="*/ 575158 w 635184"/>
              <a:gd name="connsiteY139" fmla="*/ 1643572 h 3290946"/>
              <a:gd name="connsiteX140" fmla="*/ 573807 w 635184"/>
              <a:gd name="connsiteY140" fmla="*/ 1656163 h 3290946"/>
              <a:gd name="connsiteX141" fmla="*/ 570832 w 635184"/>
              <a:gd name="connsiteY141" fmla="*/ 1672147 h 3290946"/>
              <a:gd name="connsiteX142" fmla="*/ 572089 w 635184"/>
              <a:gd name="connsiteY142" fmla="*/ 1707152 h 3290946"/>
              <a:gd name="connsiteX143" fmla="*/ 563415 w 635184"/>
              <a:gd name="connsiteY143" fmla="*/ 1770672 h 3290946"/>
              <a:gd name="connsiteX144" fmla="*/ 561687 w 635184"/>
              <a:gd name="connsiteY144" fmla="*/ 1770672 h 3290946"/>
              <a:gd name="connsiteX145" fmla="*/ 561043 w 635184"/>
              <a:gd name="connsiteY145" fmla="*/ 1798532 h 3290946"/>
              <a:gd name="connsiteX146" fmla="*/ 558209 w 635184"/>
              <a:gd name="connsiteY146" fmla="*/ 1849253 h 3290946"/>
              <a:gd name="connsiteX147" fmla="*/ 554421 w 635184"/>
              <a:gd name="connsiteY147" fmla="*/ 1879733 h 3290946"/>
              <a:gd name="connsiteX148" fmla="*/ 552921 w 635184"/>
              <a:gd name="connsiteY148" fmla="*/ 1880444 h 3290946"/>
              <a:gd name="connsiteX149" fmla="*/ 552868 w 635184"/>
              <a:gd name="connsiteY149" fmla="*/ 1880321 h 3290946"/>
              <a:gd name="connsiteX150" fmla="*/ 552747 w 635184"/>
              <a:gd name="connsiteY150" fmla="*/ 1885068 h 3290946"/>
              <a:gd name="connsiteX151" fmla="*/ 551496 w 635184"/>
              <a:gd name="connsiteY151" fmla="*/ 1897086 h 3290946"/>
              <a:gd name="connsiteX152" fmla="*/ 548561 w 635184"/>
              <a:gd name="connsiteY152" fmla="*/ 1925572 h 3290946"/>
              <a:gd name="connsiteX153" fmla="*/ 550009 w 635184"/>
              <a:gd name="connsiteY153" fmla="*/ 1955010 h 3290946"/>
              <a:gd name="connsiteX154" fmla="*/ 541888 w 635184"/>
              <a:gd name="connsiteY154" fmla="*/ 2017310 h 3290946"/>
              <a:gd name="connsiteX155" fmla="*/ 541526 w 635184"/>
              <a:gd name="connsiteY155" fmla="*/ 2017310 h 3290946"/>
              <a:gd name="connsiteX156" fmla="*/ 542441 w 635184"/>
              <a:gd name="connsiteY156" fmla="*/ 2032788 h 3290946"/>
              <a:gd name="connsiteX157" fmla="*/ 538009 w 635184"/>
              <a:gd name="connsiteY157" fmla="*/ 2094164 h 3290946"/>
              <a:gd name="connsiteX158" fmla="*/ 531577 w 635184"/>
              <a:gd name="connsiteY158" fmla="*/ 2126252 h 3290946"/>
              <a:gd name="connsiteX159" fmla="*/ 533064 w 635184"/>
              <a:gd name="connsiteY159" fmla="*/ 2121608 h 3290946"/>
              <a:gd name="connsiteX160" fmla="*/ 526421 w 635184"/>
              <a:gd name="connsiteY160" fmla="*/ 2257429 h 3290946"/>
              <a:gd name="connsiteX161" fmla="*/ 517909 w 635184"/>
              <a:gd name="connsiteY161" fmla="*/ 2421170 h 3290946"/>
              <a:gd name="connsiteX162" fmla="*/ 515387 w 635184"/>
              <a:gd name="connsiteY162" fmla="*/ 2428764 h 3290946"/>
              <a:gd name="connsiteX163" fmla="*/ 514267 w 635184"/>
              <a:gd name="connsiteY163" fmla="*/ 2432332 h 3290946"/>
              <a:gd name="connsiteX164" fmla="*/ 514663 w 635184"/>
              <a:gd name="connsiteY164" fmla="*/ 2450161 h 3290946"/>
              <a:gd name="connsiteX165" fmla="*/ 510110 w 635184"/>
              <a:gd name="connsiteY165" fmla="*/ 2492488 h 3290946"/>
              <a:gd name="connsiteX166" fmla="*/ 510251 w 635184"/>
              <a:gd name="connsiteY166" fmla="*/ 2498590 h 3290946"/>
              <a:gd name="connsiteX167" fmla="*/ 508784 w 635184"/>
              <a:gd name="connsiteY167" fmla="*/ 2547495 h 3290946"/>
              <a:gd name="connsiteX168" fmla="*/ 504402 w 635184"/>
              <a:gd name="connsiteY168" fmla="*/ 2581041 h 3290946"/>
              <a:gd name="connsiteX169" fmla="*/ 502575 w 635184"/>
              <a:gd name="connsiteY169" fmla="*/ 2581456 h 3290946"/>
              <a:gd name="connsiteX170" fmla="*/ 502492 w 635184"/>
              <a:gd name="connsiteY170" fmla="*/ 2581260 h 3290946"/>
              <a:gd name="connsiteX171" fmla="*/ 502309 w 635184"/>
              <a:gd name="connsiteY171" fmla="*/ 2595239 h 3290946"/>
              <a:gd name="connsiteX172" fmla="*/ 501216 w 635184"/>
              <a:gd name="connsiteY172" fmla="*/ 2620361 h 3290946"/>
              <a:gd name="connsiteX173" fmla="*/ 497427 w 635184"/>
              <a:gd name="connsiteY173" fmla="*/ 2681738 h 3290946"/>
              <a:gd name="connsiteX174" fmla="*/ 494472 w 635184"/>
              <a:gd name="connsiteY174" fmla="*/ 2720016 h 3290946"/>
              <a:gd name="connsiteX175" fmla="*/ 491317 w 635184"/>
              <a:gd name="connsiteY175" fmla="*/ 2693108 h 3290946"/>
              <a:gd name="connsiteX176" fmla="*/ 489899 w 635184"/>
              <a:gd name="connsiteY176" fmla="*/ 2753056 h 3290946"/>
              <a:gd name="connsiteX177" fmla="*/ 485689 w 635184"/>
              <a:gd name="connsiteY177" fmla="*/ 2815743 h 3290946"/>
              <a:gd name="connsiteX178" fmla="*/ 474664 w 635184"/>
              <a:gd name="connsiteY178" fmla="*/ 3033627 h 3290946"/>
              <a:gd name="connsiteX179" fmla="*/ 466614 w 635184"/>
              <a:gd name="connsiteY179" fmla="*/ 3268299 h 3290946"/>
              <a:gd name="connsiteX180" fmla="*/ 438584 w 635184"/>
              <a:gd name="connsiteY180" fmla="*/ 3287855 h 3290946"/>
              <a:gd name="connsiteX181" fmla="*/ 428086 w 635184"/>
              <a:gd name="connsiteY181" fmla="*/ 3270549 h 3290946"/>
              <a:gd name="connsiteX182" fmla="*/ 426655 w 635184"/>
              <a:gd name="connsiteY182" fmla="*/ 3266887 h 3290946"/>
              <a:gd name="connsiteX183" fmla="*/ 426374 w 635184"/>
              <a:gd name="connsiteY183" fmla="*/ 3269430 h 3290946"/>
              <a:gd name="connsiteX184" fmla="*/ 408424 w 635184"/>
              <a:gd name="connsiteY184" fmla="*/ 3265710 h 3290946"/>
              <a:gd name="connsiteX185" fmla="*/ 388224 w 635184"/>
              <a:gd name="connsiteY185" fmla="*/ 3254488 h 3290946"/>
              <a:gd name="connsiteX186" fmla="*/ 371058 w 635184"/>
              <a:gd name="connsiteY186" fmla="*/ 3230914 h 3290946"/>
              <a:gd name="connsiteX187" fmla="*/ 370261 w 635184"/>
              <a:gd name="connsiteY187" fmla="*/ 3220752 h 3290946"/>
              <a:gd name="connsiteX188" fmla="*/ 366416 w 635184"/>
              <a:gd name="connsiteY188" fmla="*/ 3218274 h 3290946"/>
              <a:gd name="connsiteX189" fmla="*/ 365391 w 635184"/>
              <a:gd name="connsiteY189" fmla="*/ 3216603 h 3290946"/>
              <a:gd name="connsiteX190" fmla="*/ 361488 w 635184"/>
              <a:gd name="connsiteY190" fmla="*/ 3217692 h 3290946"/>
              <a:gd name="connsiteX191" fmla="*/ 356204 w 635184"/>
              <a:gd name="connsiteY191" fmla="*/ 3214810 h 3290946"/>
              <a:gd name="connsiteX192" fmla="*/ 341803 w 635184"/>
              <a:gd name="connsiteY192" fmla="*/ 3186682 h 3290946"/>
              <a:gd name="connsiteX193" fmla="*/ 340265 w 635184"/>
              <a:gd name="connsiteY193" fmla="*/ 3172484 h 3290946"/>
              <a:gd name="connsiteX194" fmla="*/ 340850 w 635184"/>
              <a:gd name="connsiteY194" fmla="*/ 3167630 h 3290946"/>
              <a:gd name="connsiteX195" fmla="*/ 337321 w 635184"/>
              <a:gd name="connsiteY195" fmla="*/ 3166099 h 3290946"/>
              <a:gd name="connsiteX196" fmla="*/ 329753 w 635184"/>
              <a:gd name="connsiteY196" fmla="*/ 3155904 h 3290946"/>
              <a:gd name="connsiteX197" fmla="*/ 325502 w 635184"/>
              <a:gd name="connsiteY197" fmla="*/ 3161054 h 3290946"/>
              <a:gd name="connsiteX198" fmla="*/ 291443 w 635184"/>
              <a:gd name="connsiteY198" fmla="*/ 3141557 h 3290946"/>
              <a:gd name="connsiteX199" fmla="*/ 276850 w 635184"/>
              <a:gd name="connsiteY199" fmla="*/ 3105005 h 3290946"/>
              <a:gd name="connsiteX200" fmla="*/ 270458 w 635184"/>
              <a:gd name="connsiteY200" fmla="*/ 2880915 h 3290946"/>
              <a:gd name="connsiteX201" fmla="*/ 274618 w 635184"/>
              <a:gd name="connsiteY201" fmla="*/ 2693276 h 3290946"/>
              <a:gd name="connsiteX202" fmla="*/ 272075 w 635184"/>
              <a:gd name="connsiteY202" fmla="*/ 2691637 h 3290946"/>
              <a:gd name="connsiteX203" fmla="*/ 271050 w 635184"/>
              <a:gd name="connsiteY203" fmla="*/ 2689966 h 3290946"/>
              <a:gd name="connsiteX204" fmla="*/ 267147 w 635184"/>
              <a:gd name="connsiteY204" fmla="*/ 2691055 h 3290946"/>
              <a:gd name="connsiteX205" fmla="*/ 261863 w 635184"/>
              <a:gd name="connsiteY205" fmla="*/ 2688173 h 3290946"/>
              <a:gd name="connsiteX206" fmla="*/ 247462 w 635184"/>
              <a:gd name="connsiteY206" fmla="*/ 2660045 h 3290946"/>
              <a:gd name="connsiteX207" fmla="*/ 245924 w 635184"/>
              <a:gd name="connsiteY207" fmla="*/ 2645847 h 3290946"/>
              <a:gd name="connsiteX208" fmla="*/ 246509 w 635184"/>
              <a:gd name="connsiteY208" fmla="*/ 2640993 h 3290946"/>
              <a:gd name="connsiteX209" fmla="*/ 242980 w 635184"/>
              <a:gd name="connsiteY209" fmla="*/ 2639462 h 3290946"/>
              <a:gd name="connsiteX210" fmla="*/ 235412 w 635184"/>
              <a:gd name="connsiteY210" fmla="*/ 2629267 h 3290946"/>
              <a:gd name="connsiteX211" fmla="*/ 231161 w 635184"/>
              <a:gd name="connsiteY211" fmla="*/ 2634417 h 3290946"/>
              <a:gd name="connsiteX212" fmla="*/ 219938 w 635184"/>
              <a:gd name="connsiteY212" fmla="*/ 2635154 h 3290946"/>
              <a:gd name="connsiteX213" fmla="*/ 202073 w 635184"/>
              <a:gd name="connsiteY213" fmla="*/ 2619325 h 3290946"/>
              <a:gd name="connsiteX214" fmla="*/ 196192 w 635184"/>
              <a:gd name="connsiteY214" fmla="*/ 2790779 h 3290946"/>
              <a:gd name="connsiteX215" fmla="*/ 168162 w 635184"/>
              <a:gd name="connsiteY215" fmla="*/ 2810335 h 3290946"/>
              <a:gd name="connsiteX216" fmla="*/ 157664 w 635184"/>
              <a:gd name="connsiteY216" fmla="*/ 2793029 h 3290946"/>
              <a:gd name="connsiteX217" fmla="*/ 156233 w 635184"/>
              <a:gd name="connsiteY217" fmla="*/ 2789367 h 3290946"/>
              <a:gd name="connsiteX218" fmla="*/ 155952 w 635184"/>
              <a:gd name="connsiteY218" fmla="*/ 2791910 h 3290946"/>
              <a:gd name="connsiteX219" fmla="*/ 138002 w 635184"/>
              <a:gd name="connsiteY219" fmla="*/ 2788190 h 3290946"/>
              <a:gd name="connsiteX220" fmla="*/ 117802 w 635184"/>
              <a:gd name="connsiteY220" fmla="*/ 2776968 h 3290946"/>
              <a:gd name="connsiteX221" fmla="*/ 100636 w 635184"/>
              <a:gd name="connsiteY221" fmla="*/ 2753394 h 3290946"/>
              <a:gd name="connsiteX222" fmla="*/ 99839 w 635184"/>
              <a:gd name="connsiteY222" fmla="*/ 2743232 h 3290946"/>
              <a:gd name="connsiteX223" fmla="*/ 95994 w 635184"/>
              <a:gd name="connsiteY223" fmla="*/ 2740754 h 3290946"/>
              <a:gd name="connsiteX224" fmla="*/ 94969 w 635184"/>
              <a:gd name="connsiteY224" fmla="*/ 2739083 h 3290946"/>
              <a:gd name="connsiteX225" fmla="*/ 91066 w 635184"/>
              <a:gd name="connsiteY225" fmla="*/ 2740172 h 3290946"/>
              <a:gd name="connsiteX226" fmla="*/ 85782 w 635184"/>
              <a:gd name="connsiteY226" fmla="*/ 2737290 h 3290946"/>
              <a:gd name="connsiteX227" fmla="*/ 71381 w 635184"/>
              <a:gd name="connsiteY227" fmla="*/ 2709162 h 3290946"/>
              <a:gd name="connsiteX228" fmla="*/ 69843 w 635184"/>
              <a:gd name="connsiteY228" fmla="*/ 2694964 h 3290946"/>
              <a:gd name="connsiteX229" fmla="*/ 70428 w 635184"/>
              <a:gd name="connsiteY229" fmla="*/ 2690110 h 3290946"/>
              <a:gd name="connsiteX230" fmla="*/ 66899 w 635184"/>
              <a:gd name="connsiteY230" fmla="*/ 2688579 h 3290946"/>
              <a:gd name="connsiteX231" fmla="*/ 59331 w 635184"/>
              <a:gd name="connsiteY231" fmla="*/ 2678384 h 3290946"/>
              <a:gd name="connsiteX232" fmla="*/ 55080 w 635184"/>
              <a:gd name="connsiteY232" fmla="*/ 2683534 h 3290946"/>
              <a:gd name="connsiteX233" fmla="*/ 21021 w 635184"/>
              <a:gd name="connsiteY233" fmla="*/ 2664037 h 3290946"/>
              <a:gd name="connsiteX234" fmla="*/ 6428 w 635184"/>
              <a:gd name="connsiteY234" fmla="*/ 2627485 h 3290946"/>
              <a:gd name="connsiteX235" fmla="*/ 4659 w 635184"/>
              <a:gd name="connsiteY235" fmla="*/ 2194871 h 3290946"/>
              <a:gd name="connsiteX236" fmla="*/ 4619 w 635184"/>
              <a:gd name="connsiteY236" fmla="*/ 2180227 h 3290946"/>
              <a:gd name="connsiteX237" fmla="*/ 4719 w 635184"/>
              <a:gd name="connsiteY237" fmla="*/ 2145103 h 3290946"/>
              <a:gd name="connsiteX238" fmla="*/ 10770 w 635184"/>
              <a:gd name="connsiteY238" fmla="*/ 2113314 h 3290946"/>
              <a:gd name="connsiteX239" fmla="*/ 12781 w 635184"/>
              <a:gd name="connsiteY239" fmla="*/ 2107089 h 3290946"/>
              <a:gd name="connsiteX240" fmla="*/ 13720 w 635184"/>
              <a:gd name="connsiteY240" fmla="*/ 2103694 h 3290946"/>
              <a:gd name="connsiteX241" fmla="*/ 12854 w 635184"/>
              <a:gd name="connsiteY241" fmla="*/ 2113509 h 3290946"/>
              <a:gd name="connsiteX242" fmla="*/ 17483 w 635184"/>
              <a:gd name="connsiteY242" fmla="*/ 2099741 h 3290946"/>
              <a:gd name="connsiteX243" fmla="*/ 20005 w 635184"/>
              <a:gd name="connsiteY243" fmla="*/ 2073963 h 3290946"/>
              <a:gd name="connsiteX244" fmla="*/ 9664 w 635184"/>
              <a:gd name="connsiteY244" fmla="*/ 2081048 h 3290946"/>
              <a:gd name="connsiteX245" fmla="*/ 9031 w 635184"/>
              <a:gd name="connsiteY245" fmla="*/ 2051669 h 3290946"/>
              <a:gd name="connsiteX246" fmla="*/ 9664 w 635184"/>
              <a:gd name="connsiteY246" fmla="*/ 2015861 h 3290946"/>
              <a:gd name="connsiteX247" fmla="*/ 13453 w 635184"/>
              <a:gd name="connsiteY247" fmla="*/ 1972849 h 3290946"/>
              <a:gd name="connsiteX248" fmla="*/ 17865 w 635184"/>
              <a:gd name="connsiteY248" fmla="*/ 1872212 h 3290946"/>
              <a:gd name="connsiteX249" fmla="*/ 21654 w 635184"/>
              <a:gd name="connsiteY249" fmla="*/ 1784939 h 3290946"/>
              <a:gd name="connsiteX250" fmla="*/ 25744 w 635184"/>
              <a:gd name="connsiteY250" fmla="*/ 1704334 h 3290946"/>
              <a:gd name="connsiteX251" fmla="*/ 43522 w 635184"/>
              <a:gd name="connsiteY251" fmla="*/ 1437723 h 3290946"/>
              <a:gd name="connsiteX252" fmla="*/ 62869 w 635184"/>
              <a:gd name="connsiteY252" fmla="*/ 1132477 h 3290946"/>
              <a:gd name="connsiteX253" fmla="*/ 72557 w 635184"/>
              <a:gd name="connsiteY253" fmla="*/ 982101 h 3290946"/>
              <a:gd name="connsiteX254" fmla="*/ 82868 w 635184"/>
              <a:gd name="connsiteY254" fmla="*/ 844881 h 3290946"/>
              <a:gd name="connsiteX255" fmla="*/ 90788 w 635184"/>
              <a:gd name="connsiteY255" fmla="*/ 771241 h 3290946"/>
              <a:gd name="connsiteX256" fmla="*/ 98204 w 635184"/>
              <a:gd name="connsiteY256" fmla="*/ 705995 h 3290946"/>
              <a:gd name="connsiteX257" fmla="*/ 103682 w 635184"/>
              <a:gd name="connsiteY257" fmla="*/ 646553 h 3290946"/>
              <a:gd name="connsiteX258" fmla="*/ 108254 w 635184"/>
              <a:gd name="connsiteY258" fmla="*/ 582110 h 3290946"/>
              <a:gd name="connsiteX259" fmla="*/ 113792 w 635184"/>
              <a:gd name="connsiteY259" fmla="*/ 543207 h 3290946"/>
              <a:gd name="connsiteX260" fmla="*/ 119209 w 635184"/>
              <a:gd name="connsiteY260" fmla="*/ 504958 h 3290946"/>
              <a:gd name="connsiteX261" fmla="*/ 128716 w 635184"/>
              <a:gd name="connsiteY261" fmla="*/ 424293 h 3290946"/>
              <a:gd name="connsiteX262" fmla="*/ 139389 w 635184"/>
              <a:gd name="connsiteY262" fmla="*/ 329103 h 3290946"/>
              <a:gd name="connsiteX263" fmla="*/ 144977 w 635184"/>
              <a:gd name="connsiteY263" fmla="*/ 299367 h 3290946"/>
              <a:gd name="connsiteX264" fmla="*/ 144695 w 635184"/>
              <a:gd name="connsiteY264" fmla="*/ 324340 h 3290946"/>
              <a:gd name="connsiteX265" fmla="*/ 148605 w 635184"/>
              <a:gd name="connsiteY265" fmla="*/ 271863 h 3290946"/>
              <a:gd name="connsiteX266" fmla="*/ 158163 w 635184"/>
              <a:gd name="connsiteY266" fmla="*/ 222839 h 3290946"/>
              <a:gd name="connsiteX267" fmla="*/ 160404 w 635184"/>
              <a:gd name="connsiteY267" fmla="*/ 198580 h 3290946"/>
              <a:gd name="connsiteX268" fmla="*/ 167549 w 635184"/>
              <a:gd name="connsiteY268" fmla="*/ 147889 h 3290946"/>
              <a:gd name="connsiteX269" fmla="*/ 170492 w 635184"/>
              <a:gd name="connsiteY269" fmla="*/ 134958 h 3290946"/>
              <a:gd name="connsiteX270" fmla="*/ 171783 w 635184"/>
              <a:gd name="connsiteY270" fmla="*/ 129584 h 3290946"/>
              <a:gd name="connsiteX271" fmla="*/ 171821 w 635184"/>
              <a:gd name="connsiteY271" fmla="*/ 128713 h 3290946"/>
              <a:gd name="connsiteX272" fmla="*/ 173720 w 635184"/>
              <a:gd name="connsiteY272" fmla="*/ 121249 h 3290946"/>
              <a:gd name="connsiteX273" fmla="*/ 174067 w 635184"/>
              <a:gd name="connsiteY273" fmla="*/ 120889 h 3290946"/>
              <a:gd name="connsiteX274" fmla="*/ 174594 w 635184"/>
              <a:gd name="connsiteY274" fmla="*/ 119940 h 3290946"/>
              <a:gd name="connsiteX275" fmla="*/ 174551 w 635184"/>
              <a:gd name="connsiteY275" fmla="*/ 120386 h 3290946"/>
              <a:gd name="connsiteX276" fmla="*/ 175059 w 635184"/>
              <a:gd name="connsiteY276" fmla="*/ 119858 h 3290946"/>
              <a:gd name="connsiteX277" fmla="*/ 175743 w 635184"/>
              <a:gd name="connsiteY277" fmla="*/ 97541 h 3290946"/>
              <a:gd name="connsiteX278" fmla="*/ 187087 w 635184"/>
              <a:gd name="connsiteY278" fmla="*/ 65796 h 3290946"/>
              <a:gd name="connsiteX279" fmla="*/ 203727 w 635184"/>
              <a:gd name="connsiteY279" fmla="*/ 49644 h 3290946"/>
              <a:gd name="connsiteX280" fmla="*/ 207800 w 635184"/>
              <a:gd name="connsiteY280" fmla="*/ 54544 h 3290946"/>
              <a:gd name="connsiteX281" fmla="*/ 231548 w 635184"/>
              <a:gd name="connsiteY281" fmla="*/ 61986 h 3290946"/>
              <a:gd name="connsiteX282" fmla="*/ 245759 w 635184"/>
              <a:gd name="connsiteY282" fmla="*/ 108509 h 3290946"/>
              <a:gd name="connsiteX283" fmla="*/ 248450 w 635184"/>
              <a:gd name="connsiteY283" fmla="*/ 116682 h 3290946"/>
              <a:gd name="connsiteX284" fmla="*/ 249831 w 635184"/>
              <a:gd name="connsiteY284" fmla="*/ 124726 h 3290946"/>
              <a:gd name="connsiteX285" fmla="*/ 251700 w 635184"/>
              <a:gd name="connsiteY285" fmla="*/ 127887 h 3290946"/>
              <a:gd name="connsiteX286" fmla="*/ 254080 w 635184"/>
              <a:gd name="connsiteY286" fmla="*/ 130506 h 3290946"/>
              <a:gd name="connsiteX287" fmla="*/ 286461 w 635184"/>
              <a:gd name="connsiteY287" fmla="*/ 155569 h 3290946"/>
              <a:gd name="connsiteX288" fmla="*/ 325636 w 635184"/>
              <a:gd name="connsiteY288" fmla="*/ 203313 h 3290946"/>
              <a:gd name="connsiteX289" fmla="*/ 325567 w 635184"/>
              <a:gd name="connsiteY289" fmla="*/ 203631 h 3290946"/>
              <a:gd name="connsiteX290" fmla="*/ 327511 w 635184"/>
              <a:gd name="connsiteY290" fmla="*/ 202840 h 3290946"/>
              <a:gd name="connsiteX291" fmla="*/ 328497 w 635184"/>
              <a:gd name="connsiteY291" fmla="*/ 203202 h 3290946"/>
              <a:gd name="connsiteX292" fmla="*/ 334244 w 635184"/>
              <a:gd name="connsiteY292" fmla="*/ 173722 h 3290946"/>
              <a:gd name="connsiteX293" fmla="*/ 336485 w 635184"/>
              <a:gd name="connsiteY293" fmla="*/ 149463 h 3290946"/>
              <a:gd name="connsiteX294" fmla="*/ 343630 w 635184"/>
              <a:gd name="connsiteY294" fmla="*/ 98772 h 3290946"/>
              <a:gd name="connsiteX295" fmla="*/ 346573 w 635184"/>
              <a:gd name="connsiteY295" fmla="*/ 85841 h 3290946"/>
              <a:gd name="connsiteX296" fmla="*/ 347864 w 635184"/>
              <a:gd name="connsiteY296" fmla="*/ 80467 h 3290946"/>
              <a:gd name="connsiteX297" fmla="*/ 347902 w 635184"/>
              <a:gd name="connsiteY297" fmla="*/ 79596 h 3290946"/>
              <a:gd name="connsiteX298" fmla="*/ 349801 w 635184"/>
              <a:gd name="connsiteY298" fmla="*/ 72132 h 3290946"/>
              <a:gd name="connsiteX299" fmla="*/ 350148 w 635184"/>
              <a:gd name="connsiteY299" fmla="*/ 71772 h 3290946"/>
              <a:gd name="connsiteX300" fmla="*/ 350675 w 635184"/>
              <a:gd name="connsiteY300" fmla="*/ 70823 h 3290946"/>
              <a:gd name="connsiteX301" fmla="*/ 350632 w 635184"/>
              <a:gd name="connsiteY301" fmla="*/ 71269 h 3290946"/>
              <a:gd name="connsiteX302" fmla="*/ 351140 w 635184"/>
              <a:gd name="connsiteY302" fmla="*/ 70741 h 3290946"/>
              <a:gd name="connsiteX303" fmla="*/ 351824 w 635184"/>
              <a:gd name="connsiteY303" fmla="*/ 48424 h 3290946"/>
              <a:gd name="connsiteX304" fmla="*/ 363168 w 635184"/>
              <a:gd name="connsiteY304" fmla="*/ 16679 h 3290946"/>
              <a:gd name="connsiteX305" fmla="*/ 379808 w 635184"/>
              <a:gd name="connsiteY305" fmla="*/ 527 h 3290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</a:cxnLst>
            <a:rect l="l" t="t" r="r" b="b"/>
            <a:pathLst>
              <a:path w="635184" h="3290946">
                <a:moveTo>
                  <a:pt x="513256" y="2435822"/>
                </a:moveTo>
                <a:lnTo>
                  <a:pt x="512940" y="2437009"/>
                </a:lnTo>
                <a:cubicBezTo>
                  <a:pt x="512821" y="2437611"/>
                  <a:pt x="512845" y="2437828"/>
                  <a:pt x="513014" y="2437660"/>
                </a:cubicBezTo>
                <a:close/>
                <a:moveTo>
                  <a:pt x="14126" y="2099086"/>
                </a:moveTo>
                <a:cubicBezTo>
                  <a:pt x="14608" y="2099086"/>
                  <a:pt x="14570" y="2100271"/>
                  <a:pt x="14011" y="2102643"/>
                </a:cubicBezTo>
                <a:lnTo>
                  <a:pt x="13720" y="2103694"/>
                </a:lnTo>
                <a:close/>
                <a:moveTo>
                  <a:pt x="96538" y="1843646"/>
                </a:moveTo>
                <a:lnTo>
                  <a:pt x="96515" y="1844433"/>
                </a:lnTo>
                <a:lnTo>
                  <a:pt x="96478" y="1845626"/>
                </a:lnTo>
                <a:lnTo>
                  <a:pt x="96647" y="1844679"/>
                </a:lnTo>
                <a:close/>
                <a:moveTo>
                  <a:pt x="272619" y="1794529"/>
                </a:moveTo>
                <a:lnTo>
                  <a:pt x="272596" y="1795316"/>
                </a:lnTo>
                <a:lnTo>
                  <a:pt x="272559" y="1796509"/>
                </a:lnTo>
                <a:lnTo>
                  <a:pt x="272728" y="1795562"/>
                </a:lnTo>
                <a:close/>
                <a:moveTo>
                  <a:pt x="97240" y="1721538"/>
                </a:moveTo>
                <a:cubicBezTo>
                  <a:pt x="90808" y="1719038"/>
                  <a:pt x="90248" y="1727124"/>
                  <a:pt x="95561" y="1745797"/>
                </a:cubicBezTo>
                <a:lnTo>
                  <a:pt x="97924" y="1757412"/>
                </a:lnTo>
                <a:lnTo>
                  <a:pt x="98506" y="1748685"/>
                </a:lnTo>
                <a:lnTo>
                  <a:pt x="99259" y="1739724"/>
                </a:lnTo>
                <a:lnTo>
                  <a:pt x="98040" y="1734637"/>
                </a:lnTo>
                <a:cubicBezTo>
                  <a:pt x="97657" y="1731411"/>
                  <a:pt x="97390" y="1727045"/>
                  <a:pt x="97240" y="1721538"/>
                </a:cubicBezTo>
                <a:close/>
                <a:moveTo>
                  <a:pt x="273321" y="1672421"/>
                </a:moveTo>
                <a:cubicBezTo>
                  <a:pt x="266889" y="1669921"/>
                  <a:pt x="266329" y="1678007"/>
                  <a:pt x="271642" y="1696680"/>
                </a:cubicBezTo>
                <a:lnTo>
                  <a:pt x="274005" y="1708295"/>
                </a:lnTo>
                <a:lnTo>
                  <a:pt x="274587" y="1699568"/>
                </a:lnTo>
                <a:lnTo>
                  <a:pt x="275340" y="1690607"/>
                </a:lnTo>
                <a:lnTo>
                  <a:pt x="274121" y="1685520"/>
                </a:lnTo>
                <a:cubicBezTo>
                  <a:pt x="273738" y="1682294"/>
                  <a:pt x="273471" y="1677928"/>
                  <a:pt x="273321" y="1672421"/>
                </a:cubicBezTo>
                <a:close/>
                <a:moveTo>
                  <a:pt x="615802" y="1055870"/>
                </a:moveTo>
                <a:lnTo>
                  <a:pt x="616258" y="1067965"/>
                </a:lnTo>
                <a:lnTo>
                  <a:pt x="612339" y="1067965"/>
                </a:lnTo>
                <a:close/>
                <a:moveTo>
                  <a:pt x="161479" y="1052526"/>
                </a:moveTo>
                <a:cubicBezTo>
                  <a:pt x="161204" y="1052526"/>
                  <a:pt x="160964" y="1053400"/>
                  <a:pt x="160758" y="1055146"/>
                </a:cubicBezTo>
                <a:lnTo>
                  <a:pt x="160720" y="1055727"/>
                </a:lnTo>
                <a:lnTo>
                  <a:pt x="161444" y="1054402"/>
                </a:lnTo>
                <a:cubicBezTo>
                  <a:pt x="162017" y="1053151"/>
                  <a:pt x="162028" y="1052526"/>
                  <a:pt x="161479" y="1052526"/>
                </a:cubicBezTo>
                <a:close/>
                <a:moveTo>
                  <a:pt x="337560" y="1003409"/>
                </a:moveTo>
                <a:cubicBezTo>
                  <a:pt x="337285" y="1003409"/>
                  <a:pt x="337045" y="1004283"/>
                  <a:pt x="336839" y="1006029"/>
                </a:cubicBezTo>
                <a:lnTo>
                  <a:pt x="336801" y="1006610"/>
                </a:lnTo>
                <a:lnTo>
                  <a:pt x="337525" y="1005285"/>
                </a:lnTo>
                <a:cubicBezTo>
                  <a:pt x="338098" y="1004034"/>
                  <a:pt x="338109" y="1003409"/>
                  <a:pt x="337560" y="1003409"/>
                </a:cubicBezTo>
                <a:close/>
                <a:moveTo>
                  <a:pt x="627675" y="961817"/>
                </a:moveTo>
                <a:lnTo>
                  <a:pt x="625223" y="970810"/>
                </a:lnTo>
                <a:lnTo>
                  <a:pt x="627615" y="970810"/>
                </a:lnTo>
                <a:close/>
                <a:moveTo>
                  <a:pt x="167359" y="888109"/>
                </a:moveTo>
                <a:lnTo>
                  <a:pt x="167321" y="889003"/>
                </a:lnTo>
                <a:lnTo>
                  <a:pt x="167662" y="898510"/>
                </a:lnTo>
                <a:cubicBezTo>
                  <a:pt x="168351" y="907718"/>
                  <a:pt x="169982" y="913327"/>
                  <a:pt x="172554" y="915337"/>
                </a:cubicBezTo>
                <a:cubicBezTo>
                  <a:pt x="175985" y="918016"/>
                  <a:pt x="178591" y="918174"/>
                  <a:pt x="180373" y="915813"/>
                </a:cubicBezTo>
                <a:cubicBezTo>
                  <a:pt x="182155" y="913451"/>
                  <a:pt x="183046" y="908242"/>
                  <a:pt x="183046" y="900186"/>
                </a:cubicBezTo>
                <a:cubicBezTo>
                  <a:pt x="183046" y="894143"/>
                  <a:pt x="180092" y="890367"/>
                  <a:pt x="174182" y="888856"/>
                </a:cubicBezTo>
                <a:close/>
                <a:moveTo>
                  <a:pt x="343440" y="838992"/>
                </a:moveTo>
                <a:lnTo>
                  <a:pt x="343402" y="839886"/>
                </a:lnTo>
                <a:lnTo>
                  <a:pt x="343743" y="849393"/>
                </a:lnTo>
                <a:cubicBezTo>
                  <a:pt x="344432" y="858601"/>
                  <a:pt x="346063" y="864210"/>
                  <a:pt x="348635" y="866220"/>
                </a:cubicBezTo>
                <a:cubicBezTo>
                  <a:pt x="352066" y="868899"/>
                  <a:pt x="354672" y="869057"/>
                  <a:pt x="356454" y="866696"/>
                </a:cubicBezTo>
                <a:cubicBezTo>
                  <a:pt x="358236" y="864334"/>
                  <a:pt x="359127" y="859125"/>
                  <a:pt x="359127" y="851069"/>
                </a:cubicBezTo>
                <a:cubicBezTo>
                  <a:pt x="359127" y="845026"/>
                  <a:pt x="356173" y="841250"/>
                  <a:pt x="350263" y="839739"/>
                </a:cubicBezTo>
                <a:close/>
                <a:moveTo>
                  <a:pt x="521461" y="529233"/>
                </a:moveTo>
                <a:lnTo>
                  <a:pt x="521917" y="541328"/>
                </a:lnTo>
                <a:lnTo>
                  <a:pt x="517998" y="541328"/>
                </a:lnTo>
                <a:close/>
                <a:moveTo>
                  <a:pt x="533334" y="435180"/>
                </a:moveTo>
                <a:lnTo>
                  <a:pt x="530882" y="444173"/>
                </a:lnTo>
                <a:lnTo>
                  <a:pt x="533274" y="444173"/>
                </a:lnTo>
                <a:close/>
                <a:moveTo>
                  <a:pt x="379808" y="527"/>
                </a:moveTo>
                <a:cubicBezTo>
                  <a:pt x="381289" y="1304"/>
                  <a:pt x="382646" y="2937"/>
                  <a:pt x="383881" y="5427"/>
                </a:cubicBezTo>
                <a:cubicBezTo>
                  <a:pt x="388819" y="15389"/>
                  <a:pt x="396734" y="17869"/>
                  <a:pt x="407629" y="12869"/>
                </a:cubicBezTo>
                <a:cubicBezTo>
                  <a:pt x="412640" y="32911"/>
                  <a:pt x="417377" y="48419"/>
                  <a:pt x="421840" y="59392"/>
                </a:cubicBezTo>
                <a:cubicBezTo>
                  <a:pt x="422955" y="62136"/>
                  <a:pt x="423852" y="64860"/>
                  <a:pt x="424531" y="67565"/>
                </a:cubicBezTo>
                <a:lnTo>
                  <a:pt x="425912" y="75609"/>
                </a:lnTo>
                <a:lnTo>
                  <a:pt x="427781" y="78770"/>
                </a:lnTo>
                <a:cubicBezTo>
                  <a:pt x="428765" y="80199"/>
                  <a:pt x="429558" y="81072"/>
                  <a:pt x="430161" y="81389"/>
                </a:cubicBezTo>
                <a:cubicBezTo>
                  <a:pt x="439527" y="83890"/>
                  <a:pt x="450321" y="92244"/>
                  <a:pt x="462542" y="106452"/>
                </a:cubicBezTo>
                <a:cubicBezTo>
                  <a:pt x="474763" y="120660"/>
                  <a:pt x="487821" y="136575"/>
                  <a:pt x="501717" y="154196"/>
                </a:cubicBezTo>
                <a:lnTo>
                  <a:pt x="501648" y="154514"/>
                </a:lnTo>
                <a:lnTo>
                  <a:pt x="503592" y="153723"/>
                </a:lnTo>
                <a:cubicBezTo>
                  <a:pt x="506849" y="153225"/>
                  <a:pt x="511119" y="154791"/>
                  <a:pt x="516400" y="158423"/>
                </a:cubicBezTo>
                <a:cubicBezTo>
                  <a:pt x="523441" y="163264"/>
                  <a:pt x="526473" y="182612"/>
                  <a:pt x="525495" y="216466"/>
                </a:cubicBezTo>
                <a:cubicBezTo>
                  <a:pt x="524798" y="210354"/>
                  <a:pt x="529073" y="207298"/>
                  <a:pt x="538319" y="207298"/>
                </a:cubicBezTo>
                <a:cubicBezTo>
                  <a:pt x="535800" y="246628"/>
                  <a:pt x="534905" y="270282"/>
                  <a:pt x="535636" y="278259"/>
                </a:cubicBezTo>
                <a:cubicBezTo>
                  <a:pt x="536366" y="286236"/>
                  <a:pt x="537149" y="298877"/>
                  <a:pt x="537987" y="316180"/>
                </a:cubicBezTo>
                <a:cubicBezTo>
                  <a:pt x="538824" y="333484"/>
                  <a:pt x="539722" y="353189"/>
                  <a:pt x="540680" y="375295"/>
                </a:cubicBezTo>
                <a:cubicBezTo>
                  <a:pt x="541399" y="391875"/>
                  <a:pt x="539742" y="408934"/>
                  <a:pt x="535708" y="426473"/>
                </a:cubicBezTo>
                <a:lnTo>
                  <a:pt x="534002" y="432729"/>
                </a:lnTo>
                <a:lnTo>
                  <a:pt x="534540" y="444292"/>
                </a:lnTo>
                <a:cubicBezTo>
                  <a:pt x="535384" y="465445"/>
                  <a:pt x="532470" y="486579"/>
                  <a:pt x="525796" y="507693"/>
                </a:cubicBezTo>
                <a:lnTo>
                  <a:pt x="525696" y="507693"/>
                </a:lnTo>
                <a:lnTo>
                  <a:pt x="525700" y="506290"/>
                </a:lnTo>
                <a:lnTo>
                  <a:pt x="524563" y="515186"/>
                </a:lnTo>
                <a:cubicBezTo>
                  <a:pt x="523869" y="519217"/>
                  <a:pt x="522974" y="523411"/>
                  <a:pt x="521880" y="527768"/>
                </a:cubicBezTo>
                <a:lnTo>
                  <a:pt x="521461" y="529233"/>
                </a:lnTo>
                <a:lnTo>
                  <a:pt x="521231" y="523154"/>
                </a:lnTo>
                <a:cubicBezTo>
                  <a:pt x="519859" y="507107"/>
                  <a:pt x="516430" y="497439"/>
                  <a:pt x="510943" y="494149"/>
                </a:cubicBezTo>
                <a:cubicBezTo>
                  <a:pt x="507284" y="491957"/>
                  <a:pt x="504541" y="496350"/>
                  <a:pt x="502712" y="507328"/>
                </a:cubicBezTo>
                <a:lnTo>
                  <a:pt x="501051" y="539218"/>
                </a:lnTo>
                <a:lnTo>
                  <a:pt x="501970" y="539506"/>
                </a:lnTo>
                <a:lnTo>
                  <a:pt x="510003" y="565805"/>
                </a:lnTo>
                <a:lnTo>
                  <a:pt x="516390" y="569486"/>
                </a:lnTo>
                <a:cubicBezTo>
                  <a:pt x="519767" y="574010"/>
                  <a:pt x="521046" y="579904"/>
                  <a:pt x="520229" y="587167"/>
                </a:cubicBezTo>
                <a:lnTo>
                  <a:pt x="519429" y="597447"/>
                </a:lnTo>
                <a:lnTo>
                  <a:pt x="520253" y="602246"/>
                </a:lnTo>
                <a:lnTo>
                  <a:pt x="522122" y="605407"/>
                </a:lnTo>
                <a:cubicBezTo>
                  <a:pt x="523106" y="606836"/>
                  <a:pt x="523899" y="607709"/>
                  <a:pt x="524502" y="608026"/>
                </a:cubicBezTo>
                <a:cubicBezTo>
                  <a:pt x="533868" y="610527"/>
                  <a:pt x="544662" y="618881"/>
                  <a:pt x="556883" y="633089"/>
                </a:cubicBezTo>
                <a:cubicBezTo>
                  <a:pt x="569104" y="647297"/>
                  <a:pt x="582162" y="663212"/>
                  <a:pt x="596058" y="680833"/>
                </a:cubicBezTo>
                <a:lnTo>
                  <a:pt x="595989" y="681151"/>
                </a:lnTo>
                <a:lnTo>
                  <a:pt x="597933" y="680360"/>
                </a:lnTo>
                <a:cubicBezTo>
                  <a:pt x="601190" y="679862"/>
                  <a:pt x="605460" y="681428"/>
                  <a:pt x="610741" y="685060"/>
                </a:cubicBezTo>
                <a:cubicBezTo>
                  <a:pt x="617782" y="689901"/>
                  <a:pt x="620814" y="709249"/>
                  <a:pt x="619836" y="743103"/>
                </a:cubicBezTo>
                <a:cubicBezTo>
                  <a:pt x="619139" y="736991"/>
                  <a:pt x="623414" y="733935"/>
                  <a:pt x="632660" y="733935"/>
                </a:cubicBezTo>
                <a:cubicBezTo>
                  <a:pt x="630141" y="773265"/>
                  <a:pt x="629246" y="796919"/>
                  <a:pt x="629977" y="804896"/>
                </a:cubicBezTo>
                <a:cubicBezTo>
                  <a:pt x="630707" y="812873"/>
                  <a:pt x="631490" y="825514"/>
                  <a:pt x="632328" y="842817"/>
                </a:cubicBezTo>
                <a:cubicBezTo>
                  <a:pt x="633165" y="860121"/>
                  <a:pt x="634063" y="879826"/>
                  <a:pt x="635021" y="901932"/>
                </a:cubicBezTo>
                <a:cubicBezTo>
                  <a:pt x="635740" y="918512"/>
                  <a:pt x="634083" y="935571"/>
                  <a:pt x="630049" y="953110"/>
                </a:cubicBezTo>
                <a:lnTo>
                  <a:pt x="628343" y="959366"/>
                </a:lnTo>
                <a:lnTo>
                  <a:pt x="628881" y="970929"/>
                </a:lnTo>
                <a:cubicBezTo>
                  <a:pt x="629725" y="992082"/>
                  <a:pt x="626811" y="1013216"/>
                  <a:pt x="620137" y="1034330"/>
                </a:cubicBezTo>
                <a:lnTo>
                  <a:pt x="620037" y="1034330"/>
                </a:lnTo>
                <a:lnTo>
                  <a:pt x="620041" y="1032927"/>
                </a:lnTo>
                <a:lnTo>
                  <a:pt x="618904" y="1041823"/>
                </a:lnTo>
                <a:cubicBezTo>
                  <a:pt x="618210" y="1045854"/>
                  <a:pt x="617315" y="1050048"/>
                  <a:pt x="616221" y="1054405"/>
                </a:cubicBezTo>
                <a:lnTo>
                  <a:pt x="615802" y="1055870"/>
                </a:lnTo>
                <a:lnTo>
                  <a:pt x="615572" y="1049791"/>
                </a:lnTo>
                <a:cubicBezTo>
                  <a:pt x="614200" y="1033744"/>
                  <a:pt x="610771" y="1024076"/>
                  <a:pt x="605284" y="1020786"/>
                </a:cubicBezTo>
                <a:cubicBezTo>
                  <a:pt x="597967" y="1016401"/>
                  <a:pt x="594309" y="1038358"/>
                  <a:pt x="594309" y="1086658"/>
                </a:cubicBezTo>
                <a:cubicBezTo>
                  <a:pt x="609451" y="1090229"/>
                  <a:pt x="616205" y="1099278"/>
                  <a:pt x="614570" y="1113804"/>
                </a:cubicBezTo>
                <a:cubicBezTo>
                  <a:pt x="612935" y="1128329"/>
                  <a:pt x="611816" y="1142716"/>
                  <a:pt x="611213" y="1156964"/>
                </a:cubicBezTo>
                <a:cubicBezTo>
                  <a:pt x="611213" y="1175577"/>
                  <a:pt x="610724" y="1192058"/>
                  <a:pt x="609746" y="1206405"/>
                </a:cubicBezTo>
                <a:cubicBezTo>
                  <a:pt x="608767" y="1220752"/>
                  <a:pt x="607508" y="1240347"/>
                  <a:pt x="605967" y="1265192"/>
                </a:cubicBezTo>
                <a:cubicBezTo>
                  <a:pt x="606101" y="1285512"/>
                  <a:pt x="605327" y="1296287"/>
                  <a:pt x="603646" y="1297517"/>
                </a:cubicBezTo>
                <a:cubicBezTo>
                  <a:pt x="601964" y="1298748"/>
                  <a:pt x="601123" y="1291564"/>
                  <a:pt x="601123" y="1275967"/>
                </a:cubicBezTo>
                <a:cubicBezTo>
                  <a:pt x="600051" y="1304225"/>
                  <a:pt x="599324" y="1325814"/>
                  <a:pt x="598942" y="1340737"/>
                </a:cubicBezTo>
                <a:cubicBezTo>
                  <a:pt x="598560" y="1355659"/>
                  <a:pt x="597599" y="1375602"/>
                  <a:pt x="596058" y="1400566"/>
                </a:cubicBezTo>
                <a:cubicBezTo>
                  <a:pt x="596058" y="1425212"/>
                  <a:pt x="595217" y="1438160"/>
                  <a:pt x="593535" y="1439410"/>
                </a:cubicBezTo>
                <a:cubicBezTo>
                  <a:pt x="591854" y="1440660"/>
                  <a:pt x="591012" y="1434975"/>
                  <a:pt x="591012" y="1422354"/>
                </a:cubicBezTo>
                <a:cubicBezTo>
                  <a:pt x="591012" y="1452517"/>
                  <a:pt x="589599" y="1473888"/>
                  <a:pt x="586771" y="1486470"/>
                </a:cubicBezTo>
                <a:cubicBezTo>
                  <a:pt x="583944" y="1499050"/>
                  <a:pt x="581860" y="1512941"/>
                  <a:pt x="580520" y="1528141"/>
                </a:cubicBezTo>
                <a:cubicBezTo>
                  <a:pt x="579944" y="1535682"/>
                  <a:pt x="580078" y="1546298"/>
                  <a:pt x="580923" y="1559991"/>
                </a:cubicBezTo>
                <a:cubicBezTo>
                  <a:pt x="581767" y="1573683"/>
                  <a:pt x="581184" y="1601543"/>
                  <a:pt x="579174" y="1643572"/>
                </a:cubicBezTo>
                <a:lnTo>
                  <a:pt x="575158" y="1643572"/>
                </a:lnTo>
                <a:lnTo>
                  <a:pt x="573807" y="1656163"/>
                </a:lnTo>
                <a:cubicBezTo>
                  <a:pt x="572427" y="1662295"/>
                  <a:pt x="571435" y="1667623"/>
                  <a:pt x="570832" y="1672147"/>
                </a:cubicBezTo>
                <a:cubicBezTo>
                  <a:pt x="570832" y="1674410"/>
                  <a:pt x="571251" y="1686078"/>
                  <a:pt x="572089" y="1707152"/>
                </a:cubicBezTo>
                <a:cubicBezTo>
                  <a:pt x="572926" y="1728226"/>
                  <a:pt x="570035" y="1749399"/>
                  <a:pt x="563415" y="1770672"/>
                </a:cubicBezTo>
                <a:lnTo>
                  <a:pt x="561687" y="1770672"/>
                </a:lnTo>
                <a:cubicBezTo>
                  <a:pt x="561673" y="1770751"/>
                  <a:pt x="561459" y="1780038"/>
                  <a:pt x="561043" y="1798532"/>
                </a:cubicBezTo>
                <a:cubicBezTo>
                  <a:pt x="560628" y="1817027"/>
                  <a:pt x="559683" y="1833933"/>
                  <a:pt x="558209" y="1849253"/>
                </a:cubicBezTo>
                <a:cubicBezTo>
                  <a:pt x="558209" y="1867073"/>
                  <a:pt x="556947" y="1877233"/>
                  <a:pt x="554421" y="1879733"/>
                </a:cubicBezTo>
                <a:cubicBezTo>
                  <a:pt x="553789" y="1880358"/>
                  <a:pt x="553289" y="1880595"/>
                  <a:pt x="552921" y="1880444"/>
                </a:cubicBezTo>
                <a:lnTo>
                  <a:pt x="552868" y="1880321"/>
                </a:lnTo>
                <a:lnTo>
                  <a:pt x="552747" y="1885068"/>
                </a:lnTo>
                <a:cubicBezTo>
                  <a:pt x="552469" y="1889816"/>
                  <a:pt x="552052" y="1893822"/>
                  <a:pt x="551496" y="1897086"/>
                </a:cubicBezTo>
                <a:cubicBezTo>
                  <a:pt x="550384" y="1903615"/>
                  <a:pt x="549406" y="1913110"/>
                  <a:pt x="548561" y="1925572"/>
                </a:cubicBezTo>
                <a:cubicBezTo>
                  <a:pt x="548267" y="1925254"/>
                  <a:pt x="548749" y="1935067"/>
                  <a:pt x="550009" y="1955010"/>
                </a:cubicBezTo>
                <a:cubicBezTo>
                  <a:pt x="551268" y="1974953"/>
                  <a:pt x="548561" y="1995720"/>
                  <a:pt x="541888" y="2017310"/>
                </a:cubicBezTo>
                <a:lnTo>
                  <a:pt x="541526" y="2017310"/>
                </a:lnTo>
                <a:cubicBezTo>
                  <a:pt x="541714" y="2014611"/>
                  <a:pt x="542019" y="2019770"/>
                  <a:pt x="542441" y="2032788"/>
                </a:cubicBezTo>
                <a:cubicBezTo>
                  <a:pt x="542863" y="2045805"/>
                  <a:pt x="541386" y="2066264"/>
                  <a:pt x="538009" y="2094164"/>
                </a:cubicBezTo>
                <a:cubicBezTo>
                  <a:pt x="538009" y="2102935"/>
                  <a:pt x="535865" y="2113631"/>
                  <a:pt x="531577" y="2126252"/>
                </a:cubicBezTo>
                <a:lnTo>
                  <a:pt x="533064" y="2121608"/>
                </a:lnTo>
                <a:cubicBezTo>
                  <a:pt x="530317" y="2162328"/>
                  <a:pt x="528103" y="2207601"/>
                  <a:pt x="526421" y="2257429"/>
                </a:cubicBezTo>
                <a:cubicBezTo>
                  <a:pt x="524740" y="2307256"/>
                  <a:pt x="521902" y="2361837"/>
                  <a:pt x="517909" y="2421170"/>
                </a:cubicBezTo>
                <a:cubicBezTo>
                  <a:pt x="516924" y="2424087"/>
                  <a:pt x="516083" y="2426618"/>
                  <a:pt x="515387" y="2428764"/>
                </a:cubicBezTo>
                <a:lnTo>
                  <a:pt x="514267" y="2432332"/>
                </a:lnTo>
                <a:lnTo>
                  <a:pt x="514663" y="2450161"/>
                </a:lnTo>
                <a:cubicBezTo>
                  <a:pt x="515085" y="2467505"/>
                  <a:pt x="513567" y="2481614"/>
                  <a:pt x="510110" y="2492488"/>
                </a:cubicBezTo>
                <a:cubicBezTo>
                  <a:pt x="509360" y="2492091"/>
                  <a:pt x="509407" y="2494125"/>
                  <a:pt x="510251" y="2498590"/>
                </a:cubicBezTo>
                <a:cubicBezTo>
                  <a:pt x="511095" y="2503055"/>
                  <a:pt x="510606" y="2519356"/>
                  <a:pt x="508784" y="2547495"/>
                </a:cubicBezTo>
                <a:cubicBezTo>
                  <a:pt x="508918" y="2567616"/>
                  <a:pt x="507457" y="2578798"/>
                  <a:pt x="504402" y="2581041"/>
                </a:cubicBezTo>
                <a:cubicBezTo>
                  <a:pt x="503638" y="2581601"/>
                  <a:pt x="503029" y="2581740"/>
                  <a:pt x="502575" y="2581456"/>
                </a:cubicBezTo>
                <a:lnTo>
                  <a:pt x="502492" y="2581260"/>
                </a:lnTo>
                <a:lnTo>
                  <a:pt x="502309" y="2595239"/>
                </a:lnTo>
                <a:cubicBezTo>
                  <a:pt x="502066" y="2604050"/>
                  <a:pt x="501702" y="2612424"/>
                  <a:pt x="501216" y="2620361"/>
                </a:cubicBezTo>
                <a:cubicBezTo>
                  <a:pt x="500244" y="2636236"/>
                  <a:pt x="498982" y="2656695"/>
                  <a:pt x="497427" y="2681738"/>
                </a:cubicBezTo>
                <a:cubicBezTo>
                  <a:pt x="497561" y="2707257"/>
                  <a:pt x="496576" y="2720016"/>
                  <a:pt x="494472" y="2720016"/>
                </a:cubicBezTo>
                <a:cubicBezTo>
                  <a:pt x="492369" y="2720016"/>
                  <a:pt x="491317" y="2711047"/>
                  <a:pt x="491317" y="2693108"/>
                </a:cubicBezTo>
                <a:cubicBezTo>
                  <a:pt x="491317" y="2710571"/>
                  <a:pt x="490844" y="2730554"/>
                  <a:pt x="489899" y="2753056"/>
                </a:cubicBezTo>
                <a:cubicBezTo>
                  <a:pt x="488955" y="2775559"/>
                  <a:pt x="487551" y="2796454"/>
                  <a:pt x="485689" y="2815743"/>
                </a:cubicBezTo>
                <a:cubicBezTo>
                  <a:pt x="481736" y="2874202"/>
                  <a:pt x="478061" y="2946830"/>
                  <a:pt x="474664" y="3033627"/>
                </a:cubicBezTo>
                <a:cubicBezTo>
                  <a:pt x="471267" y="3120424"/>
                  <a:pt x="468584" y="3198648"/>
                  <a:pt x="466614" y="3268299"/>
                </a:cubicBezTo>
                <a:cubicBezTo>
                  <a:pt x="453817" y="3288976"/>
                  <a:pt x="444474" y="3295495"/>
                  <a:pt x="438584" y="3287855"/>
                </a:cubicBezTo>
                <a:cubicBezTo>
                  <a:pt x="434167" y="3282125"/>
                  <a:pt x="430668" y="3276356"/>
                  <a:pt x="428086" y="3270549"/>
                </a:cubicBezTo>
                <a:lnTo>
                  <a:pt x="426655" y="3266887"/>
                </a:lnTo>
                <a:lnTo>
                  <a:pt x="426374" y="3269430"/>
                </a:lnTo>
                <a:cubicBezTo>
                  <a:pt x="417664" y="3259469"/>
                  <a:pt x="411681" y="3258229"/>
                  <a:pt x="408424" y="3265710"/>
                </a:cubicBezTo>
                <a:cubicBezTo>
                  <a:pt x="405168" y="3273191"/>
                  <a:pt x="398434" y="3269450"/>
                  <a:pt x="388224" y="3254488"/>
                </a:cubicBezTo>
                <a:cubicBezTo>
                  <a:pt x="378535" y="3256988"/>
                  <a:pt x="372814" y="3249130"/>
                  <a:pt x="371058" y="3230914"/>
                </a:cubicBezTo>
                <a:lnTo>
                  <a:pt x="370261" y="3220752"/>
                </a:lnTo>
                <a:lnTo>
                  <a:pt x="366416" y="3218274"/>
                </a:lnTo>
                <a:lnTo>
                  <a:pt x="365391" y="3216603"/>
                </a:lnTo>
                <a:lnTo>
                  <a:pt x="361488" y="3217692"/>
                </a:lnTo>
                <a:cubicBezTo>
                  <a:pt x="359922" y="3217403"/>
                  <a:pt x="358161" y="3216443"/>
                  <a:pt x="356204" y="3214810"/>
                </a:cubicBezTo>
                <a:cubicBezTo>
                  <a:pt x="348379" y="3208282"/>
                  <a:pt x="343579" y="3198905"/>
                  <a:pt x="341803" y="3186682"/>
                </a:cubicBezTo>
                <a:cubicBezTo>
                  <a:pt x="340915" y="3180570"/>
                  <a:pt x="340403" y="3175837"/>
                  <a:pt x="340265" y="3172484"/>
                </a:cubicBezTo>
                <a:lnTo>
                  <a:pt x="340850" y="3167630"/>
                </a:lnTo>
                <a:lnTo>
                  <a:pt x="337321" y="3166099"/>
                </a:lnTo>
                <a:cubicBezTo>
                  <a:pt x="334899" y="3163896"/>
                  <a:pt x="332376" y="3160498"/>
                  <a:pt x="329753" y="3155904"/>
                </a:cubicBezTo>
                <a:cubicBezTo>
                  <a:pt x="330530" y="3151856"/>
                  <a:pt x="329113" y="3153573"/>
                  <a:pt x="325502" y="3161054"/>
                </a:cubicBezTo>
                <a:cubicBezTo>
                  <a:pt x="321891" y="3168535"/>
                  <a:pt x="310537" y="3162036"/>
                  <a:pt x="291443" y="3141557"/>
                </a:cubicBezTo>
                <a:cubicBezTo>
                  <a:pt x="291443" y="3114689"/>
                  <a:pt x="286578" y="3102505"/>
                  <a:pt x="276850" y="3105005"/>
                </a:cubicBezTo>
                <a:cubicBezTo>
                  <a:pt x="272884" y="3027714"/>
                  <a:pt x="270753" y="2953017"/>
                  <a:pt x="270458" y="2880915"/>
                </a:cubicBezTo>
                <a:lnTo>
                  <a:pt x="274618" y="2693276"/>
                </a:lnTo>
                <a:lnTo>
                  <a:pt x="272075" y="2691637"/>
                </a:lnTo>
                <a:lnTo>
                  <a:pt x="271050" y="2689966"/>
                </a:lnTo>
                <a:lnTo>
                  <a:pt x="267147" y="2691055"/>
                </a:lnTo>
                <a:cubicBezTo>
                  <a:pt x="265581" y="2690766"/>
                  <a:pt x="263820" y="2689806"/>
                  <a:pt x="261863" y="2688173"/>
                </a:cubicBezTo>
                <a:cubicBezTo>
                  <a:pt x="254038" y="2681645"/>
                  <a:pt x="249238" y="2672268"/>
                  <a:pt x="247462" y="2660045"/>
                </a:cubicBezTo>
                <a:cubicBezTo>
                  <a:pt x="246574" y="2653933"/>
                  <a:pt x="246062" y="2649200"/>
                  <a:pt x="245924" y="2645847"/>
                </a:cubicBezTo>
                <a:lnTo>
                  <a:pt x="246509" y="2640993"/>
                </a:lnTo>
                <a:lnTo>
                  <a:pt x="242980" y="2639462"/>
                </a:lnTo>
                <a:cubicBezTo>
                  <a:pt x="240558" y="2637259"/>
                  <a:pt x="238035" y="2633861"/>
                  <a:pt x="235412" y="2629267"/>
                </a:cubicBezTo>
                <a:cubicBezTo>
                  <a:pt x="236189" y="2625219"/>
                  <a:pt x="234772" y="2626936"/>
                  <a:pt x="231161" y="2634417"/>
                </a:cubicBezTo>
                <a:cubicBezTo>
                  <a:pt x="229355" y="2638158"/>
                  <a:pt x="225614" y="2638403"/>
                  <a:pt x="219938" y="2635154"/>
                </a:cubicBezTo>
                <a:lnTo>
                  <a:pt x="202073" y="2619325"/>
                </a:lnTo>
                <a:lnTo>
                  <a:pt x="196192" y="2790779"/>
                </a:lnTo>
                <a:cubicBezTo>
                  <a:pt x="183395" y="2811456"/>
                  <a:pt x="174052" y="2817975"/>
                  <a:pt x="168162" y="2810335"/>
                </a:cubicBezTo>
                <a:cubicBezTo>
                  <a:pt x="163745" y="2804605"/>
                  <a:pt x="160246" y="2798836"/>
                  <a:pt x="157664" y="2793029"/>
                </a:cubicBezTo>
                <a:lnTo>
                  <a:pt x="156233" y="2789367"/>
                </a:lnTo>
                <a:lnTo>
                  <a:pt x="155952" y="2791910"/>
                </a:lnTo>
                <a:cubicBezTo>
                  <a:pt x="147242" y="2781949"/>
                  <a:pt x="141259" y="2780709"/>
                  <a:pt x="138002" y="2788190"/>
                </a:cubicBezTo>
                <a:cubicBezTo>
                  <a:pt x="134746" y="2795671"/>
                  <a:pt x="128012" y="2791930"/>
                  <a:pt x="117802" y="2776968"/>
                </a:cubicBezTo>
                <a:cubicBezTo>
                  <a:pt x="108113" y="2779468"/>
                  <a:pt x="102392" y="2771610"/>
                  <a:pt x="100636" y="2753394"/>
                </a:cubicBezTo>
                <a:lnTo>
                  <a:pt x="99839" y="2743232"/>
                </a:lnTo>
                <a:lnTo>
                  <a:pt x="95994" y="2740754"/>
                </a:lnTo>
                <a:lnTo>
                  <a:pt x="94969" y="2739083"/>
                </a:lnTo>
                <a:lnTo>
                  <a:pt x="91066" y="2740172"/>
                </a:lnTo>
                <a:cubicBezTo>
                  <a:pt x="89500" y="2739883"/>
                  <a:pt x="87739" y="2738923"/>
                  <a:pt x="85782" y="2737290"/>
                </a:cubicBezTo>
                <a:cubicBezTo>
                  <a:pt x="77957" y="2730762"/>
                  <a:pt x="73157" y="2721385"/>
                  <a:pt x="71381" y="2709162"/>
                </a:cubicBezTo>
                <a:cubicBezTo>
                  <a:pt x="70493" y="2703050"/>
                  <a:pt x="69981" y="2698317"/>
                  <a:pt x="69843" y="2694964"/>
                </a:cubicBezTo>
                <a:lnTo>
                  <a:pt x="70428" y="2690110"/>
                </a:lnTo>
                <a:lnTo>
                  <a:pt x="66899" y="2688579"/>
                </a:lnTo>
                <a:cubicBezTo>
                  <a:pt x="64477" y="2686376"/>
                  <a:pt x="61954" y="2682978"/>
                  <a:pt x="59331" y="2678384"/>
                </a:cubicBezTo>
                <a:cubicBezTo>
                  <a:pt x="60108" y="2674336"/>
                  <a:pt x="58691" y="2676053"/>
                  <a:pt x="55080" y="2683534"/>
                </a:cubicBezTo>
                <a:cubicBezTo>
                  <a:pt x="51469" y="2691015"/>
                  <a:pt x="40115" y="2684516"/>
                  <a:pt x="21021" y="2664037"/>
                </a:cubicBezTo>
                <a:cubicBezTo>
                  <a:pt x="21021" y="2637169"/>
                  <a:pt x="16156" y="2624985"/>
                  <a:pt x="6428" y="2627485"/>
                </a:cubicBezTo>
                <a:cubicBezTo>
                  <a:pt x="-1505" y="2472902"/>
                  <a:pt x="-2095" y="2328698"/>
                  <a:pt x="4659" y="2194871"/>
                </a:cubicBezTo>
                <a:cubicBezTo>
                  <a:pt x="5476" y="2191815"/>
                  <a:pt x="5463" y="2186934"/>
                  <a:pt x="4619" y="2180227"/>
                </a:cubicBezTo>
                <a:cubicBezTo>
                  <a:pt x="3775" y="2173520"/>
                  <a:pt x="3808" y="2161812"/>
                  <a:pt x="4719" y="2145103"/>
                </a:cubicBezTo>
                <a:cubicBezTo>
                  <a:pt x="4652" y="2135777"/>
                  <a:pt x="6669" y="2125180"/>
                  <a:pt x="10770" y="2113314"/>
                </a:cubicBezTo>
                <a:cubicBezTo>
                  <a:pt x="11570" y="2110942"/>
                  <a:pt x="12241" y="2108867"/>
                  <a:pt x="12781" y="2107089"/>
                </a:cubicBezTo>
                <a:lnTo>
                  <a:pt x="13720" y="2103694"/>
                </a:lnTo>
                <a:lnTo>
                  <a:pt x="12854" y="2113509"/>
                </a:lnTo>
                <a:lnTo>
                  <a:pt x="17483" y="2099741"/>
                </a:lnTo>
                <a:cubicBezTo>
                  <a:pt x="26059" y="2079301"/>
                  <a:pt x="26899" y="2070709"/>
                  <a:pt x="20005" y="2073963"/>
                </a:cubicBezTo>
                <a:cubicBezTo>
                  <a:pt x="13111" y="2077218"/>
                  <a:pt x="9664" y="2079579"/>
                  <a:pt x="9664" y="2081048"/>
                </a:cubicBezTo>
                <a:cubicBezTo>
                  <a:pt x="9664" y="2076364"/>
                  <a:pt x="9453" y="2066572"/>
                  <a:pt x="9031" y="2051669"/>
                </a:cubicBezTo>
                <a:cubicBezTo>
                  <a:pt x="8609" y="2036766"/>
                  <a:pt x="8820" y="2024830"/>
                  <a:pt x="9664" y="2015861"/>
                </a:cubicBezTo>
                <a:cubicBezTo>
                  <a:pt x="10508" y="2023679"/>
                  <a:pt x="11771" y="2009342"/>
                  <a:pt x="13453" y="1972849"/>
                </a:cubicBezTo>
                <a:cubicBezTo>
                  <a:pt x="15135" y="1936357"/>
                  <a:pt x="16605" y="1902811"/>
                  <a:pt x="17865" y="1872212"/>
                </a:cubicBezTo>
                <a:cubicBezTo>
                  <a:pt x="19124" y="1841613"/>
                  <a:pt x="20387" y="1812522"/>
                  <a:pt x="21654" y="1784939"/>
                </a:cubicBezTo>
                <a:cubicBezTo>
                  <a:pt x="22920" y="1757356"/>
                  <a:pt x="24283" y="1730488"/>
                  <a:pt x="25744" y="1704334"/>
                </a:cubicBezTo>
                <a:cubicBezTo>
                  <a:pt x="31010" y="1641389"/>
                  <a:pt x="36936" y="1552519"/>
                  <a:pt x="43522" y="1437723"/>
                </a:cubicBezTo>
                <a:cubicBezTo>
                  <a:pt x="50108" y="1322927"/>
                  <a:pt x="56557" y="1221178"/>
                  <a:pt x="62869" y="1132477"/>
                </a:cubicBezTo>
                <a:cubicBezTo>
                  <a:pt x="66473" y="1079296"/>
                  <a:pt x="69702" y="1029170"/>
                  <a:pt x="72557" y="982101"/>
                </a:cubicBezTo>
                <a:cubicBezTo>
                  <a:pt x="75411" y="935032"/>
                  <a:pt x="78848" y="889292"/>
                  <a:pt x="82868" y="844881"/>
                </a:cubicBezTo>
                <a:cubicBezTo>
                  <a:pt x="84784" y="818211"/>
                  <a:pt x="87424" y="793665"/>
                  <a:pt x="90788" y="771241"/>
                </a:cubicBezTo>
                <a:cubicBezTo>
                  <a:pt x="94151" y="748818"/>
                  <a:pt x="96623" y="727069"/>
                  <a:pt x="98204" y="705995"/>
                </a:cubicBezTo>
                <a:cubicBezTo>
                  <a:pt x="100590" y="687461"/>
                  <a:pt x="102415" y="667647"/>
                  <a:pt x="103682" y="646553"/>
                </a:cubicBezTo>
                <a:cubicBezTo>
                  <a:pt x="104948" y="625459"/>
                  <a:pt x="106472" y="603978"/>
                  <a:pt x="108254" y="582110"/>
                </a:cubicBezTo>
                <a:cubicBezTo>
                  <a:pt x="110090" y="568617"/>
                  <a:pt x="111936" y="555649"/>
                  <a:pt x="113792" y="543207"/>
                </a:cubicBezTo>
                <a:cubicBezTo>
                  <a:pt x="115648" y="530765"/>
                  <a:pt x="117454" y="518015"/>
                  <a:pt x="119209" y="504958"/>
                </a:cubicBezTo>
                <a:cubicBezTo>
                  <a:pt x="123028" y="482217"/>
                  <a:pt x="126197" y="455329"/>
                  <a:pt x="128716" y="424293"/>
                </a:cubicBezTo>
                <a:cubicBezTo>
                  <a:pt x="131235" y="393257"/>
                  <a:pt x="134793" y="361527"/>
                  <a:pt x="139389" y="329103"/>
                </a:cubicBezTo>
                <a:cubicBezTo>
                  <a:pt x="143302" y="308029"/>
                  <a:pt x="145164" y="298116"/>
                  <a:pt x="144977" y="299367"/>
                </a:cubicBezTo>
                <a:cubicBezTo>
                  <a:pt x="144789" y="300617"/>
                  <a:pt x="144695" y="308941"/>
                  <a:pt x="144695" y="324340"/>
                </a:cubicBezTo>
                <a:cubicBezTo>
                  <a:pt x="145607" y="302710"/>
                  <a:pt x="146910" y="285218"/>
                  <a:pt x="148605" y="271863"/>
                </a:cubicBezTo>
                <a:cubicBezTo>
                  <a:pt x="150300" y="258508"/>
                  <a:pt x="153486" y="242167"/>
                  <a:pt x="158163" y="222839"/>
                </a:cubicBezTo>
                <a:cubicBezTo>
                  <a:pt x="158846" y="219863"/>
                  <a:pt x="159593" y="211776"/>
                  <a:pt x="160404" y="198580"/>
                </a:cubicBezTo>
                <a:cubicBezTo>
                  <a:pt x="161214" y="185384"/>
                  <a:pt x="163596" y="168487"/>
                  <a:pt x="167549" y="147889"/>
                </a:cubicBezTo>
                <a:cubicBezTo>
                  <a:pt x="168661" y="142919"/>
                  <a:pt x="169643" y="138608"/>
                  <a:pt x="170492" y="134958"/>
                </a:cubicBezTo>
                <a:lnTo>
                  <a:pt x="171783" y="129584"/>
                </a:lnTo>
                <a:lnTo>
                  <a:pt x="171821" y="128713"/>
                </a:lnTo>
                <a:cubicBezTo>
                  <a:pt x="172243" y="124997"/>
                  <a:pt x="172876" y="122509"/>
                  <a:pt x="173720" y="121249"/>
                </a:cubicBezTo>
                <a:lnTo>
                  <a:pt x="174067" y="120889"/>
                </a:lnTo>
                <a:lnTo>
                  <a:pt x="174594" y="119940"/>
                </a:lnTo>
                <a:lnTo>
                  <a:pt x="174551" y="120386"/>
                </a:lnTo>
                <a:lnTo>
                  <a:pt x="175059" y="119858"/>
                </a:lnTo>
                <a:lnTo>
                  <a:pt x="175743" y="97541"/>
                </a:lnTo>
                <a:cubicBezTo>
                  <a:pt x="177255" y="76377"/>
                  <a:pt x="181036" y="65796"/>
                  <a:pt x="187087" y="65796"/>
                </a:cubicBezTo>
                <a:cubicBezTo>
                  <a:pt x="193740" y="52699"/>
                  <a:pt x="199286" y="47315"/>
                  <a:pt x="203727" y="49644"/>
                </a:cubicBezTo>
                <a:cubicBezTo>
                  <a:pt x="205208" y="50421"/>
                  <a:pt x="206565" y="52054"/>
                  <a:pt x="207800" y="54544"/>
                </a:cubicBezTo>
                <a:cubicBezTo>
                  <a:pt x="212738" y="64506"/>
                  <a:pt x="220653" y="66986"/>
                  <a:pt x="231548" y="61986"/>
                </a:cubicBezTo>
                <a:cubicBezTo>
                  <a:pt x="236559" y="82028"/>
                  <a:pt x="241296" y="97536"/>
                  <a:pt x="245759" y="108509"/>
                </a:cubicBezTo>
                <a:cubicBezTo>
                  <a:pt x="246874" y="111253"/>
                  <a:pt x="247771" y="113977"/>
                  <a:pt x="248450" y="116682"/>
                </a:cubicBezTo>
                <a:lnTo>
                  <a:pt x="249831" y="124726"/>
                </a:lnTo>
                <a:lnTo>
                  <a:pt x="251700" y="127887"/>
                </a:lnTo>
                <a:cubicBezTo>
                  <a:pt x="252684" y="129316"/>
                  <a:pt x="253477" y="130189"/>
                  <a:pt x="254080" y="130506"/>
                </a:cubicBezTo>
                <a:cubicBezTo>
                  <a:pt x="263446" y="133007"/>
                  <a:pt x="274240" y="141361"/>
                  <a:pt x="286461" y="155569"/>
                </a:cubicBezTo>
                <a:cubicBezTo>
                  <a:pt x="298682" y="169777"/>
                  <a:pt x="311740" y="185692"/>
                  <a:pt x="325636" y="203313"/>
                </a:cubicBezTo>
                <a:lnTo>
                  <a:pt x="325567" y="203631"/>
                </a:lnTo>
                <a:lnTo>
                  <a:pt x="327511" y="202840"/>
                </a:lnTo>
                <a:lnTo>
                  <a:pt x="328497" y="203202"/>
                </a:lnTo>
                <a:lnTo>
                  <a:pt x="334244" y="173722"/>
                </a:lnTo>
                <a:cubicBezTo>
                  <a:pt x="334927" y="170746"/>
                  <a:pt x="335674" y="162659"/>
                  <a:pt x="336485" y="149463"/>
                </a:cubicBezTo>
                <a:cubicBezTo>
                  <a:pt x="337295" y="136267"/>
                  <a:pt x="339677" y="119370"/>
                  <a:pt x="343630" y="98772"/>
                </a:cubicBezTo>
                <a:cubicBezTo>
                  <a:pt x="344742" y="93802"/>
                  <a:pt x="345724" y="89491"/>
                  <a:pt x="346573" y="85841"/>
                </a:cubicBezTo>
                <a:lnTo>
                  <a:pt x="347864" y="80467"/>
                </a:lnTo>
                <a:lnTo>
                  <a:pt x="347902" y="79596"/>
                </a:lnTo>
                <a:cubicBezTo>
                  <a:pt x="348324" y="75880"/>
                  <a:pt x="348957" y="73392"/>
                  <a:pt x="349801" y="72132"/>
                </a:cubicBezTo>
                <a:lnTo>
                  <a:pt x="350148" y="71772"/>
                </a:lnTo>
                <a:lnTo>
                  <a:pt x="350675" y="70823"/>
                </a:lnTo>
                <a:lnTo>
                  <a:pt x="350632" y="71269"/>
                </a:lnTo>
                <a:lnTo>
                  <a:pt x="351140" y="70741"/>
                </a:lnTo>
                <a:lnTo>
                  <a:pt x="351824" y="48424"/>
                </a:lnTo>
                <a:cubicBezTo>
                  <a:pt x="353336" y="27260"/>
                  <a:pt x="357117" y="16679"/>
                  <a:pt x="363168" y="16679"/>
                </a:cubicBezTo>
                <a:cubicBezTo>
                  <a:pt x="369821" y="3582"/>
                  <a:pt x="375367" y="-1802"/>
                  <a:pt x="379808" y="527"/>
                </a:cubicBezTo>
                <a:close/>
              </a:path>
            </a:pathLst>
          </a:custGeom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GB" sz="30000" b="1" dirty="0">
              <a:latin typeface="Hey Augus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84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shield-wipe-squeak-SBA-30007153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shield-wipe-squeak-SBA-30007153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shield-wipe-squeak-SBA-30007153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shield-wipe-squeak-SBA-30007153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shield-wipe-squeak-SBA-30007153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shield-wipe-squeak-SBA-30007153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8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shield-wipe-squeak-SBA-30007153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1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shield-wipe-squeak-SBA-30007153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4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shield-wipe-squeak-SBA-30007153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7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shield-wipe-squeak-SBA-30007153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shield-wipe-squeak-SBA-30007153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3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shield-wipe-squeak-SBA-30007153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60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shield-wipe-squeak-SBA-30007153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9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shield-wipe-squeak-SBA-30007153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1B65833-7760-C0FF-ACCA-F52B1FCDBC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28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E408316-3522-EB49-E5CD-5C767089EB9B}"/>
              </a:ext>
            </a:extLst>
          </p:cNvPr>
          <p:cNvSpPr txBox="1"/>
          <p:nvPr/>
        </p:nvSpPr>
        <p:spPr>
          <a:xfrm rot="21378625">
            <a:off x="-373900" y="855550"/>
            <a:ext cx="46135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0" dirty="0">
                <a:latin typeface="Hey August" pitchFamily="2" charset="0"/>
                <a:cs typeface="Lato Semibold" panose="020F0502020204030203" pitchFamily="34" charset="0"/>
              </a:rPr>
              <a:t>Sociology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27138C-4E40-BCBF-45AE-7AE9B228DC85}"/>
              </a:ext>
            </a:extLst>
          </p:cNvPr>
          <p:cNvSpPr txBox="1"/>
          <p:nvPr/>
        </p:nvSpPr>
        <p:spPr>
          <a:xfrm rot="21198851">
            <a:off x="-15302" y="-42268"/>
            <a:ext cx="423474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7500" dirty="0">
                <a:solidFill>
                  <a:schemeClr val="bg1"/>
                </a:solidFill>
                <a:latin typeface="Hey August" pitchFamily="2" charset="0"/>
                <a:cs typeface="Lato Semibold" panose="020F0502020204030203" pitchFamily="34" charset="0"/>
              </a:rPr>
              <a:t>Investigating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25A2A3-9F83-B952-0241-48445F0CB6AE}"/>
              </a:ext>
            </a:extLst>
          </p:cNvPr>
          <p:cNvSpPr txBox="1"/>
          <p:nvPr/>
        </p:nvSpPr>
        <p:spPr>
          <a:xfrm rot="21378625">
            <a:off x="-373767" y="848204"/>
            <a:ext cx="46135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0" dirty="0">
                <a:solidFill>
                  <a:srgbClr val="FFFF00"/>
                </a:solidFill>
                <a:latin typeface="Hey August" pitchFamily="2" charset="0"/>
                <a:cs typeface="Lato Semibold" panose="020F0502020204030203" pitchFamily="34" charset="0"/>
              </a:rPr>
              <a:t>Sociology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3D7C50D-FEA5-C3CB-7E43-2C6C48972759}"/>
              </a:ext>
            </a:extLst>
          </p:cNvPr>
          <p:cNvSpPr txBox="1"/>
          <p:nvPr/>
        </p:nvSpPr>
        <p:spPr>
          <a:xfrm rot="21198851">
            <a:off x="-15435" y="-34923"/>
            <a:ext cx="423474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7500" dirty="0">
                <a:solidFill>
                  <a:schemeClr val="bg1"/>
                </a:solidFill>
                <a:latin typeface="Hey August" pitchFamily="2" charset="0"/>
                <a:cs typeface="Lato Semibold" panose="020F0502020204030203" pitchFamily="34" charset="0"/>
              </a:rPr>
              <a:t>Investigating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56EB72ED-B89D-43EE-CB41-B66AA1C351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69" b="99512" l="9961" r="89844">
                        <a14:foregroundMark x1="67520" y1="60852" x2="78125" y2="90430"/>
                        <a14:foregroundMark x1="61011" y1="42699" x2="66404" y2="57741"/>
                        <a14:foregroundMark x1="48047" y1="6543" x2="60187" y2="40401"/>
                        <a14:foregroundMark x1="84442" y1="76892" x2="85254" y2="78906"/>
                        <a14:foregroundMark x1="76953" y1="58301" x2="83413" y2="74337"/>
                        <a14:foregroundMark x1="85254" y1="78906" x2="86816" y2="79199"/>
                        <a14:foregroundMark x1="48730" y1="32520" x2="60449" y2="77441"/>
                        <a14:foregroundMark x1="45703" y1="5566" x2="48438" y2="14648"/>
                        <a14:foregroundMark x1="33301" y1="51953" x2="34184" y2="54086"/>
                        <a14:foregroundMark x1="54785" y1="59082" x2="52734" y2="83691"/>
                        <a14:foregroundMark x1="52734" y1="83691" x2="54102" y2="83301"/>
                        <a14:foregroundMark x1="46777" y1="87793" x2="43359" y2="99512"/>
                        <a14:foregroundMark x1="61929" y1="42189" x2="62109" y2="43359"/>
                        <a14:foregroundMark x1="75500" y1="55430" x2="74282" y2="56262"/>
                        <a14:foregroundMark x1="56843" y1="12392" x2="56543" y2="12207"/>
                        <a14:foregroundMark x1="48242" y1="40625" x2="32227" y2="50195"/>
                        <a14:foregroundMark x1="32227" y1="50195" x2="32715" y2="50195"/>
                        <a14:foregroundMark x1="32031" y1="51465" x2="32407" y2="54143"/>
                        <a14:foregroundMark x1="58921" y1="29120" x2="59375" y2="33301"/>
                        <a14:foregroundMark x1="58008" y1="20703" x2="58916" y2="29070"/>
                        <a14:foregroundMark x1="59375" y1="33301" x2="61133" y2="33887"/>
                        <a14:foregroundMark x1="70662" y1="47312" x2="71094" y2="48242"/>
                        <a14:foregroundMark x1="69280" y1="44339" x2="69979" y2="45843"/>
                        <a14:foregroundMark x1="66339" y1="38011" x2="69279" y2="44337"/>
                        <a14:foregroundMark x1="68164" y1="36914" x2="61668" y2="29100"/>
                        <a14:foregroundMark x1="61426" y1="28809" x2="60840" y2="27539"/>
                        <a14:foregroundMark x1="70411" y1="41197" x2="66122" y2="32753"/>
                        <a14:foregroundMark x1="70796" y1="41954" x2="70446" y2="41265"/>
                        <a14:foregroundMark x1="62291" y1="26461" x2="59863" y2="23730"/>
                        <a14:foregroundMark x1="73389" y1="47067" x2="74219" y2="48535"/>
                        <a14:foregroundMark x1="74219" y1="48535" x2="74121" y2="49219"/>
                        <a14:foregroundMark x1="68457" y1="37988" x2="65525" y2="32124"/>
                        <a14:foregroundMark x1="64199" y1="30726" x2="64844" y2="32422"/>
                        <a14:foregroundMark x1="61230" y1="23828" x2="63770" y2="30859"/>
                        <a14:foregroundMark x1="70237" y1="41815" x2="70761" y2="42702"/>
                        <a14:foregroundMark x1="63770" y1="30859" x2="70207" y2="41764"/>
                        <a14:foregroundMark x1="73385" y1="47025" x2="73926" y2="47754"/>
                        <a14:foregroundMark x1="70349" y1="41370" x2="67090" y2="36621"/>
                        <a14:foregroundMark x1="71216" y1="42633" x2="70386" y2="41424"/>
                        <a14:backgroundMark x1="60840" y1="40039" x2="62109" y2="42090"/>
                        <a14:backgroundMark x1="74121" y1="56152" x2="71289" y2="59668"/>
                        <a14:backgroundMark x1="75195" y1="56348" x2="73535" y2="54785"/>
                        <a14:backgroundMark x1="75195" y1="56348" x2="75684" y2="55078"/>
                        <a14:backgroundMark x1="66309" y1="57813" x2="68457" y2="60156"/>
                        <a14:backgroundMark x1="80176" y1="75195" x2="84473" y2="76855"/>
                        <a14:backgroundMark x1="31543" y1="17969" x2="25879" y2="57617"/>
                        <a14:backgroundMark x1="45117" y1="50781" x2="27441" y2="80078"/>
                        <a14:backgroundMark x1="27441" y1="80078" x2="27148" y2="81738"/>
                        <a14:backgroundMark x1="31738" y1="54785" x2="31738" y2="57617"/>
                        <a14:backgroundMark x1="33691" y1="54102" x2="33789" y2="57129"/>
                        <a14:backgroundMark x1="62695" y1="14648" x2="58887" y2="12402"/>
                        <a14:backgroundMark x1="63919" y1="24178" x2="63674" y2="24484"/>
                        <a14:backgroundMark x1="64355" y1="23633" x2="64433" y2="23536"/>
                        <a14:backgroundMark x1="62549" y1="16933" x2="62695" y2="17285"/>
                        <a14:backgroundMark x1="63058" y1="18164" x2="62877" y2="17726"/>
                        <a14:backgroundMark x1="63256" y1="18641" x2="63058" y2="18164"/>
                        <a14:backgroundMark x1="63867" y1="20117" x2="63766" y2="19873"/>
                        <a14:backgroundMark x1="58008" y1="12695" x2="61133" y2="14063"/>
                        <a14:backgroundMark x1="57031" y1="12109" x2="58496" y2="12207"/>
                        <a14:backgroundMark x1="43359" y1="26953" x2="40234" y2="37891"/>
                        <a14:backgroundMark x1="40234" y1="37891" x2="39355" y2="38867"/>
                        <a14:backgroundMark x1="65473" y1="25075" x2="65527" y2="25195"/>
                        <a14:backgroundMark x1="63770" y1="21289" x2="64214" y2="22276"/>
                        <a14:backgroundMark x1="63770" y1="22656" x2="63770" y2="20020"/>
                        <a14:backgroundMark x1="86035" y1="69922" x2="89160" y2="69727"/>
                        <a14:backgroundMark x1="80176" y1="74902" x2="80371" y2="73926"/>
                        <a14:backgroundMark x1="68555" y1="12988" x2="75391" y2="34570"/>
                        <a14:backgroundMark x1="51074" y1="88281" x2="55957" y2="99121"/>
                        <a14:backgroundMark x1="64089" y1="25634" x2="64844" y2="24902"/>
                        <a14:backgroundMark x1="65242" y1="28827" x2="70410" y2="34277"/>
                        <a14:backgroundMark x1="70410" y1="34277" x2="70410" y2="34277"/>
                        <a14:backgroundMark x1="62109" y1="18945" x2="64551" y2="26953"/>
                        <a14:backgroundMark x1="62695" y1="19336" x2="65625" y2="19043"/>
                        <a14:backgroundMark x1="73535" y1="47754" x2="72656" y2="39746"/>
                        <a14:backgroundMark x1="72656" y1="39746" x2="71191" y2="37988"/>
                        <a14:backgroundMark x1="72754" y1="45215" x2="72266" y2="38867"/>
                        <a14:backgroundMark x1="72070" y1="45215" x2="72070" y2="42871"/>
                        <a14:backgroundMark x1="70020" y1="42285" x2="71875" y2="37402"/>
                        <a14:backgroundMark x1="71582" y1="42578" x2="72266" y2="47070"/>
                      </a14:backgroundRemoval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735656" y="3558415"/>
            <a:ext cx="2773858" cy="27738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26B28A-72E8-80F3-AD3D-0FF0D42D965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969" b="95020" l="8887" r="36719">
                        <a14:foregroundMark x1="23535" y1="19824" x2="23535" y2="27734"/>
                        <a14:foregroundMark x1="28125" y1="41895" x2="28418" y2="73047"/>
                        <a14:foregroundMark x1="28418" y1="73047" x2="29492" y2="74414"/>
                        <a14:foregroundMark x1="26074" y1="76367" x2="28516" y2="91113"/>
                        <a14:foregroundMark x1="28516" y1="91113" x2="30078" y2="93164"/>
                        <a14:foregroundMark x1="17889" y1="82000" x2="17871" y2="83203"/>
                        <a14:foregroundMark x1="17918" y1="80080" x2="17909" y2="80698"/>
                        <a14:foregroundMark x1="18555" y1="37598" x2="17974" y2="76363"/>
                        <a14:foregroundMark x1="17871" y1="83203" x2="18555" y2="83203"/>
                        <a14:foregroundMark x1="29004" y1="47363" x2="33008" y2="71777"/>
                        <a14:foregroundMark x1="28717" y1="38410" x2="26758" y2="32617"/>
                        <a14:foregroundMark x1="22949" y1="19141" x2="24512" y2="18457"/>
                        <a14:foregroundMark x1="19531" y1="83203" x2="19531" y2="91849"/>
                        <a14:foregroundMark x1="23242" y1="39941" x2="21973" y2="47461"/>
                        <a14:foregroundMark x1="14453" y1="34570" x2="12305" y2="45605"/>
                        <a14:foregroundMark x1="11914" y1="42871" x2="12109" y2="43555"/>
                        <a14:foregroundMark x1="13574" y1="34863" x2="12988" y2="37695"/>
                        <a14:foregroundMark x1="11914" y1="42871" x2="11523" y2="43848"/>
                        <a14:foregroundMark x1="28320" y1="37891" x2="28809" y2="51074"/>
                        <a14:foregroundMark x1="28809" y1="51074" x2="29199" y2="45117"/>
                        <a14:foregroundMark x1="29194" y1="37950" x2="25879" y2="33105"/>
                        <a14:foregroundMark x1="29167" y1="37824" x2="29102" y2="39258"/>
                        <a14:foregroundMark x1="29405" y1="36423" x2="30078" y2="40039"/>
                        <a14:foregroundMark x1="29550" y1="36404" x2="30273" y2="38574"/>
                        <a14:foregroundMark x1="30273" y1="39063" x2="31261" y2="41390"/>
                        <a14:foregroundMark x1="29590" y1="34375" x2="29492" y2="37500"/>
                        <a14:foregroundMark x1="19824" y1="89648" x2="20588" y2="90603"/>
                        <a14:foregroundMark x1="21973" y1="89648" x2="22216" y2="90500"/>
                        <a14:foregroundMark x1="27539" y1="90723" x2="26880" y2="93073"/>
                        <a14:foregroundMark x1="30957" y1="93164" x2="31567" y2="93149"/>
                        <a14:foregroundMark x1="29555" y1="93848" x2="31716" y2="93350"/>
                        <a14:foregroundMark x1="26172" y1="94629" x2="26830" y2="94477"/>
                        <a14:foregroundMark x1="35863" y1="92795" x2="36719" y2="91797"/>
                        <a14:foregroundMark x1="18971" y1="92326" x2="20410" y2="91504"/>
                        <a14:foregroundMark x1="18359" y1="92676" x2="18872" y2="92383"/>
                        <a14:foregroundMark x1="17188" y1="86035" x2="17250" y2="87370"/>
                        <a14:foregroundMark x1="20605" y1="19824" x2="22754" y2="18555"/>
                        <a14:foregroundMark x1="23242" y1="18457" x2="25586" y2="17969"/>
                        <a14:foregroundMark x1="16797" y1="86133" x2="16839" y2="87390"/>
                        <a14:foregroundMark x1="31445" y1="92676" x2="35449" y2="92480"/>
                        <a14:foregroundMark x1="34180" y1="93359" x2="36230" y2="93164"/>
                        <a14:foregroundMark x1="36035" y1="93652" x2="36328" y2="93262"/>
                        <a14:backgroundMark x1="14941" y1="20508" x2="11968" y2="34535"/>
                        <a14:backgroundMark x1="31738" y1="34863" x2="33887" y2="41602"/>
                        <a14:backgroundMark x1="35254" y1="47168" x2="36816" y2="57227"/>
                        <a14:backgroundMark x1="36816" y1="57227" x2="37305" y2="57031"/>
                        <a14:backgroundMark x1="34974" y1="54486" x2="34863" y2="56641"/>
                        <a14:backgroundMark x1="35254" y1="49023" x2="35023" y2="53524"/>
                        <a14:backgroundMark x1="34863" y1="56641" x2="35449" y2="57715"/>
                        <a14:backgroundMark x1="34746" y1="54537" x2="35352" y2="57715"/>
                        <a14:backgroundMark x1="35352" y1="57715" x2="35742" y2="58105"/>
                        <a14:backgroundMark x1="35254" y1="53125" x2="35254" y2="59375"/>
                        <a14:backgroundMark x1="34529" y1="54586" x2="35449" y2="58496"/>
                        <a14:backgroundMark x1="34028" y1="54698" x2="35254" y2="59766"/>
                        <a14:backgroundMark x1="29688" y1="32227" x2="30092" y2="34416"/>
                        <a14:backgroundMark x1="32910" y1="49316" x2="34375" y2="54004"/>
                        <a14:backgroundMark x1="33008" y1="47852" x2="33594" y2="54980"/>
                        <a14:backgroundMark x1="33594" y1="54980" x2="35254" y2="55664"/>
                        <a14:backgroundMark x1="32196" y1="42062" x2="33789" y2="49512"/>
                        <a14:backgroundMark x1="31375" y1="38220" x2="31454" y2="38589"/>
                        <a14:backgroundMark x1="15430" y1="77539" x2="15527" y2="85742"/>
                        <a14:backgroundMark x1="15527" y1="85742" x2="15527" y2="85352"/>
                        <a14:backgroundMark x1="23047" y1="78320" x2="23535" y2="88184"/>
                        <a14:backgroundMark x1="23535" y1="88184" x2="24121" y2="88281"/>
                        <a14:backgroundMark x1="23730" y1="91699" x2="22559" y2="96094"/>
                        <a14:backgroundMark x1="24357" y1="90435" x2="24609" y2="87402"/>
                        <a14:backgroundMark x1="24219" y1="92090" x2="24292" y2="91217"/>
                        <a14:backgroundMark x1="36502" y1="95199" x2="37500" y2="95313"/>
                        <a14:backgroundMark x1="35595" y1="95095" x2="36002" y2="95141"/>
                        <a14:backgroundMark x1="35105" y1="95039" x2="35464" y2="95080"/>
                        <a14:backgroundMark x1="37402" y1="91504" x2="37793" y2="91699"/>
                        <a14:backgroundMark x1="34699" y1="94988" x2="27832" y2="97754"/>
                        <a14:backgroundMark x1="22949" y1="91016" x2="20215" y2="94238"/>
                        <a14:backgroundMark x1="11230" y1="73535" x2="13672" y2="79590"/>
                        <a14:backgroundMark x1="16211" y1="76270" x2="16016" y2="79980"/>
                        <a14:backgroundMark x1="36523" y1="70313" x2="37012" y2="74512"/>
                        <a14:backgroundMark x1="16211" y1="80957" x2="16406" y2="82227"/>
                        <a14:backgroundMark x1="21973" y1="78906" x2="21777" y2="80664"/>
                        <a14:backgroundMark x1="32227" y1="41602" x2="32031" y2="42480"/>
                        <a14:backgroundMark x1="13184" y1="52051" x2="14063" y2="58984"/>
                        <a14:backgroundMark x1="14063" y1="58984" x2="13867" y2="59375"/>
                        <a14:backgroundMark x1="21875" y1="81152" x2="21973" y2="83496"/>
                        <a14:backgroundMark x1="22070" y1="85352" x2="21582" y2="87988"/>
                        <a14:backgroundMark x1="21387" y1="85059" x2="21582" y2="87988"/>
                        <a14:backgroundMark x1="15918" y1="75781" x2="12402" y2="74707"/>
                        <a14:backgroundMark x1="12207" y1="71875" x2="12109" y2="73828"/>
                        <a14:backgroundMark x1="16602" y1="87402" x2="16797" y2="91406"/>
                        <a14:backgroundMark x1="16797" y1="87305" x2="16797" y2="86719"/>
                        <a14:backgroundMark x1="16895" y1="91602" x2="16895" y2="92383"/>
                        <a14:backgroundMark x1="29004" y1="95898" x2="23828" y2="94727"/>
                        <a14:backgroundMark x1="30176" y1="94824" x2="27051" y2="94824"/>
                      </a14:backgroundRemoval>
                    </a14:imgEffect>
                  </a14:imgLayer>
                </a14:imgProps>
              </a:ext>
            </a:extLst>
          </a:blip>
          <a:srcRect l="5834" t="15278" r="61528"/>
          <a:stretch/>
        </p:blipFill>
        <p:spPr>
          <a:xfrm>
            <a:off x="2086226" y="2200042"/>
            <a:ext cx="1904079" cy="494250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CB5EB09B-D126-98AA-AB68-AE22C2B913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69" b="99512" l="9961" r="89844">
                        <a14:foregroundMark x1="67520" y1="60852" x2="78125" y2="90430"/>
                        <a14:foregroundMark x1="61011" y1="42699" x2="66404" y2="57741"/>
                        <a14:foregroundMark x1="48047" y1="6543" x2="60187" y2="40401"/>
                        <a14:foregroundMark x1="84442" y1="76892" x2="85254" y2="78906"/>
                        <a14:foregroundMark x1="76953" y1="58301" x2="83413" y2="74337"/>
                        <a14:foregroundMark x1="85254" y1="78906" x2="86816" y2="79199"/>
                        <a14:foregroundMark x1="48730" y1="32520" x2="60449" y2="77441"/>
                        <a14:foregroundMark x1="45703" y1="5566" x2="48438" y2="14648"/>
                        <a14:foregroundMark x1="33301" y1="51953" x2="34184" y2="54086"/>
                        <a14:foregroundMark x1="54785" y1="59082" x2="52734" y2="83691"/>
                        <a14:foregroundMark x1="52734" y1="83691" x2="54102" y2="83301"/>
                        <a14:foregroundMark x1="46777" y1="87793" x2="43359" y2="99512"/>
                        <a14:foregroundMark x1="61929" y1="42189" x2="62109" y2="43359"/>
                        <a14:foregroundMark x1="75500" y1="55430" x2="74282" y2="56262"/>
                        <a14:foregroundMark x1="56843" y1="12392" x2="56543" y2="12207"/>
                        <a14:foregroundMark x1="63294" y1="28272" x2="63751" y2="29073"/>
                        <a14:foregroundMark x1="63173" y1="27216" x2="63384" y2="29293"/>
                        <a14:foregroundMark x1="64781" y1="35365" x2="65430" y2="36816"/>
                        <a14:foregroundMark x1="48242" y1="40625" x2="32227" y2="50195"/>
                        <a14:foregroundMark x1="32227" y1="50195" x2="32715" y2="50195"/>
                        <a14:foregroundMark x1="32031" y1="51465" x2="32407" y2="54143"/>
                        <a14:foregroundMark x1="58008" y1="20703" x2="59375" y2="33301"/>
                        <a14:foregroundMark x1="59375" y1="33301" x2="61133" y2="33887"/>
                        <a14:backgroundMark x1="60840" y1="40039" x2="62109" y2="42090"/>
                        <a14:backgroundMark x1="74121" y1="56152" x2="71289" y2="59668"/>
                        <a14:backgroundMark x1="75195" y1="56348" x2="73535" y2="54785"/>
                        <a14:backgroundMark x1="75195" y1="56348" x2="75684" y2="55078"/>
                        <a14:backgroundMark x1="66309" y1="57813" x2="68457" y2="60156"/>
                        <a14:backgroundMark x1="80176" y1="75195" x2="84473" y2="76855"/>
                        <a14:backgroundMark x1="31543" y1="17969" x2="25879" y2="57617"/>
                        <a14:backgroundMark x1="45117" y1="50781" x2="27441" y2="80078"/>
                        <a14:backgroundMark x1="27441" y1="80078" x2="27148" y2="81738"/>
                        <a14:backgroundMark x1="31738" y1="54785" x2="31738" y2="57617"/>
                        <a14:backgroundMark x1="33691" y1="54102" x2="33789" y2="57129"/>
                        <a14:backgroundMark x1="71094" y1="41895" x2="73047" y2="46191"/>
                        <a14:backgroundMark x1="70996" y1="39063" x2="70996" y2="42188"/>
                        <a14:backgroundMark x1="73145" y1="46387" x2="74805" y2="48730"/>
                        <a14:backgroundMark x1="65234" y1="30957" x2="62891" y2="26465"/>
                        <a14:backgroundMark x1="62695" y1="14648" x2="58887" y2="12402"/>
                        <a14:backgroundMark x1="64355" y1="23633" x2="61621" y2="27051"/>
                        <a14:backgroundMark x1="63867" y1="20117" x2="62695" y2="17285"/>
                        <a14:backgroundMark x1="58008" y1="12695" x2="61133" y2="14063"/>
                        <a14:backgroundMark x1="57031" y1="12109" x2="58496" y2="12207"/>
                        <a14:backgroundMark x1="63867" y1="29004" x2="70996" y2="39453"/>
                        <a14:backgroundMark x1="63379" y1="29492" x2="67969" y2="36426"/>
                        <a14:backgroundMark x1="63379" y1="28711" x2="62598" y2="25977"/>
                        <a14:backgroundMark x1="43359" y1="26953" x2="40234" y2="37891"/>
                        <a14:backgroundMark x1="40234" y1="37891" x2="39355" y2="38867"/>
                      </a14:backgroundRemoval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478109" y="3753365"/>
            <a:ext cx="2558249" cy="255824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A63D9A0-8782-FD32-2B6E-3EED25B1A7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69" b="99512" l="9961" r="89844">
                        <a14:foregroundMark x1="67520" y1="60852" x2="78125" y2="90430"/>
                        <a14:foregroundMark x1="61011" y1="42699" x2="66404" y2="57741"/>
                        <a14:foregroundMark x1="48047" y1="6543" x2="60187" y2="40401"/>
                        <a14:foregroundMark x1="84442" y1="76892" x2="85254" y2="78906"/>
                        <a14:foregroundMark x1="76953" y1="58301" x2="83413" y2="74337"/>
                        <a14:foregroundMark x1="85254" y1="78906" x2="86816" y2="79199"/>
                        <a14:foregroundMark x1="48730" y1="32520" x2="60449" y2="77441"/>
                        <a14:foregroundMark x1="45703" y1="5566" x2="48438" y2="14648"/>
                        <a14:foregroundMark x1="33301" y1="51953" x2="34184" y2="54086"/>
                        <a14:foregroundMark x1="54785" y1="59082" x2="52734" y2="83691"/>
                        <a14:foregroundMark x1="52734" y1="83691" x2="54102" y2="83301"/>
                        <a14:foregroundMark x1="46777" y1="87793" x2="43359" y2="99512"/>
                        <a14:foregroundMark x1="61929" y1="42189" x2="62109" y2="43359"/>
                        <a14:foregroundMark x1="75500" y1="55430" x2="74282" y2="56262"/>
                        <a14:foregroundMark x1="56843" y1="12392" x2="56543" y2="12207"/>
                        <a14:foregroundMark x1="63294" y1="28272" x2="63751" y2="29073"/>
                        <a14:foregroundMark x1="63173" y1="27216" x2="63384" y2="29293"/>
                        <a14:foregroundMark x1="64781" y1="35365" x2="65430" y2="36816"/>
                        <a14:foregroundMark x1="48242" y1="40625" x2="32227" y2="50195"/>
                        <a14:foregroundMark x1="32227" y1="50195" x2="32715" y2="50195"/>
                        <a14:foregroundMark x1="32031" y1="51465" x2="32407" y2="54143"/>
                        <a14:foregroundMark x1="58008" y1="20703" x2="59375" y2="33301"/>
                        <a14:foregroundMark x1="59375" y1="33301" x2="61133" y2="33887"/>
                        <a14:backgroundMark x1="60840" y1="40039" x2="62109" y2="42090"/>
                        <a14:backgroundMark x1="74121" y1="56152" x2="71289" y2="59668"/>
                        <a14:backgroundMark x1="75195" y1="56348" x2="73535" y2="54785"/>
                        <a14:backgroundMark x1="75195" y1="56348" x2="75684" y2="55078"/>
                        <a14:backgroundMark x1="66309" y1="57813" x2="68457" y2="60156"/>
                        <a14:backgroundMark x1="80176" y1="75195" x2="84473" y2="76855"/>
                        <a14:backgroundMark x1="31543" y1="17969" x2="25879" y2="57617"/>
                        <a14:backgroundMark x1="45117" y1="50781" x2="27441" y2="80078"/>
                        <a14:backgroundMark x1="27441" y1="80078" x2="27148" y2="81738"/>
                        <a14:backgroundMark x1="31738" y1="54785" x2="31738" y2="57617"/>
                        <a14:backgroundMark x1="33691" y1="54102" x2="33789" y2="57129"/>
                        <a14:backgroundMark x1="71094" y1="41895" x2="73047" y2="46191"/>
                        <a14:backgroundMark x1="70996" y1="39063" x2="70996" y2="42188"/>
                        <a14:backgroundMark x1="73145" y1="46387" x2="74805" y2="48730"/>
                        <a14:backgroundMark x1="65234" y1="30957" x2="62891" y2="26465"/>
                        <a14:backgroundMark x1="62695" y1="14648" x2="58887" y2="12402"/>
                        <a14:backgroundMark x1="64355" y1="23633" x2="61621" y2="27051"/>
                        <a14:backgroundMark x1="63867" y1="20117" x2="62695" y2="17285"/>
                        <a14:backgroundMark x1="58008" y1="12695" x2="61133" y2="14063"/>
                        <a14:backgroundMark x1="57031" y1="12109" x2="58496" y2="12207"/>
                        <a14:backgroundMark x1="63867" y1="29004" x2="70996" y2="39453"/>
                        <a14:backgroundMark x1="63379" y1="29492" x2="67969" y2="36426"/>
                        <a14:backgroundMark x1="63379" y1="28711" x2="62598" y2="25977"/>
                        <a14:backgroundMark x1="43359" y1="26953" x2="40234" y2="37891"/>
                        <a14:backgroundMark x1="40234" y1="37891" x2="39355" y2="38867"/>
                      </a14:backgroundRemoval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069416" y="3728692"/>
            <a:ext cx="2558249" cy="255824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8B9808D5-7C55-863A-3523-523FC66B44F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69" b="99512" l="9961" r="89844">
                        <a14:foregroundMark x1="67520" y1="60852" x2="78125" y2="90430"/>
                        <a14:foregroundMark x1="61011" y1="42699" x2="66404" y2="57741"/>
                        <a14:foregroundMark x1="48047" y1="6543" x2="60187" y2="40401"/>
                        <a14:foregroundMark x1="84442" y1="76892" x2="85254" y2="78906"/>
                        <a14:foregroundMark x1="76953" y1="58301" x2="83413" y2="74337"/>
                        <a14:foregroundMark x1="85254" y1="78906" x2="86816" y2="79199"/>
                        <a14:foregroundMark x1="48730" y1="32520" x2="60449" y2="77441"/>
                        <a14:foregroundMark x1="45703" y1="5566" x2="48438" y2="14648"/>
                        <a14:foregroundMark x1="33301" y1="51953" x2="34184" y2="54086"/>
                        <a14:foregroundMark x1="54785" y1="59082" x2="52734" y2="83691"/>
                        <a14:foregroundMark x1="52734" y1="83691" x2="54102" y2="83301"/>
                        <a14:foregroundMark x1="46777" y1="87793" x2="43359" y2="99512"/>
                        <a14:foregroundMark x1="61929" y1="42189" x2="62109" y2="43359"/>
                        <a14:foregroundMark x1="75500" y1="55430" x2="74282" y2="56262"/>
                        <a14:foregroundMark x1="56843" y1="12392" x2="56543" y2="12207"/>
                        <a14:foregroundMark x1="63294" y1="28272" x2="63751" y2="29073"/>
                        <a14:foregroundMark x1="63173" y1="27216" x2="63384" y2="29293"/>
                        <a14:foregroundMark x1="64781" y1="35365" x2="65430" y2="36816"/>
                        <a14:foregroundMark x1="48242" y1="40625" x2="32227" y2="50195"/>
                        <a14:foregroundMark x1="32227" y1="50195" x2="32715" y2="50195"/>
                        <a14:foregroundMark x1="32031" y1="51465" x2="32407" y2="54143"/>
                        <a14:foregroundMark x1="58008" y1="20703" x2="59375" y2="33301"/>
                        <a14:foregroundMark x1="59375" y1="33301" x2="61133" y2="33887"/>
                        <a14:backgroundMark x1="60840" y1="40039" x2="62109" y2="42090"/>
                        <a14:backgroundMark x1="74121" y1="56152" x2="71289" y2="59668"/>
                        <a14:backgroundMark x1="75195" y1="56348" x2="73535" y2="54785"/>
                        <a14:backgroundMark x1="75195" y1="56348" x2="75684" y2="55078"/>
                        <a14:backgroundMark x1="66309" y1="57813" x2="68457" y2="60156"/>
                        <a14:backgroundMark x1="80176" y1="75195" x2="84473" y2="76855"/>
                        <a14:backgroundMark x1="31543" y1="17969" x2="25879" y2="57617"/>
                        <a14:backgroundMark x1="45117" y1="50781" x2="27441" y2="80078"/>
                        <a14:backgroundMark x1="27441" y1="80078" x2="27148" y2="81738"/>
                        <a14:backgroundMark x1="31738" y1="54785" x2="31738" y2="57617"/>
                        <a14:backgroundMark x1="33691" y1="54102" x2="33789" y2="57129"/>
                        <a14:backgroundMark x1="71094" y1="41895" x2="73047" y2="46191"/>
                        <a14:backgroundMark x1="70996" y1="39063" x2="70996" y2="42188"/>
                        <a14:backgroundMark x1="73145" y1="46387" x2="74805" y2="48730"/>
                        <a14:backgroundMark x1="65234" y1="30957" x2="62891" y2="26465"/>
                        <a14:backgroundMark x1="62695" y1="14648" x2="58887" y2="12402"/>
                        <a14:backgroundMark x1="64355" y1="23633" x2="61621" y2="27051"/>
                        <a14:backgroundMark x1="63867" y1="20117" x2="62695" y2="17285"/>
                        <a14:backgroundMark x1="58008" y1="12695" x2="61133" y2="14063"/>
                        <a14:backgroundMark x1="57031" y1="12109" x2="58496" y2="12207"/>
                        <a14:backgroundMark x1="63867" y1="29004" x2="70996" y2="39453"/>
                        <a14:backgroundMark x1="63379" y1="29492" x2="67969" y2="36426"/>
                        <a14:backgroundMark x1="63379" y1="28711" x2="62598" y2="25977"/>
                        <a14:backgroundMark x1="43359" y1="26953" x2="40234" y2="37891"/>
                        <a14:backgroundMark x1="40234" y1="37891" x2="39355" y2="38867"/>
                      </a14:backgroundRemoval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916859" y="3881841"/>
            <a:ext cx="2558249" cy="2558249"/>
          </a:xfrm>
          <a:prstGeom prst="rect">
            <a:avLst/>
          </a:prstGeom>
        </p:spPr>
      </p:pic>
      <p:sp>
        <p:nvSpPr>
          <p:cNvPr id="13" name="Rectangle 1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472474C-E947-A9F9-D3F0-871129027446}"/>
              </a:ext>
            </a:extLst>
          </p:cNvPr>
          <p:cNvSpPr/>
          <p:nvPr/>
        </p:nvSpPr>
        <p:spPr>
          <a:xfrm>
            <a:off x="11450319" y="-14692"/>
            <a:ext cx="741680" cy="6872692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BC5F79-31CE-6074-E181-5CC4E4D39720}"/>
              </a:ext>
            </a:extLst>
          </p:cNvPr>
          <p:cNvSpPr txBox="1"/>
          <p:nvPr/>
        </p:nvSpPr>
        <p:spPr>
          <a:xfrm>
            <a:off x="5929184" y="1773851"/>
            <a:ext cx="5089436" cy="707886"/>
          </a:xfrm>
          <a:prstGeom prst="rect">
            <a:avLst/>
          </a:prstGeom>
          <a:solidFill>
            <a:schemeClr val="bg1"/>
          </a:solidFill>
          <a:effectLst>
            <a:outerShdw blurRad="50800" dist="127000" dir="2700000" algn="tl" rotWithShape="0">
              <a:prstClr val="black">
                <a:alpha val="8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Tekton Pro Ext" panose="020F0605020208020904" pitchFamily="34" charset="0"/>
                <a:cs typeface="Arial" panose="020B0604020202020204" pitchFamily="34" charset="0"/>
              </a:rPr>
              <a:t>How do you think most people in our society explain: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70BF7B-C9B4-7C06-8312-7E66EC1A5482}"/>
              </a:ext>
            </a:extLst>
          </p:cNvPr>
          <p:cNvSpPr txBox="1"/>
          <p:nvPr/>
        </p:nvSpPr>
        <p:spPr>
          <a:xfrm>
            <a:off x="5929184" y="892204"/>
            <a:ext cx="4177854" cy="400110"/>
          </a:xfrm>
          <a:prstGeom prst="rect">
            <a:avLst/>
          </a:prstGeom>
          <a:solidFill>
            <a:schemeClr val="bg1"/>
          </a:solidFill>
          <a:effectLst>
            <a:outerShdw blurRad="50800" dist="127000" dir="2700000" algn="tl" rotWithShape="0">
              <a:prstClr val="black">
                <a:alpha val="8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Tekton Pro Ext" panose="020F0605020208020904" pitchFamily="34" charset="0"/>
              </a:rPr>
              <a:t>And if you don’t believe me?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02C0AF-7F22-024A-1AA7-4253C14B9C20}"/>
              </a:ext>
            </a:extLst>
          </p:cNvPr>
          <p:cNvSpPr txBox="1"/>
          <p:nvPr/>
        </p:nvSpPr>
        <p:spPr>
          <a:xfrm>
            <a:off x="5929184" y="2963274"/>
            <a:ext cx="3208209" cy="1938992"/>
          </a:xfrm>
          <a:prstGeom prst="rect">
            <a:avLst/>
          </a:prstGeom>
          <a:solidFill>
            <a:schemeClr val="bg1"/>
          </a:solidFill>
          <a:effectLst>
            <a:outerShdw blurRad="50800" dist="127000" dir="2700000" algn="tl" rotWithShape="0">
              <a:prstClr val="black">
                <a:alpha val="8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Tekton Pro Ext" panose="020F0605020208020904" pitchFamily="34" charset="0"/>
                <a:cs typeface="Arial" panose="020B0604020202020204" pitchFamily="34" charset="0"/>
              </a:rPr>
              <a:t>Crime?</a:t>
            </a:r>
          </a:p>
          <a:p>
            <a:r>
              <a:rPr lang="en-GB" sz="2000" dirty="0">
                <a:latin typeface="Tekton Pro Ext" panose="020F0605020208020904" pitchFamily="34" charset="0"/>
                <a:cs typeface="Arial" panose="020B0604020202020204" pitchFamily="34" charset="0"/>
              </a:rPr>
              <a:t>Educational success?</a:t>
            </a:r>
          </a:p>
          <a:p>
            <a:r>
              <a:rPr lang="en-GB" sz="2000" dirty="0">
                <a:latin typeface="Tekton Pro Ext" panose="020F0605020208020904" pitchFamily="34" charset="0"/>
                <a:cs typeface="Arial" panose="020B0604020202020204" pitchFamily="34" charset="0"/>
              </a:rPr>
              <a:t>Divorce?</a:t>
            </a:r>
          </a:p>
          <a:p>
            <a:r>
              <a:rPr lang="en-GB" sz="2000" dirty="0">
                <a:latin typeface="Tekton Pro Ext" panose="020F0605020208020904" pitchFamily="34" charset="0"/>
                <a:cs typeface="Arial" panose="020B0604020202020204" pitchFamily="34" charset="0"/>
              </a:rPr>
              <a:t>Poverty?</a:t>
            </a:r>
          </a:p>
          <a:p>
            <a:r>
              <a:rPr lang="en-GB" sz="2000" dirty="0">
                <a:latin typeface="Tekton Pro Ext" panose="020F0605020208020904" pitchFamily="34" charset="0"/>
                <a:cs typeface="Arial" panose="020B0604020202020204" pitchFamily="34" charset="0"/>
              </a:rPr>
              <a:t>Affluence?</a:t>
            </a:r>
          </a:p>
          <a:p>
            <a:r>
              <a:rPr lang="en-GB" sz="2000" dirty="0">
                <a:latin typeface="Tekton Pro Ext" panose="020F0605020208020904" pitchFamily="34" charset="0"/>
                <a:cs typeface="Arial" panose="020B0604020202020204" pitchFamily="34" charset="0"/>
              </a:rPr>
              <a:t>Religious beliefs?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24833B6-EA20-D7B3-5786-8121D22D0670}"/>
              </a:ext>
            </a:extLst>
          </p:cNvPr>
          <p:cNvSpPr txBox="1"/>
          <p:nvPr/>
        </p:nvSpPr>
        <p:spPr>
          <a:xfrm>
            <a:off x="3963022" y="6096483"/>
            <a:ext cx="5953837" cy="400110"/>
          </a:xfrm>
          <a:prstGeom prst="rect">
            <a:avLst/>
          </a:prstGeom>
          <a:solidFill>
            <a:schemeClr val="bg1"/>
          </a:solidFill>
          <a:effectLst>
            <a:outerShdw blurRad="50800" dist="127000" dir="2700000" algn="tl" rotWithShape="0">
              <a:prstClr val="black">
                <a:alpha val="8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Tekton Pro Ext" panose="020F0605020208020904" pitchFamily="34" charset="0"/>
              </a:rPr>
              <a:t>And how would a sociologist explain them?</a:t>
            </a:r>
          </a:p>
        </p:txBody>
      </p:sp>
    </p:spTree>
    <p:extLst>
      <p:ext uri="{BB962C8B-B14F-4D97-AF65-F5344CB8AC3E}">
        <p14:creationId xmlns:p14="http://schemas.microsoft.com/office/powerpoint/2010/main" val="237729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ootsteps Concre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3" grpId="0" animBg="1"/>
      <p:bldP spid="5" grpId="0" animBg="1"/>
      <p:bldP spid="7" grpId="0" animBg="1"/>
      <p:bldP spid="16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8000">
              <a:srgbClr val="00B0F0"/>
            </a:gs>
            <a:gs pos="52000">
              <a:srgbClr val="B1D29B"/>
            </a:gs>
            <a:gs pos="2000">
              <a:schemeClr val="accent1">
                <a:lumMod val="75000"/>
              </a:schemeClr>
            </a:gs>
            <a:gs pos="59000">
              <a:srgbClr val="91C071"/>
            </a:gs>
            <a:gs pos="0">
              <a:srgbClr val="A8C039"/>
            </a:gs>
            <a:gs pos="86000">
              <a:srgbClr val="FFFF00">
                <a:lumMod val="75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16BD8B-1CDB-253B-99F9-2FE8C802603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39088">
            <a:off x="860678" y="586408"/>
            <a:ext cx="9277945" cy="40154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292BFA-5AF8-7D3C-8DA1-BB23C71975A5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12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22132">
            <a:off x="4287467" y="2264790"/>
            <a:ext cx="8150217" cy="517538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3B36410-314E-5678-2639-0D5E5A5B6C3F}"/>
              </a:ext>
            </a:extLst>
          </p:cNvPr>
          <p:cNvGrpSpPr/>
          <p:nvPr/>
        </p:nvGrpSpPr>
        <p:grpSpPr>
          <a:xfrm>
            <a:off x="-418203" y="370840"/>
            <a:ext cx="9408160" cy="995680"/>
            <a:chOff x="-418203" y="370840"/>
            <a:chExt cx="9408160" cy="99568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0B7C518-3677-8177-5E47-B1D50A220044}"/>
                </a:ext>
              </a:extLst>
            </p:cNvPr>
            <p:cNvSpPr/>
            <p:nvPr/>
          </p:nvSpPr>
          <p:spPr>
            <a:xfrm rot="21128118">
              <a:off x="-418203" y="370840"/>
              <a:ext cx="9408160" cy="995680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0AC3D20-3545-24E4-9858-A3A28C90C705}"/>
                </a:ext>
              </a:extLst>
            </p:cNvPr>
            <p:cNvSpPr txBox="1"/>
            <p:nvPr/>
          </p:nvSpPr>
          <p:spPr>
            <a:xfrm rot="21120000">
              <a:off x="106270" y="542303"/>
              <a:ext cx="87299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dirty="0">
                  <a:solidFill>
                    <a:schemeClr val="bg1"/>
                  </a:solidFill>
                  <a:latin typeface="Radio Newsman" pitchFamily="2" charset="0"/>
                </a:rPr>
                <a:t>C Wright Mills (1916 - 1962)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85C0C6E-017D-30A8-9660-67E1B8EC0107}"/>
              </a:ext>
            </a:extLst>
          </p:cNvPr>
          <p:cNvSpPr txBox="1"/>
          <p:nvPr/>
        </p:nvSpPr>
        <p:spPr>
          <a:xfrm rot="21060000">
            <a:off x="448858" y="2357227"/>
            <a:ext cx="841738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Radio Newsman" pitchFamily="2" charset="0"/>
                <a:cs typeface="Times New Roman" panose="02020603050405020304" pitchFamily="18" charset="0"/>
              </a:rPr>
              <a:t>“Neither the life of an individual nor the history of a society can be understood without understanding both”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1B8649-D03D-FEC6-2DF1-E37A06CB6D43}"/>
              </a:ext>
            </a:extLst>
          </p:cNvPr>
          <p:cNvSpPr txBox="1"/>
          <p:nvPr/>
        </p:nvSpPr>
        <p:spPr>
          <a:xfrm rot="21060000">
            <a:off x="-316545" y="1346341"/>
            <a:ext cx="1163238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400" i="1" dirty="0">
                <a:solidFill>
                  <a:srgbClr val="FFFF00"/>
                </a:solidFill>
                <a:latin typeface="Radio Newsman" pitchFamily="2" charset="0"/>
              </a:rPr>
              <a:t> The Sociological Imagination</a:t>
            </a:r>
          </a:p>
        </p:txBody>
      </p:sp>
      <p:pic>
        <p:nvPicPr>
          <p:cNvPr id="3" name="Picture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72493CE-04CD-B835-5657-042C507AF5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30" b="93882" l="10000" r="97500">
                        <a14:foregroundMark x1="59375" y1="13240" x2="60391" y2="19559"/>
                        <a14:foregroundMark x1="61719" y1="19759" x2="62266" y2="22668"/>
                        <a14:foregroundMark x1="67734" y1="23671" x2="73203" y2="39619"/>
                        <a14:foregroundMark x1="73203" y1="39619" x2="77109" y2="44634"/>
                        <a14:foregroundMark x1="69297" y1="23470" x2="74219" y2="34002"/>
                        <a14:foregroundMark x1="79063" y1="52959" x2="88672" y2="52257"/>
                        <a14:foregroundMark x1="93828" y1="52257" x2="93828" y2="64523"/>
                        <a14:foregroundMark x1="91875" y1="49047" x2="96094" y2="50451"/>
                        <a14:foregroundMark x1="97656" y1="51254" x2="96094" y2="50552"/>
                        <a14:foregroundMark x1="69531" y1="23872" x2="64453" y2="19659"/>
                        <a14:foregroundMark x1="92109" y1="71916" x2="92344" y2="85657"/>
                        <a14:foregroundMark x1="89844" y1="69709" x2="87422" y2="81545"/>
                        <a14:foregroundMark x1="87422" y1="81545" x2="84141" y2="88867"/>
                        <a14:foregroundMark x1="84141" y1="88867" x2="83906" y2="89067"/>
                        <a14:foregroundMark x1="78125" y1="82247" x2="79609" y2="84554"/>
                        <a14:foregroundMark x1="63438" y1="73922" x2="51016" y2="70913"/>
                        <a14:foregroundMark x1="68594" y1="78636" x2="71250" y2="75326"/>
                        <a14:foregroundMark x1="71094" y1="65697" x2="64688" y2="58576"/>
                        <a14:foregroundMark x1="64688" y1="58576" x2="63672" y2="53761"/>
                        <a14:foregroundMark x1="31797" y1="62387" x2="23672" y2="68806"/>
                        <a14:foregroundMark x1="23672" y1="68806" x2="20938" y2="76329"/>
                        <a14:foregroundMark x1="20938" y1="76329" x2="21563" y2="81545"/>
                        <a14:foregroundMark x1="25078" y1="88766" x2="31250" y2="91474"/>
                        <a14:foregroundMark x1="31250" y1="91474" x2="38281" y2="91174"/>
                        <a14:foregroundMark x1="26719" y1="59077" x2="31328" y2="56770"/>
                        <a14:foregroundMark x1="25234" y1="58576" x2="31797" y2="58175"/>
                        <a14:foregroundMark x1="26016" y1="58375" x2="30156" y2="57172"/>
                        <a14:foregroundMark x1="32813" y1="58576" x2="40469" y2="59679"/>
                        <a14:foregroundMark x1="35234" y1="48646" x2="35234" y2="43330"/>
                        <a14:foregroundMark x1="37188" y1="43330" x2="50000" y2="44233"/>
                        <a14:foregroundMark x1="50000" y1="44233" x2="50156" y2="44132"/>
                        <a14:foregroundMark x1="49063" y1="41525" x2="42031" y2="43230"/>
                        <a14:foregroundMark x1="42031" y1="43230" x2="41875" y2="43330"/>
                        <a14:foregroundMark x1="41484" y1="43731" x2="37422" y2="41123"/>
                        <a14:foregroundMark x1="43359" y1="41625" x2="48828" y2="41023"/>
                        <a14:foregroundMark x1="48828" y1="41023" x2="48750" y2="40321"/>
                        <a14:foregroundMark x1="48984" y1="40020" x2="52188" y2="39719"/>
                        <a14:foregroundMark x1="34063" y1="48144" x2="35469" y2="50853"/>
                        <a14:foregroundMark x1="24531" y1="89168" x2="29766" y2="92377"/>
                        <a14:foregroundMark x1="26172" y1="91174" x2="28906" y2="92879"/>
                        <a14:foregroundMark x1="22422" y1="89669" x2="30469" y2="93882"/>
                        <a14:foregroundMark x1="91953" y1="69709" x2="94141" y2="76229"/>
                        <a14:backgroundMark x1="28438" y1="55567" x2="35156" y2="54062"/>
                        <a14:backgroundMark x1="35156" y1="54062" x2="35469" y2="54062"/>
                        <a14:backgroundMark x1="17813" y1="89168" x2="28281" y2="98596"/>
                        <a14:backgroundMark x1="21364" y1="91305" x2="31328" y2="98997"/>
                        <a14:backgroundMark x1="18984" y1="89468" x2="21352" y2="91296"/>
                        <a14:backgroundMark x1="35547" y1="95687" x2="42969" y2="92778"/>
                        <a14:backgroundMark x1="42969" y1="92778" x2="35547" y2="96088"/>
                        <a14:backgroundMark x1="35547" y1="96088" x2="34375" y2="97091"/>
                        <a14:backgroundMark x1="76172" y1="93380" x2="80313" y2="95787"/>
                        <a14:backgroundMark x1="89141" y1="94383" x2="86797" y2="95486"/>
                        <a14:backgroundMark x1="99141" y1="53561" x2="96953" y2="84353"/>
                        <a14:backgroundMark x1="93047" y1="66098" x2="97891" y2="66098"/>
                        <a14:backgroundMark x1="22394" y1="91845" x2="22656" y2="92778"/>
                        <a14:backgroundMark x1="29628" y1="95159" x2="32578" y2="96189"/>
                        <a14:backgroundMark x1="24531" y1="93380" x2="26917" y2="94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415225" y="341730"/>
            <a:ext cx="8804654" cy="6858000"/>
          </a:xfrm>
          <a:prstGeom prst="rect">
            <a:avLst/>
          </a:prstGeom>
        </p:spPr>
      </p:pic>
      <p:pic>
        <p:nvPicPr>
          <p:cNvPr id="2" name="kerrang2">
            <a:hlinkClick r:id="" action="ppaction://media"/>
            <a:extLst>
              <a:ext uri="{FF2B5EF4-FFF2-40B4-BE49-F238E27FC236}">
                <a16:creationId xmlns:a16="http://schemas.microsoft.com/office/drawing/2014/main" id="{67A5F34A-8B6D-25CA-0607-F21158D8D9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954017" y="341730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218560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path" presetSubtype="0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33333E-6 1.48148E-6 L 1.24115 0.0856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057" y="428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ills_bi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BDC62D-7804-4061-3336-08206012E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476BF3-EA26-49C0-6CDD-9D09197D03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520" b="99805" l="4883" r="43848">
                        <a14:foregroundMark x1="27148" y1="32520" x2="26855" y2="44629"/>
                        <a14:foregroundMark x1="30176" y1="35254" x2="23047" y2="49414"/>
                        <a14:foregroundMark x1="23047" y1="49414" x2="23047" y2="50000"/>
                        <a14:foregroundMark x1="42797" y1="89648" x2="43397" y2="90822"/>
                        <a14:foregroundMark x1="41699" y1="87500" x2="42647" y2="89355"/>
                        <a14:foregroundMark x1="23145" y1="92188" x2="24902" y2="99805"/>
                        <a14:foregroundMark x1="40668" y1="89648" x2="40593" y2="89997"/>
                        <a14:foregroundMark x1="40918" y1="88477" x2="40730" y2="89355"/>
                        <a14:foregroundMark x1="40152" y1="89868" x2="40625" y2="85449"/>
                        <a14:foregroundMark x1="41602" y1="93262" x2="41188" y2="93262"/>
                        <a14:foregroundMark x1="40270" y1="89648" x2="40280" y2="89906"/>
                        <a14:foregroundMark x1="40234" y1="88672" x2="40259" y2="89355"/>
                        <a14:foregroundMark x1="32031" y1="39941" x2="32617" y2="40527"/>
                        <a14:foregroundMark x1="35059" y1="48730" x2="29102" y2="46484"/>
                        <a14:backgroundMark x1="13086" y1="88867" x2="13281" y2="91602"/>
                        <a14:backgroundMark x1="12695" y1="66113" x2="12793" y2="67871"/>
                        <a14:backgroundMark x1="44238" y1="91602" x2="44043" y2="90918"/>
                        <a14:backgroundMark x1="44629" y1="90918" x2="43555" y2="92773"/>
                        <a14:backgroundMark x1="41406" y1="90234" x2="41113" y2="91211"/>
                        <a14:backgroundMark x1="41309" y1="89355" x2="41309" y2="89648"/>
                        <a14:backgroundMark x1="41016" y1="92090" x2="40625" y2="92285"/>
                        <a14:backgroundMark x1="13965" y1="89258" x2="14453" y2="90039"/>
                        <a14:backgroundMark x1="43750" y1="91602" x2="44727" y2="92773"/>
                        <a14:backgroundMark x1="43262" y1="91211" x2="45898" y2="92969"/>
                        <a14:backgroundMark x1="41895" y1="94336" x2="40039" y2="94434"/>
                      </a14:backgroundRemoval>
                    </a14:imgEffect>
                  </a14:imgLayer>
                </a14:imgProps>
              </a:ext>
            </a:extLst>
          </a:blip>
          <a:srcRect t="27778" r="51111"/>
          <a:stretch/>
        </p:blipFill>
        <p:spPr>
          <a:xfrm>
            <a:off x="-121412" y="1905000"/>
            <a:ext cx="3352800" cy="4953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98DDD15-ACC2-F209-65E4-6DE9630BE43E}"/>
              </a:ext>
            </a:extLst>
          </p:cNvPr>
          <p:cNvSpPr txBox="1"/>
          <p:nvPr/>
        </p:nvSpPr>
        <p:spPr>
          <a:xfrm>
            <a:off x="527278" y="5802926"/>
            <a:ext cx="4516061" cy="707886"/>
          </a:xfrm>
          <a:prstGeom prst="rect">
            <a:avLst/>
          </a:prstGeom>
          <a:solidFill>
            <a:schemeClr val="bg1"/>
          </a:solidFill>
          <a:effectLst>
            <a:outerShdw blurRad="50800" dist="127000" dir="2700000" algn="tl" rotWithShape="0">
              <a:prstClr val="black">
                <a:alpha val="8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Tekton Pro Ext" panose="020F0605020208020904" pitchFamily="34" charset="0"/>
                <a:cs typeface="Arial" panose="020B0604020202020204" pitchFamily="34" charset="0"/>
              </a:rPr>
              <a:t>You may want to take a minute or two to think about it…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12BE92-59B4-E170-B5F6-718B4BEFCFD4}"/>
              </a:ext>
            </a:extLst>
          </p:cNvPr>
          <p:cNvSpPr txBox="1"/>
          <p:nvPr/>
        </p:nvSpPr>
        <p:spPr>
          <a:xfrm rot="21378625">
            <a:off x="-373767" y="848204"/>
            <a:ext cx="46135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0" dirty="0">
                <a:solidFill>
                  <a:srgbClr val="FFFF00"/>
                </a:solidFill>
                <a:latin typeface="Hey August" pitchFamily="2" charset="0"/>
                <a:cs typeface="Lato Semibold" panose="020F0502020204030203" pitchFamily="34" charset="0"/>
              </a:rPr>
              <a:t>Sociology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40DE2E-F77D-CB65-FD8A-F59667B682F3}"/>
              </a:ext>
            </a:extLst>
          </p:cNvPr>
          <p:cNvSpPr txBox="1"/>
          <p:nvPr/>
        </p:nvSpPr>
        <p:spPr>
          <a:xfrm rot="21198851">
            <a:off x="-15435" y="-34923"/>
            <a:ext cx="423474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7500" dirty="0">
                <a:solidFill>
                  <a:schemeClr val="bg1"/>
                </a:solidFill>
                <a:latin typeface="Hey August" pitchFamily="2" charset="0"/>
                <a:cs typeface="Lato Semibold" panose="020F0502020204030203" pitchFamily="34" charset="0"/>
              </a:rPr>
              <a:t>Investigating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64391BC-0447-9812-F2F6-CAD7476935C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41" b="89941" l="9961" r="89941">
                        <a14:foregroundMark x1="56738" y1="2441" x2="60449" y2="12988"/>
                        <a14:foregroundMark x1="60449" y1="12988" x2="60840" y2="12988"/>
                        <a14:foregroundMark x1="55859" y1="69727" x2="57129" y2="82910"/>
                        <a14:foregroundMark x1="55469" y1="78516" x2="54590" y2="82715"/>
                        <a14:foregroundMark x1="70215" y1="43750" x2="73340" y2="45020"/>
                        <a14:foregroundMark x1="43066" y1="43164" x2="41666" y2="47277"/>
                        <a14:foregroundMark x1="61523" y1="6543" x2="62207" y2="6445"/>
                        <a14:foregroundMark x1="52051" y1="14063" x2="51172" y2="14258"/>
                        <a14:foregroundMark x1="44141" y1="33789" x2="44629" y2="33496"/>
                        <a14:foregroundMark x1="46094" y1="24219" x2="45020" y2="24414"/>
                        <a14:backgroundMark x1="32617" y1="53223" x2="40234" y2="79688"/>
                        <a14:backgroundMark x1="40234" y1="79688" x2="39453" y2="79297"/>
                        <a14:backgroundMark x1="63770" y1="75781" x2="84961" y2="80078"/>
                        <a14:backgroundMark x1="76465" y1="44434" x2="83984" y2="57520"/>
                        <a14:backgroundMark x1="83984" y1="57520" x2="85059" y2="58301"/>
                        <a14:backgroundMark x1="67090" y1="42773" x2="68457" y2="46875"/>
                        <a14:backgroundMark x1="45215" y1="48828" x2="46094" y2="45020"/>
                        <a14:backgroundMark x1="65918" y1="14648" x2="68359" y2="23242"/>
                        <a14:backgroundMark x1="68359" y1="23242" x2="69336" y2="24121"/>
                        <a14:backgroundMark x1="42969" y1="30566" x2="40527" y2="43164"/>
                        <a14:backgroundMark x1="40527" y1="43164" x2="38281" y2="44043"/>
                        <a14:backgroundMark x1="49902" y1="31836" x2="49902" y2="32520"/>
                        <a14:backgroundMark x1="42188" y1="47559" x2="41602" y2="48535"/>
                      </a14:backgroundRemoval>
                    </a14:imgEffect>
                  </a14:imgLayer>
                </a14:imgProps>
              </a:ext>
            </a:extLst>
          </a:blip>
          <a:srcRect l="36645" r="12042" b="14184"/>
          <a:stretch/>
        </p:blipFill>
        <p:spPr>
          <a:xfrm>
            <a:off x="5727825" y="3366333"/>
            <a:ext cx="1242808" cy="20784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ED0E149-AD75-F1D1-0C57-9CB6F0049AE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41" b="89941" l="9961" r="89941">
                        <a14:foregroundMark x1="56738" y1="2441" x2="60449" y2="12988"/>
                        <a14:foregroundMark x1="60449" y1="12988" x2="60840" y2="12988"/>
                        <a14:foregroundMark x1="55859" y1="69727" x2="57129" y2="82910"/>
                        <a14:foregroundMark x1="55469" y1="78516" x2="54590" y2="82715"/>
                        <a14:foregroundMark x1="70215" y1="43750" x2="73340" y2="45020"/>
                        <a14:foregroundMark x1="43066" y1="43164" x2="41666" y2="47277"/>
                        <a14:foregroundMark x1="61523" y1="6543" x2="62207" y2="6445"/>
                        <a14:foregroundMark x1="52051" y1="14063" x2="51172" y2="14258"/>
                        <a14:foregroundMark x1="44141" y1="33789" x2="44629" y2="33496"/>
                        <a14:foregroundMark x1="46094" y1="24219" x2="45020" y2="24414"/>
                        <a14:backgroundMark x1="32617" y1="53223" x2="40234" y2="79688"/>
                        <a14:backgroundMark x1="40234" y1="79688" x2="39453" y2="79297"/>
                        <a14:backgroundMark x1="63770" y1="75781" x2="84961" y2="80078"/>
                        <a14:backgroundMark x1="76465" y1="44434" x2="83984" y2="57520"/>
                        <a14:backgroundMark x1="83984" y1="57520" x2="85059" y2="58301"/>
                        <a14:backgroundMark x1="67090" y1="42773" x2="68457" y2="46875"/>
                        <a14:backgroundMark x1="45215" y1="48828" x2="46094" y2="45020"/>
                        <a14:backgroundMark x1="65918" y1="14648" x2="68359" y2="23242"/>
                        <a14:backgroundMark x1="68359" y1="23242" x2="69336" y2="24121"/>
                        <a14:backgroundMark x1="42969" y1="30566" x2="40527" y2="43164"/>
                        <a14:backgroundMark x1="40527" y1="43164" x2="38281" y2="44043"/>
                        <a14:backgroundMark x1="49902" y1="31836" x2="49902" y2="32520"/>
                        <a14:backgroundMark x1="42188" y1="47559" x2="41602" y2="48535"/>
                      </a14:backgroundRemoval>
                    </a14:imgEffect>
                  </a14:imgLayer>
                </a14:imgProps>
              </a:ext>
            </a:extLst>
          </a:blip>
          <a:srcRect l="36645" r="12042" b="14184"/>
          <a:stretch/>
        </p:blipFill>
        <p:spPr>
          <a:xfrm>
            <a:off x="7902417" y="1811683"/>
            <a:ext cx="3230889" cy="54033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0AD1B85-EC1C-EBC6-3166-18004DB29C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41" b="89941" l="9961" r="89941">
                        <a14:foregroundMark x1="56738" y1="2441" x2="60449" y2="12988"/>
                        <a14:foregroundMark x1="60449" y1="12988" x2="60840" y2="12988"/>
                        <a14:foregroundMark x1="55859" y1="69727" x2="57129" y2="82910"/>
                        <a14:foregroundMark x1="55469" y1="78516" x2="54590" y2="82715"/>
                        <a14:foregroundMark x1="70215" y1="43750" x2="73340" y2="45020"/>
                        <a14:foregroundMark x1="43066" y1="43164" x2="41666" y2="47277"/>
                        <a14:foregroundMark x1="61523" y1="6543" x2="62207" y2="6445"/>
                        <a14:foregroundMark x1="52051" y1="14063" x2="51172" y2="14258"/>
                        <a14:foregroundMark x1="44141" y1="33789" x2="44629" y2="33496"/>
                        <a14:foregroundMark x1="46094" y1="24219" x2="45020" y2="24414"/>
                        <a14:backgroundMark x1="32617" y1="53223" x2="40234" y2="79688"/>
                        <a14:backgroundMark x1="40234" y1="79688" x2="39453" y2="79297"/>
                        <a14:backgroundMark x1="63770" y1="75781" x2="84961" y2="80078"/>
                        <a14:backgroundMark x1="76465" y1="44434" x2="83984" y2="57520"/>
                        <a14:backgroundMark x1="83984" y1="57520" x2="85059" y2="58301"/>
                        <a14:backgroundMark x1="67090" y1="42773" x2="68457" y2="46875"/>
                        <a14:backgroundMark x1="45215" y1="48828" x2="46094" y2="45020"/>
                        <a14:backgroundMark x1="65918" y1="14648" x2="68359" y2="23242"/>
                        <a14:backgroundMark x1="68359" y1="23242" x2="69336" y2="24121"/>
                        <a14:backgroundMark x1="42969" y1="30566" x2="40527" y2="43164"/>
                        <a14:backgroundMark x1="40527" y1="43164" x2="38281" y2="44043"/>
                        <a14:backgroundMark x1="49902" y1="31836" x2="49902" y2="32520"/>
                        <a14:backgroundMark x1="42188" y1="47559" x2="41602" y2="48535"/>
                      </a14:backgroundRemoval>
                    </a14:imgEffect>
                  </a14:imgLayer>
                </a14:imgProps>
              </a:ext>
            </a:extLst>
          </a:blip>
          <a:srcRect l="36645" r="12042" b="14184"/>
          <a:stretch/>
        </p:blipFill>
        <p:spPr>
          <a:xfrm>
            <a:off x="5739443" y="2702094"/>
            <a:ext cx="1879320" cy="31429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76C9DB6-0BC7-73BA-EDB1-205C97358BB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41" b="89941" l="9961" r="89941">
                        <a14:foregroundMark x1="56738" y1="2441" x2="60449" y2="12988"/>
                        <a14:foregroundMark x1="60449" y1="12988" x2="60840" y2="12988"/>
                        <a14:foregroundMark x1="55859" y1="69727" x2="57129" y2="82910"/>
                        <a14:foregroundMark x1="55469" y1="78516" x2="54590" y2="82715"/>
                        <a14:foregroundMark x1="70215" y1="43750" x2="73340" y2="45020"/>
                        <a14:foregroundMark x1="43066" y1="43164" x2="41666" y2="47277"/>
                        <a14:foregroundMark x1="61523" y1="6543" x2="62207" y2="6445"/>
                        <a14:foregroundMark x1="52051" y1="14063" x2="51172" y2="14258"/>
                        <a14:foregroundMark x1="44141" y1="33789" x2="44629" y2="33496"/>
                        <a14:foregroundMark x1="46094" y1="24219" x2="45020" y2="24414"/>
                        <a14:backgroundMark x1="32617" y1="53223" x2="40234" y2="79688"/>
                        <a14:backgroundMark x1="40234" y1="79688" x2="39453" y2="79297"/>
                        <a14:backgroundMark x1="63770" y1="75781" x2="84961" y2="80078"/>
                        <a14:backgroundMark x1="76465" y1="44434" x2="83984" y2="57520"/>
                        <a14:backgroundMark x1="83984" y1="57520" x2="85059" y2="58301"/>
                        <a14:backgroundMark x1="67090" y1="42773" x2="68457" y2="46875"/>
                        <a14:backgroundMark x1="45215" y1="48828" x2="46094" y2="45020"/>
                        <a14:backgroundMark x1="65918" y1="14648" x2="68359" y2="23242"/>
                        <a14:backgroundMark x1="68359" y1="23242" x2="69336" y2="24121"/>
                        <a14:backgroundMark x1="42969" y1="30566" x2="40527" y2="43164"/>
                        <a14:backgroundMark x1="40527" y1="43164" x2="38281" y2="44043"/>
                        <a14:backgroundMark x1="49902" y1="31836" x2="49902" y2="32520"/>
                        <a14:backgroundMark x1="42188" y1="47559" x2="41602" y2="48535"/>
                      </a14:backgroundRemoval>
                    </a14:imgEffect>
                  </a14:imgLayer>
                </a14:imgProps>
              </a:ext>
            </a:extLst>
          </a:blip>
          <a:srcRect l="36645" r="12042" b="14184"/>
          <a:stretch/>
        </p:blipFill>
        <p:spPr>
          <a:xfrm>
            <a:off x="5875971" y="3803085"/>
            <a:ext cx="589688" cy="98619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3612544-7A78-F25A-9B06-DD6730B57FA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41" b="89941" l="9961" r="89941">
                        <a14:foregroundMark x1="56738" y1="2441" x2="60449" y2="12988"/>
                        <a14:foregroundMark x1="60449" y1="12988" x2="60840" y2="12988"/>
                        <a14:foregroundMark x1="55859" y1="69727" x2="57129" y2="82910"/>
                        <a14:foregroundMark x1="55469" y1="78516" x2="54590" y2="82715"/>
                        <a14:foregroundMark x1="70215" y1="43750" x2="73340" y2="45020"/>
                        <a14:foregroundMark x1="43066" y1="43164" x2="41666" y2="47277"/>
                        <a14:foregroundMark x1="61523" y1="6543" x2="62207" y2="6445"/>
                        <a14:foregroundMark x1="52051" y1="14063" x2="51172" y2="14258"/>
                        <a14:foregroundMark x1="44141" y1="33789" x2="44629" y2="33496"/>
                        <a14:foregroundMark x1="46094" y1="24219" x2="45020" y2="24414"/>
                        <a14:backgroundMark x1="32617" y1="53223" x2="40234" y2="79688"/>
                        <a14:backgroundMark x1="40234" y1="79688" x2="39453" y2="79297"/>
                        <a14:backgroundMark x1="63770" y1="75781" x2="84961" y2="80078"/>
                        <a14:backgroundMark x1="76465" y1="44434" x2="83984" y2="57520"/>
                        <a14:backgroundMark x1="83984" y1="57520" x2="85059" y2="58301"/>
                        <a14:backgroundMark x1="67090" y1="42773" x2="68457" y2="46875"/>
                        <a14:backgroundMark x1="45215" y1="48828" x2="46094" y2="45020"/>
                        <a14:backgroundMark x1="65918" y1="14648" x2="68359" y2="23242"/>
                        <a14:backgroundMark x1="68359" y1="23242" x2="69336" y2="24121"/>
                        <a14:backgroundMark x1="42969" y1="30566" x2="40527" y2="43164"/>
                        <a14:backgroundMark x1="40527" y1="43164" x2="38281" y2="44043"/>
                        <a14:backgroundMark x1="49902" y1="31836" x2="49902" y2="32520"/>
                        <a14:backgroundMark x1="42188" y1="47559" x2="41602" y2="48535"/>
                      </a14:backgroundRemoval>
                    </a14:imgEffect>
                  </a14:imgLayer>
                </a14:imgProps>
              </a:ext>
            </a:extLst>
          </a:blip>
          <a:srcRect l="36645" r="12042" b="14184"/>
          <a:stretch/>
        </p:blipFill>
        <p:spPr>
          <a:xfrm>
            <a:off x="6006243" y="4073523"/>
            <a:ext cx="239244" cy="400110"/>
          </a:xfrm>
          <a:prstGeom prst="rect">
            <a:avLst/>
          </a:prstGeom>
        </p:spPr>
      </p:pic>
      <p:sp>
        <p:nvSpPr>
          <p:cNvPr id="10" name="Rectangl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7350A0B-0139-0BA6-0C83-3AD734FCC003}"/>
              </a:ext>
            </a:extLst>
          </p:cNvPr>
          <p:cNvSpPr/>
          <p:nvPr/>
        </p:nvSpPr>
        <p:spPr>
          <a:xfrm>
            <a:off x="5783196" y="3627189"/>
            <a:ext cx="702248" cy="92397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616417-7F40-F58C-B010-39FC7C6C834E}"/>
              </a:ext>
            </a:extLst>
          </p:cNvPr>
          <p:cNvSpPr txBox="1"/>
          <p:nvPr/>
        </p:nvSpPr>
        <p:spPr>
          <a:xfrm>
            <a:off x="4842267" y="1111364"/>
            <a:ext cx="4977679" cy="1015663"/>
          </a:xfrm>
          <a:prstGeom prst="rect">
            <a:avLst/>
          </a:prstGeom>
          <a:solidFill>
            <a:schemeClr val="bg1"/>
          </a:solidFill>
          <a:effectLst>
            <a:outerShdw blurRad="50800" dist="127000" dir="2700000" algn="tl" rotWithShape="0">
              <a:prstClr val="black">
                <a:alpha val="8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Tekton Pro Ext" panose="020F0605020208020904" pitchFamily="34" charset="0"/>
                <a:cs typeface="Arial" panose="020B0604020202020204" pitchFamily="34" charset="0"/>
              </a:rPr>
              <a:t>Sociological investigation involves understanding how the personal and the social interact.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01BC15-FFCB-D8E4-28BB-1714B9661639}"/>
              </a:ext>
            </a:extLst>
          </p:cNvPr>
          <p:cNvSpPr txBox="1"/>
          <p:nvPr/>
        </p:nvSpPr>
        <p:spPr>
          <a:xfrm>
            <a:off x="3291023" y="3863051"/>
            <a:ext cx="5815270" cy="400110"/>
          </a:xfrm>
          <a:prstGeom prst="rect">
            <a:avLst/>
          </a:prstGeom>
          <a:solidFill>
            <a:schemeClr val="bg1"/>
          </a:solidFill>
          <a:effectLst>
            <a:outerShdw blurRad="50800" dist="127000" dir="2700000" algn="tl" rotWithShape="0">
              <a:prstClr val="black">
                <a:alpha val="8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Tekton Pro Ext" panose="020F0605020208020904" pitchFamily="34" charset="0"/>
                <a:cs typeface="Arial" panose="020B0604020202020204" pitchFamily="34" charset="0"/>
              </a:rPr>
              <a:t>Can you have individuals without society?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DE1856-A300-D24C-9373-1362E95F4704}"/>
              </a:ext>
            </a:extLst>
          </p:cNvPr>
          <p:cNvSpPr txBox="1"/>
          <p:nvPr/>
        </p:nvSpPr>
        <p:spPr>
          <a:xfrm>
            <a:off x="3273922" y="2794984"/>
            <a:ext cx="6546024" cy="400110"/>
          </a:xfrm>
          <a:prstGeom prst="rect">
            <a:avLst/>
          </a:prstGeom>
          <a:solidFill>
            <a:schemeClr val="bg1"/>
          </a:solidFill>
          <a:effectLst>
            <a:outerShdw blurRad="50800" dist="127000" dir="2700000" algn="tl" rotWithShape="0">
              <a:prstClr val="black">
                <a:alpha val="8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Tekton Pro Ext" panose="020F0605020208020904" pitchFamily="34" charset="0"/>
                <a:cs typeface="Arial" panose="020B0604020202020204" pitchFamily="34" charset="0"/>
              </a:rPr>
              <a:t>If you can’t have a society without individuals…</a:t>
            </a:r>
          </a:p>
        </p:txBody>
      </p:sp>
    </p:spTree>
    <p:extLst>
      <p:ext uri="{BB962C8B-B14F-4D97-AF65-F5344CB8AC3E}">
        <p14:creationId xmlns:p14="http://schemas.microsoft.com/office/powerpoint/2010/main" val="93099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ootsteps Concre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5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4" grpId="0" animBg="1"/>
      <p:bldP spid="6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BDC62D-7804-4061-3336-08206012E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01BC15-FFCB-D8E4-28BB-1714B9661639}"/>
              </a:ext>
            </a:extLst>
          </p:cNvPr>
          <p:cNvSpPr txBox="1"/>
          <p:nvPr/>
        </p:nvSpPr>
        <p:spPr>
          <a:xfrm>
            <a:off x="234666" y="3392509"/>
            <a:ext cx="5629706" cy="1015663"/>
          </a:xfrm>
          <a:prstGeom prst="rect">
            <a:avLst/>
          </a:prstGeom>
          <a:solidFill>
            <a:schemeClr val="bg1"/>
          </a:solidFill>
          <a:effectLst>
            <a:outerShdw blurRad="50800" dist="127000" dir="2700000" algn="tl" rotWithShape="0">
              <a:prstClr val="black">
                <a:alpha val="8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Tekton Pro Ext" panose="020F0605020208020904" pitchFamily="34" charset="0"/>
                <a:cs typeface="Arial" panose="020B0604020202020204" pitchFamily="34" charset="0"/>
              </a:rPr>
              <a:t>“The social” that involves understanding how a society has developed historically - and what this means for individuals.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5793E4-6440-2062-4C30-6852309D639E}"/>
              </a:ext>
            </a:extLst>
          </p:cNvPr>
          <p:cNvSpPr txBox="1"/>
          <p:nvPr/>
        </p:nvSpPr>
        <p:spPr>
          <a:xfrm>
            <a:off x="234666" y="5360924"/>
            <a:ext cx="5930464" cy="1015663"/>
          </a:xfrm>
          <a:prstGeom prst="rect">
            <a:avLst/>
          </a:prstGeom>
          <a:solidFill>
            <a:schemeClr val="bg1"/>
          </a:solidFill>
          <a:effectLst>
            <a:outerShdw blurRad="50800" dist="127000" dir="2700000" algn="tl" rotWithShape="0">
              <a:prstClr val="black">
                <a:alpha val="8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Tekton Pro Ext" panose="020F0605020208020904" pitchFamily="34" charset="0"/>
                <a:cs typeface="Arial" panose="020B0604020202020204" pitchFamily="34" charset="0"/>
              </a:rPr>
              <a:t>“The biographical” - the unique combination of life events and circumstances that give us our individuality.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D41291-4D97-C9C1-BD09-70D50AFAFA58}"/>
              </a:ext>
            </a:extLst>
          </p:cNvPr>
          <p:cNvSpPr txBox="1"/>
          <p:nvPr/>
        </p:nvSpPr>
        <p:spPr>
          <a:xfrm>
            <a:off x="6683284" y="5360924"/>
            <a:ext cx="4834712" cy="1015663"/>
          </a:xfrm>
          <a:prstGeom prst="rect">
            <a:avLst/>
          </a:prstGeom>
          <a:solidFill>
            <a:schemeClr val="bg1"/>
          </a:solidFill>
          <a:effectLst>
            <a:outerShdw blurRad="50800" dist="127000" dir="2700000" algn="tl" rotWithShape="0">
              <a:prstClr val="black">
                <a:alpha val="8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Tekton Pro Ext" panose="020F0605020208020904" pitchFamily="34" charset="0"/>
                <a:cs typeface="Arial" panose="020B0604020202020204" pitchFamily="34" charset="0"/>
              </a:rPr>
              <a:t>How would your life be different if you had been born into a different gender, class or ethnicity?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8DDD15-ACC2-F209-65E4-6DE9630BE43E}"/>
              </a:ext>
            </a:extLst>
          </p:cNvPr>
          <p:cNvSpPr txBox="1"/>
          <p:nvPr/>
        </p:nvSpPr>
        <p:spPr>
          <a:xfrm>
            <a:off x="6683284" y="3392509"/>
            <a:ext cx="4308051" cy="1015663"/>
          </a:xfrm>
          <a:prstGeom prst="rect">
            <a:avLst/>
          </a:prstGeom>
          <a:solidFill>
            <a:schemeClr val="bg1"/>
          </a:solidFill>
          <a:effectLst>
            <a:outerShdw blurRad="50800" dist="127000" dir="2700000" algn="tl" rotWithShape="0">
              <a:prstClr val="black">
                <a:alpha val="8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Tekton Pro Ext" panose="020F0605020208020904" pitchFamily="34" charset="0"/>
                <a:cs typeface="Arial" panose="020B0604020202020204" pitchFamily="34" charset="0"/>
              </a:rPr>
              <a:t>How would your life have been different if you’d been born 200 years ago?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088EF5-57EC-F7E1-D375-9CFC57F32785}"/>
              </a:ext>
            </a:extLst>
          </p:cNvPr>
          <p:cNvSpPr txBox="1"/>
          <p:nvPr/>
        </p:nvSpPr>
        <p:spPr>
          <a:xfrm rot="21378625">
            <a:off x="-373767" y="848204"/>
            <a:ext cx="46135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0" dirty="0">
                <a:solidFill>
                  <a:srgbClr val="FFFF00"/>
                </a:solidFill>
                <a:latin typeface="Hey August" pitchFamily="2" charset="0"/>
                <a:cs typeface="Lato Semibold" panose="020F0502020204030203" pitchFamily="34" charset="0"/>
              </a:rPr>
              <a:t>Sociology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3CB9D1-910A-D007-EF96-387C0C09B7C6}"/>
              </a:ext>
            </a:extLst>
          </p:cNvPr>
          <p:cNvSpPr txBox="1"/>
          <p:nvPr/>
        </p:nvSpPr>
        <p:spPr>
          <a:xfrm rot="21198851">
            <a:off x="-15435" y="-34923"/>
            <a:ext cx="423474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7500" dirty="0">
                <a:solidFill>
                  <a:schemeClr val="bg1"/>
                </a:solidFill>
                <a:latin typeface="Hey August" pitchFamily="2" charset="0"/>
                <a:cs typeface="Lato Semibold" panose="020F0502020204030203" pitchFamily="34" charset="0"/>
              </a:rPr>
              <a:t>Investigating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616417-7F40-F58C-B010-39FC7C6C834E}"/>
              </a:ext>
            </a:extLst>
          </p:cNvPr>
          <p:cNvSpPr txBox="1"/>
          <p:nvPr/>
        </p:nvSpPr>
        <p:spPr>
          <a:xfrm>
            <a:off x="5493603" y="706145"/>
            <a:ext cx="5497732" cy="1015663"/>
          </a:xfrm>
          <a:prstGeom prst="rect">
            <a:avLst/>
          </a:prstGeom>
          <a:solidFill>
            <a:schemeClr val="bg1"/>
          </a:solidFill>
          <a:effectLst>
            <a:outerShdw blurRad="50800" dist="127000" dir="2700000" algn="tl" rotWithShape="0">
              <a:prstClr val="black">
                <a:alpha val="8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Tekton Pro Ext" panose="020F0605020208020904" pitchFamily="34" charset="0"/>
                <a:cs typeface="Arial" panose="020B0604020202020204" pitchFamily="34" charset="0"/>
              </a:rPr>
              <a:t>So, to understand the world we have to look beyond “the individual” and “the personal” to see the Bigger Picture…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DE1856-A300-D24C-9373-1362E95F4704}"/>
              </a:ext>
            </a:extLst>
          </p:cNvPr>
          <p:cNvSpPr txBox="1"/>
          <p:nvPr/>
        </p:nvSpPr>
        <p:spPr>
          <a:xfrm>
            <a:off x="234665" y="2574843"/>
            <a:ext cx="5421417" cy="400110"/>
          </a:xfrm>
          <a:prstGeom prst="rect">
            <a:avLst/>
          </a:prstGeom>
          <a:solidFill>
            <a:schemeClr val="bg1"/>
          </a:solidFill>
          <a:effectLst>
            <a:outerShdw blurRad="50800" dist="127000" dir="2700000" algn="tl" rotWithShape="0">
              <a:prstClr val="black">
                <a:alpha val="8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Tekton Pro Ext" panose="020F0605020208020904" pitchFamily="34" charset="0"/>
                <a:cs typeface="Arial" panose="020B0604020202020204" pitchFamily="34" charset="0"/>
              </a:rPr>
              <a:t>And that means connecting two ideas: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988927-DC7B-DE50-8197-F4C6F3D483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41" b="89941" l="9961" r="89941">
                        <a14:foregroundMark x1="56738" y1="2441" x2="60449" y2="12988"/>
                        <a14:foregroundMark x1="60449" y1="12988" x2="60840" y2="12988"/>
                        <a14:foregroundMark x1="55859" y1="69727" x2="57129" y2="82910"/>
                        <a14:foregroundMark x1="55469" y1="78516" x2="54590" y2="82715"/>
                        <a14:foregroundMark x1="70215" y1="43750" x2="73340" y2="45020"/>
                        <a14:foregroundMark x1="43066" y1="43164" x2="41666" y2="47277"/>
                        <a14:foregroundMark x1="61523" y1="6543" x2="62207" y2="6445"/>
                        <a14:foregroundMark x1="52051" y1="14063" x2="51172" y2="14258"/>
                        <a14:foregroundMark x1="44141" y1="33789" x2="44629" y2="33496"/>
                        <a14:foregroundMark x1="46094" y1="24219" x2="45020" y2="24414"/>
                        <a14:backgroundMark x1="32617" y1="53223" x2="40234" y2="79688"/>
                        <a14:backgroundMark x1="40234" y1="79688" x2="39453" y2="79297"/>
                        <a14:backgroundMark x1="63770" y1="75781" x2="84961" y2="80078"/>
                        <a14:backgroundMark x1="76465" y1="44434" x2="83984" y2="57520"/>
                        <a14:backgroundMark x1="83984" y1="57520" x2="85059" y2="58301"/>
                        <a14:backgroundMark x1="67090" y1="42773" x2="68457" y2="46875"/>
                        <a14:backgroundMark x1="45215" y1="48828" x2="46094" y2="45020"/>
                        <a14:backgroundMark x1="65918" y1="14648" x2="68359" y2="23242"/>
                        <a14:backgroundMark x1="68359" y1="23242" x2="69336" y2="24121"/>
                        <a14:backgroundMark x1="42969" y1="30566" x2="40527" y2="43164"/>
                        <a14:backgroundMark x1="40527" y1="43164" x2="38281" y2="44043"/>
                        <a14:backgroundMark x1="49902" y1="31836" x2="49902" y2="32520"/>
                        <a14:backgroundMark x1="42188" y1="47559" x2="41602" y2="48535"/>
                      </a14:backgroundRemoval>
                    </a14:imgEffect>
                  </a14:imgLayer>
                </a14:imgProps>
              </a:ext>
            </a:extLst>
          </a:blip>
          <a:srcRect l="36645" r="12042" b="14184"/>
          <a:stretch/>
        </p:blipFill>
        <p:spPr>
          <a:xfrm>
            <a:off x="5727825" y="3366333"/>
            <a:ext cx="1242808" cy="20784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DB8322A-8131-842F-675A-2281B4127B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41" b="89941" l="9961" r="89941">
                        <a14:foregroundMark x1="56738" y1="2441" x2="60449" y2="12988"/>
                        <a14:foregroundMark x1="60449" y1="12988" x2="60840" y2="12988"/>
                        <a14:foregroundMark x1="55859" y1="69727" x2="57129" y2="82910"/>
                        <a14:foregroundMark x1="55469" y1="78516" x2="54590" y2="82715"/>
                        <a14:foregroundMark x1="70215" y1="43750" x2="73340" y2="45020"/>
                        <a14:foregroundMark x1="43066" y1="43164" x2="41666" y2="47277"/>
                        <a14:foregroundMark x1="61523" y1="6543" x2="62207" y2="6445"/>
                        <a14:foregroundMark x1="52051" y1="14063" x2="51172" y2="14258"/>
                        <a14:foregroundMark x1="44141" y1="33789" x2="44629" y2="33496"/>
                        <a14:foregroundMark x1="46094" y1="24219" x2="45020" y2="24414"/>
                        <a14:backgroundMark x1="32617" y1="53223" x2="40234" y2="79688"/>
                        <a14:backgroundMark x1="40234" y1="79688" x2="39453" y2="79297"/>
                        <a14:backgroundMark x1="63770" y1="75781" x2="84961" y2="80078"/>
                        <a14:backgroundMark x1="76465" y1="44434" x2="83984" y2="57520"/>
                        <a14:backgroundMark x1="83984" y1="57520" x2="85059" y2="58301"/>
                        <a14:backgroundMark x1="67090" y1="42773" x2="68457" y2="46875"/>
                        <a14:backgroundMark x1="45215" y1="48828" x2="46094" y2="45020"/>
                        <a14:backgroundMark x1="65918" y1="14648" x2="68359" y2="23242"/>
                        <a14:backgroundMark x1="68359" y1="23242" x2="69336" y2="24121"/>
                        <a14:backgroundMark x1="42969" y1="30566" x2="40527" y2="43164"/>
                        <a14:backgroundMark x1="40527" y1="43164" x2="38281" y2="44043"/>
                        <a14:backgroundMark x1="49902" y1="31836" x2="49902" y2="32520"/>
                        <a14:backgroundMark x1="42188" y1="47559" x2="41602" y2="48535"/>
                      </a14:backgroundRemoval>
                    </a14:imgEffect>
                  </a14:imgLayer>
                </a14:imgProps>
              </a:ext>
            </a:extLst>
          </a:blip>
          <a:srcRect l="36645" r="12042" b="14184"/>
          <a:stretch/>
        </p:blipFill>
        <p:spPr>
          <a:xfrm>
            <a:off x="7902417" y="1811683"/>
            <a:ext cx="3230889" cy="54033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CFF284-991F-E8E8-1B8C-8D5EB7CB54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41" b="89941" l="9961" r="89941">
                        <a14:foregroundMark x1="56738" y1="2441" x2="60449" y2="12988"/>
                        <a14:foregroundMark x1="60449" y1="12988" x2="60840" y2="12988"/>
                        <a14:foregroundMark x1="55859" y1="69727" x2="57129" y2="82910"/>
                        <a14:foregroundMark x1="55469" y1="78516" x2="54590" y2="82715"/>
                        <a14:foregroundMark x1="70215" y1="43750" x2="73340" y2="45020"/>
                        <a14:foregroundMark x1="43066" y1="43164" x2="41666" y2="47277"/>
                        <a14:foregroundMark x1="61523" y1="6543" x2="62207" y2="6445"/>
                        <a14:foregroundMark x1="52051" y1="14063" x2="51172" y2="14258"/>
                        <a14:foregroundMark x1="44141" y1="33789" x2="44629" y2="33496"/>
                        <a14:foregroundMark x1="46094" y1="24219" x2="45020" y2="24414"/>
                        <a14:backgroundMark x1="32617" y1="53223" x2="40234" y2="79688"/>
                        <a14:backgroundMark x1="40234" y1="79688" x2="39453" y2="79297"/>
                        <a14:backgroundMark x1="63770" y1="75781" x2="84961" y2="80078"/>
                        <a14:backgroundMark x1="76465" y1="44434" x2="83984" y2="57520"/>
                        <a14:backgroundMark x1="83984" y1="57520" x2="85059" y2="58301"/>
                        <a14:backgroundMark x1="67090" y1="42773" x2="68457" y2="46875"/>
                        <a14:backgroundMark x1="45215" y1="48828" x2="46094" y2="45020"/>
                        <a14:backgroundMark x1="65918" y1="14648" x2="68359" y2="23242"/>
                        <a14:backgroundMark x1="68359" y1="23242" x2="69336" y2="24121"/>
                        <a14:backgroundMark x1="42969" y1="30566" x2="40527" y2="43164"/>
                        <a14:backgroundMark x1="40527" y1="43164" x2="38281" y2="44043"/>
                        <a14:backgroundMark x1="49902" y1="31836" x2="49902" y2="32520"/>
                        <a14:backgroundMark x1="42188" y1="47559" x2="41602" y2="48535"/>
                      </a14:backgroundRemoval>
                    </a14:imgEffect>
                  </a14:imgLayer>
                </a14:imgProps>
              </a:ext>
            </a:extLst>
          </a:blip>
          <a:srcRect l="36645" r="12042" b="14184"/>
          <a:stretch/>
        </p:blipFill>
        <p:spPr>
          <a:xfrm>
            <a:off x="5739443" y="2702094"/>
            <a:ext cx="1879320" cy="31429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E944EF0-54EF-5F57-79F4-2E410E87BC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41" b="89941" l="9961" r="89941">
                        <a14:foregroundMark x1="56738" y1="2441" x2="60449" y2="12988"/>
                        <a14:foregroundMark x1="60449" y1="12988" x2="60840" y2="12988"/>
                        <a14:foregroundMark x1="55859" y1="69727" x2="57129" y2="82910"/>
                        <a14:foregroundMark x1="55469" y1="78516" x2="54590" y2="82715"/>
                        <a14:foregroundMark x1="70215" y1="43750" x2="73340" y2="45020"/>
                        <a14:foregroundMark x1="43066" y1="43164" x2="41666" y2="47277"/>
                        <a14:foregroundMark x1="61523" y1="6543" x2="62207" y2="6445"/>
                        <a14:foregroundMark x1="52051" y1="14063" x2="51172" y2="14258"/>
                        <a14:foregroundMark x1="44141" y1="33789" x2="44629" y2="33496"/>
                        <a14:foregroundMark x1="46094" y1="24219" x2="45020" y2="24414"/>
                        <a14:backgroundMark x1="32617" y1="53223" x2="40234" y2="79688"/>
                        <a14:backgroundMark x1="40234" y1="79688" x2="39453" y2="79297"/>
                        <a14:backgroundMark x1="63770" y1="75781" x2="84961" y2="80078"/>
                        <a14:backgroundMark x1="76465" y1="44434" x2="83984" y2="57520"/>
                        <a14:backgroundMark x1="83984" y1="57520" x2="85059" y2="58301"/>
                        <a14:backgroundMark x1="67090" y1="42773" x2="68457" y2="46875"/>
                        <a14:backgroundMark x1="45215" y1="48828" x2="46094" y2="45020"/>
                        <a14:backgroundMark x1="65918" y1="14648" x2="68359" y2="23242"/>
                        <a14:backgroundMark x1="68359" y1="23242" x2="69336" y2="24121"/>
                        <a14:backgroundMark x1="42969" y1="30566" x2="40527" y2="43164"/>
                        <a14:backgroundMark x1="40527" y1="43164" x2="38281" y2="44043"/>
                        <a14:backgroundMark x1="49902" y1="31836" x2="49902" y2="32520"/>
                        <a14:backgroundMark x1="42188" y1="47559" x2="41602" y2="48535"/>
                      </a14:backgroundRemoval>
                    </a14:imgEffect>
                  </a14:imgLayer>
                </a14:imgProps>
              </a:ext>
            </a:extLst>
          </a:blip>
          <a:srcRect l="36645" r="12042" b="14184"/>
          <a:stretch/>
        </p:blipFill>
        <p:spPr>
          <a:xfrm>
            <a:off x="5875971" y="3803085"/>
            <a:ext cx="589688" cy="9861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90FC6BC-83D5-5DDC-AE66-3CFC764B9F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41" b="89941" l="9961" r="89941">
                        <a14:foregroundMark x1="56738" y1="2441" x2="60449" y2="12988"/>
                        <a14:foregroundMark x1="60449" y1="12988" x2="60840" y2="12988"/>
                        <a14:foregroundMark x1="55859" y1="69727" x2="57129" y2="82910"/>
                        <a14:foregroundMark x1="55469" y1="78516" x2="54590" y2="82715"/>
                        <a14:foregroundMark x1="70215" y1="43750" x2="73340" y2="45020"/>
                        <a14:foregroundMark x1="43066" y1="43164" x2="41666" y2="47277"/>
                        <a14:foregroundMark x1="61523" y1="6543" x2="62207" y2="6445"/>
                        <a14:foregroundMark x1="52051" y1="14063" x2="51172" y2="14258"/>
                        <a14:foregroundMark x1="44141" y1="33789" x2="44629" y2="33496"/>
                        <a14:foregroundMark x1="46094" y1="24219" x2="45020" y2="24414"/>
                        <a14:backgroundMark x1="32617" y1="53223" x2="40234" y2="79688"/>
                        <a14:backgroundMark x1="40234" y1="79688" x2="39453" y2="79297"/>
                        <a14:backgroundMark x1="63770" y1="75781" x2="84961" y2="80078"/>
                        <a14:backgroundMark x1="76465" y1="44434" x2="83984" y2="57520"/>
                        <a14:backgroundMark x1="83984" y1="57520" x2="85059" y2="58301"/>
                        <a14:backgroundMark x1="67090" y1="42773" x2="68457" y2="46875"/>
                        <a14:backgroundMark x1="45215" y1="48828" x2="46094" y2="45020"/>
                        <a14:backgroundMark x1="65918" y1="14648" x2="68359" y2="23242"/>
                        <a14:backgroundMark x1="68359" y1="23242" x2="69336" y2="24121"/>
                        <a14:backgroundMark x1="42969" y1="30566" x2="40527" y2="43164"/>
                        <a14:backgroundMark x1="40527" y1="43164" x2="38281" y2="44043"/>
                        <a14:backgroundMark x1="49902" y1="31836" x2="49902" y2="32520"/>
                        <a14:backgroundMark x1="42188" y1="47559" x2="41602" y2="48535"/>
                      </a14:backgroundRemoval>
                    </a14:imgEffect>
                  </a14:imgLayer>
                </a14:imgProps>
              </a:ext>
            </a:extLst>
          </a:blip>
          <a:srcRect l="36645" r="12042" b="14184"/>
          <a:stretch/>
        </p:blipFill>
        <p:spPr>
          <a:xfrm>
            <a:off x="6006243" y="4073523"/>
            <a:ext cx="239244" cy="400110"/>
          </a:xfrm>
          <a:prstGeom prst="rect">
            <a:avLst/>
          </a:prstGeom>
        </p:spPr>
      </p:pic>
      <p:sp>
        <p:nvSpPr>
          <p:cNvPr id="17" name="Rectangl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C303F7E-AEC7-1655-87C1-ED8A7C256687}"/>
              </a:ext>
            </a:extLst>
          </p:cNvPr>
          <p:cNvSpPr/>
          <p:nvPr/>
        </p:nvSpPr>
        <p:spPr>
          <a:xfrm>
            <a:off x="5783196" y="3627189"/>
            <a:ext cx="702248" cy="92397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757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ootsteps Concre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5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0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5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65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70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9" grpId="1" animBg="1"/>
      <p:bldP spid="7" grpId="0" animBg="1"/>
      <p:bldP spid="7" grpId="1" animBg="1"/>
      <p:bldP spid="4" grpId="0" animBg="1"/>
      <p:bldP spid="5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73AB28F2-9C85-1F67-B039-1B7E107AB9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296"/>
          <a:stretch/>
        </p:blipFill>
        <p:spPr>
          <a:xfrm>
            <a:off x="7946739" y="36491"/>
            <a:ext cx="4204473" cy="6785019"/>
          </a:xfrm>
          <a:prstGeom prst="rect">
            <a:avLst/>
          </a:prstGeom>
          <a:ln w="50800">
            <a:solidFill>
              <a:schemeClr val="bg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2FD1AA2-87F7-3A6D-9F67-F2EBBF768D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73" t="584" r="4463" b="-584"/>
          <a:stretch/>
        </p:blipFill>
        <p:spPr>
          <a:xfrm>
            <a:off x="3640530" y="36491"/>
            <a:ext cx="4259622" cy="6785018"/>
          </a:xfrm>
          <a:prstGeom prst="rect">
            <a:avLst/>
          </a:prstGeom>
          <a:ln w="50800">
            <a:solidFill>
              <a:schemeClr val="bg1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1FF2A37-27BB-D2FC-AE05-BE625CECC3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232" r="23485"/>
          <a:stretch/>
        </p:blipFill>
        <p:spPr>
          <a:xfrm>
            <a:off x="40788" y="36492"/>
            <a:ext cx="3640397" cy="6785017"/>
          </a:xfrm>
          <a:prstGeom prst="rect">
            <a:avLst/>
          </a:prstGeom>
          <a:ln w="50800">
            <a:solidFill>
              <a:schemeClr val="bg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01BC15-FFCB-D8E4-28BB-1714B9661639}"/>
              </a:ext>
            </a:extLst>
          </p:cNvPr>
          <p:cNvSpPr txBox="1"/>
          <p:nvPr/>
        </p:nvSpPr>
        <p:spPr>
          <a:xfrm>
            <a:off x="5216292" y="5956814"/>
            <a:ext cx="2421253" cy="400110"/>
          </a:xfrm>
          <a:prstGeom prst="rect">
            <a:avLst/>
          </a:prstGeom>
          <a:solidFill>
            <a:schemeClr val="bg1"/>
          </a:solidFill>
          <a:effectLst>
            <a:outerShdw blurRad="50800" dist="127000" dir="2700000" algn="tl" rotWithShape="0">
              <a:prstClr val="black">
                <a:alpha val="8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Tekton Pro Ext" panose="020F0605020208020904" pitchFamily="34" charset="0"/>
                <a:cs typeface="Arial" panose="020B0604020202020204" pitchFamily="34" charset="0"/>
              </a:rPr>
              <a:t>Observational…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5793E4-6440-2062-4C30-6852309D639E}"/>
              </a:ext>
            </a:extLst>
          </p:cNvPr>
          <p:cNvSpPr txBox="1"/>
          <p:nvPr/>
        </p:nvSpPr>
        <p:spPr>
          <a:xfrm>
            <a:off x="10501095" y="5956814"/>
            <a:ext cx="1248453" cy="400110"/>
          </a:xfrm>
          <a:prstGeom prst="rect">
            <a:avLst/>
          </a:prstGeom>
          <a:solidFill>
            <a:schemeClr val="bg1"/>
          </a:solidFill>
          <a:effectLst>
            <a:outerShdw blurRad="50800" dist="127000" dir="2700000" algn="tl" rotWithShape="0">
              <a:prstClr val="black">
                <a:alpha val="8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Tekton Pro Ext" panose="020F0605020208020904" pitchFamily="34" charset="0"/>
                <a:cs typeface="Arial" panose="020B0604020202020204" pitchFamily="34" charset="0"/>
              </a:rPr>
              <a:t>Critical.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088EF5-57EC-F7E1-D375-9CFC57F32785}"/>
              </a:ext>
            </a:extLst>
          </p:cNvPr>
          <p:cNvSpPr txBox="1"/>
          <p:nvPr/>
        </p:nvSpPr>
        <p:spPr>
          <a:xfrm rot="21378625">
            <a:off x="-373767" y="848204"/>
            <a:ext cx="46135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0" dirty="0">
                <a:solidFill>
                  <a:srgbClr val="FFFF00"/>
                </a:solidFill>
                <a:latin typeface="Hey August" pitchFamily="2" charset="0"/>
                <a:cs typeface="Lato Semibold" panose="020F0502020204030203" pitchFamily="34" charset="0"/>
              </a:rPr>
              <a:t>Sociology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3CB9D1-910A-D007-EF96-387C0C09B7C6}"/>
              </a:ext>
            </a:extLst>
          </p:cNvPr>
          <p:cNvSpPr txBox="1"/>
          <p:nvPr/>
        </p:nvSpPr>
        <p:spPr>
          <a:xfrm rot="21198851">
            <a:off x="-15435" y="-34923"/>
            <a:ext cx="423474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7500" dirty="0">
                <a:solidFill>
                  <a:schemeClr val="bg1"/>
                </a:solidFill>
                <a:latin typeface="Hey August" pitchFamily="2" charset="0"/>
                <a:cs typeface="Lato Semibold" panose="020F0502020204030203" pitchFamily="34" charset="0"/>
              </a:rPr>
              <a:t>Investigating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616417-7F40-F58C-B010-39FC7C6C834E}"/>
              </a:ext>
            </a:extLst>
          </p:cNvPr>
          <p:cNvSpPr txBox="1"/>
          <p:nvPr/>
        </p:nvSpPr>
        <p:spPr>
          <a:xfrm>
            <a:off x="2812026" y="3392509"/>
            <a:ext cx="6154993" cy="707886"/>
          </a:xfrm>
          <a:prstGeom prst="rect">
            <a:avLst/>
          </a:prstGeom>
          <a:solidFill>
            <a:schemeClr val="bg1"/>
          </a:solidFill>
          <a:effectLst>
            <a:outerShdw blurRad="50800" dist="127000" dir="2700000" algn="tl" rotWithShape="0">
              <a:prstClr val="black">
                <a:alpha val="8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Tekton Pro Ext" panose="020F0605020208020904" pitchFamily="34" charset="0"/>
                <a:cs typeface="Arial" panose="020B0604020202020204" pitchFamily="34" charset="0"/>
              </a:rPr>
              <a:t>And our ability to see “The Bigger Picture” depends on developing a range of skills…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DE1856-A300-D24C-9373-1362E95F4704}"/>
              </a:ext>
            </a:extLst>
          </p:cNvPr>
          <p:cNvSpPr txBox="1"/>
          <p:nvPr/>
        </p:nvSpPr>
        <p:spPr>
          <a:xfrm>
            <a:off x="1466249" y="5956814"/>
            <a:ext cx="1901468" cy="400110"/>
          </a:xfrm>
          <a:prstGeom prst="rect">
            <a:avLst/>
          </a:prstGeom>
          <a:solidFill>
            <a:schemeClr val="bg1"/>
          </a:solidFill>
          <a:effectLst>
            <a:outerShdw blurRad="50800" dist="127000" dir="2700000" algn="tl" rotWithShape="0">
              <a:prstClr val="black">
                <a:alpha val="8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Tekton Pro Ext" panose="020F0605020208020904" pitchFamily="34" charset="0"/>
                <a:cs typeface="Arial" panose="020B0604020202020204" pitchFamily="34" charset="0"/>
              </a:rPr>
              <a:t>Analytical…</a:t>
            </a:r>
          </a:p>
        </p:txBody>
      </p:sp>
    </p:spTree>
    <p:extLst>
      <p:ext uri="{BB962C8B-B14F-4D97-AF65-F5344CB8AC3E}">
        <p14:creationId xmlns:p14="http://schemas.microsoft.com/office/powerpoint/2010/main" val="413264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4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062E5F-2D21-0517-DE37-B7004E6CBE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86" y="56755"/>
            <a:ext cx="6029514" cy="6458345"/>
          </a:xfrm>
          <a:prstGeom prst="rect">
            <a:avLst/>
          </a:prstGeom>
          <a:ln w="50800">
            <a:solidFill>
              <a:schemeClr val="bg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C403BA-A794-CA97-978D-8813A30E46DD}"/>
              </a:ext>
            </a:extLst>
          </p:cNvPr>
          <p:cNvSpPr txBox="1"/>
          <p:nvPr/>
        </p:nvSpPr>
        <p:spPr>
          <a:xfrm>
            <a:off x="1098091" y="5607332"/>
            <a:ext cx="4853562" cy="707886"/>
          </a:xfrm>
          <a:prstGeom prst="rect">
            <a:avLst/>
          </a:prstGeom>
          <a:solidFill>
            <a:schemeClr val="bg1"/>
          </a:solidFill>
          <a:effectLst>
            <a:outerShdw blurRad="50800" dist="127000" dir="2700000" algn="tl" rotWithShape="0">
              <a:prstClr val="black">
                <a:alpha val="8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Tekton Pro Ext" panose="020F0605020208020904" pitchFamily="34" charset="0"/>
                <a:cs typeface="Arial" panose="020B0604020202020204" pitchFamily="34" charset="0"/>
              </a:rPr>
              <a:t>Think like a detective and unlock your sociological imagination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C544F9-F975-F185-056E-AD7AD1CA3629}"/>
              </a:ext>
            </a:extLst>
          </p:cNvPr>
          <p:cNvSpPr txBox="1"/>
          <p:nvPr/>
        </p:nvSpPr>
        <p:spPr>
          <a:xfrm rot="21378625">
            <a:off x="-373767" y="848204"/>
            <a:ext cx="46135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0" dirty="0">
                <a:solidFill>
                  <a:srgbClr val="FFFF00"/>
                </a:solidFill>
                <a:latin typeface="Hey August" pitchFamily="2" charset="0"/>
                <a:cs typeface="Lato Semibold" panose="020F0502020204030203" pitchFamily="34" charset="0"/>
              </a:rPr>
              <a:t>Sociology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6125C2-2711-2EB8-2094-AFC76FC849D9}"/>
              </a:ext>
            </a:extLst>
          </p:cNvPr>
          <p:cNvSpPr txBox="1"/>
          <p:nvPr/>
        </p:nvSpPr>
        <p:spPr>
          <a:xfrm rot="21198851">
            <a:off x="-15435" y="-34923"/>
            <a:ext cx="423474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7500" dirty="0">
                <a:solidFill>
                  <a:schemeClr val="bg1"/>
                </a:solidFill>
                <a:latin typeface="Hey August" pitchFamily="2" charset="0"/>
                <a:cs typeface="Lato Semibold" panose="020F0502020204030203" pitchFamily="34" charset="0"/>
              </a:rPr>
              <a:t>Investigating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E9B606-7B42-FD84-5DA4-A8ACAD5E17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2485" y="56755"/>
            <a:ext cx="6000017" cy="3419093"/>
          </a:xfrm>
          <a:prstGeom prst="rect">
            <a:avLst/>
          </a:prstGeom>
          <a:ln w="50800">
            <a:solidFill>
              <a:schemeClr val="bg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7909A5-FBF3-D975-183A-18B1A3396105}"/>
              </a:ext>
            </a:extLst>
          </p:cNvPr>
          <p:cNvSpPr txBox="1"/>
          <p:nvPr/>
        </p:nvSpPr>
        <p:spPr>
          <a:xfrm>
            <a:off x="6236084" y="501076"/>
            <a:ext cx="2219759" cy="400110"/>
          </a:xfrm>
          <a:prstGeom prst="rect">
            <a:avLst/>
          </a:prstGeom>
          <a:solidFill>
            <a:schemeClr val="bg1"/>
          </a:solidFill>
          <a:effectLst>
            <a:outerShdw blurRad="50800" dist="127000" dir="2700000" algn="tl" rotWithShape="0">
              <a:prstClr val="black">
                <a:alpha val="8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Tekton Pro Ext" panose="020F0605020208020904" pitchFamily="34" charset="0"/>
                <a:cs typeface="Arial" panose="020B0604020202020204" pitchFamily="34" charset="0"/>
              </a:rPr>
              <a:t>Ask questions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468D88-79F0-A63E-FDED-E5B14889BA91}"/>
              </a:ext>
            </a:extLst>
          </p:cNvPr>
          <p:cNvSpPr/>
          <p:nvPr/>
        </p:nvSpPr>
        <p:spPr>
          <a:xfrm>
            <a:off x="6145689" y="3475848"/>
            <a:ext cx="6029513" cy="3039252"/>
          </a:xfrm>
          <a:prstGeom prst="rect">
            <a:avLst/>
          </a:prstGeom>
          <a:blipFill>
            <a:blip r:embed="rId4"/>
            <a:stretch>
              <a:fillRect b="-11282"/>
            </a:stretch>
          </a:blipFill>
          <a:ln w="508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1F483E-9ABF-8B30-A25F-9556D1609A7E}"/>
              </a:ext>
            </a:extLst>
          </p:cNvPr>
          <p:cNvSpPr txBox="1"/>
          <p:nvPr/>
        </p:nvSpPr>
        <p:spPr>
          <a:xfrm>
            <a:off x="6304302" y="5607332"/>
            <a:ext cx="2622882" cy="707886"/>
          </a:xfrm>
          <a:prstGeom prst="rect">
            <a:avLst/>
          </a:prstGeom>
          <a:solidFill>
            <a:schemeClr val="bg1"/>
          </a:solidFill>
          <a:effectLst>
            <a:outerShdw blurRad="50800" dist="127000" dir="2700000" algn="tl" rotWithShape="0">
              <a:prstClr val="black">
                <a:alpha val="8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Tekton Pro Ext" panose="020F0605020208020904" pitchFamily="34" charset="0"/>
                <a:cs typeface="Arial" panose="020B0604020202020204" pitchFamily="34" charset="0"/>
              </a:rPr>
              <a:t>Apply concepts critically…</a:t>
            </a:r>
          </a:p>
        </p:txBody>
      </p:sp>
      <p:sp>
        <p:nvSpPr>
          <p:cNvPr id="7" name="Oval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67B5245-034A-DA07-699F-E00ABCC51DF0}"/>
              </a:ext>
            </a:extLst>
          </p:cNvPr>
          <p:cNvSpPr/>
          <p:nvPr/>
        </p:nvSpPr>
        <p:spPr>
          <a:xfrm>
            <a:off x="3934138" y="3180944"/>
            <a:ext cx="836579" cy="836579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85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1D64F6A-EB3C-603E-86DA-65E79FAF41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86" y="56755"/>
            <a:ext cx="6029514" cy="6458345"/>
          </a:xfrm>
          <a:prstGeom prst="rect">
            <a:avLst/>
          </a:prstGeom>
          <a:ln w="50800">
            <a:solidFill>
              <a:schemeClr val="bg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C403BA-A794-CA97-978D-8813A30E46DD}"/>
              </a:ext>
            </a:extLst>
          </p:cNvPr>
          <p:cNvSpPr txBox="1"/>
          <p:nvPr/>
        </p:nvSpPr>
        <p:spPr>
          <a:xfrm>
            <a:off x="584200" y="5832724"/>
            <a:ext cx="5207000" cy="400110"/>
          </a:xfrm>
          <a:prstGeom prst="rect">
            <a:avLst/>
          </a:prstGeom>
          <a:solidFill>
            <a:schemeClr val="bg1"/>
          </a:solidFill>
          <a:effectLst>
            <a:outerShdw blurRad="50800" dist="127000" dir="2700000" algn="tl" rotWithShape="0">
              <a:prstClr val="black">
                <a:alpha val="8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Tekton Pro Ext" panose="020F0605020208020904" pitchFamily="34" charset="0"/>
                <a:cs typeface="Arial" panose="020B0604020202020204" pitchFamily="34" charset="0"/>
              </a:rPr>
              <a:t>Unlock your sociological imagination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786363-20D8-58C1-874D-C32ABA84B00A}"/>
              </a:ext>
            </a:extLst>
          </p:cNvPr>
          <p:cNvSpPr txBox="1"/>
          <p:nvPr/>
        </p:nvSpPr>
        <p:spPr>
          <a:xfrm>
            <a:off x="12369238" y="5207222"/>
            <a:ext cx="5288249" cy="400110"/>
          </a:xfrm>
          <a:prstGeom prst="rect">
            <a:avLst/>
          </a:prstGeom>
          <a:solidFill>
            <a:schemeClr val="bg1"/>
          </a:solidFill>
          <a:effectLst>
            <a:outerShdw blurRad="50800" dist="127000" dir="2700000" algn="tl" rotWithShape="0">
              <a:prstClr val="black">
                <a:alpha val="8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Tekton Pro Ext" panose="020F0605020208020904" pitchFamily="34" charset="0"/>
                <a:cs typeface="Arial" panose="020B0604020202020204" pitchFamily="34" charset="0"/>
              </a:rPr>
              <a:t>In terms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6BDCBC-837D-D053-739C-FFA70CF04E5E}"/>
              </a:ext>
            </a:extLst>
          </p:cNvPr>
          <p:cNvSpPr txBox="1"/>
          <p:nvPr/>
        </p:nvSpPr>
        <p:spPr>
          <a:xfrm>
            <a:off x="12369238" y="5889631"/>
            <a:ext cx="7613161" cy="400110"/>
          </a:xfrm>
          <a:prstGeom prst="rect">
            <a:avLst/>
          </a:prstGeom>
          <a:solidFill>
            <a:schemeClr val="bg1"/>
          </a:solidFill>
          <a:effectLst>
            <a:outerShdw blurRad="50800" dist="127000" dir="2700000" algn="tl" rotWithShape="0">
              <a:prstClr val="black">
                <a:alpha val="8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Tekton Pro Ext" panose="020F0605020208020904" pitchFamily="34" charset="0"/>
                <a:cs typeface="Arial" panose="020B0604020202020204" pitchFamily="34" charset="0"/>
              </a:rPr>
              <a:t>Because 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C544F9-F975-F185-056E-AD7AD1CA3629}"/>
              </a:ext>
            </a:extLst>
          </p:cNvPr>
          <p:cNvSpPr txBox="1"/>
          <p:nvPr/>
        </p:nvSpPr>
        <p:spPr>
          <a:xfrm rot="21378625">
            <a:off x="-373767" y="848204"/>
            <a:ext cx="46135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0" dirty="0">
                <a:solidFill>
                  <a:srgbClr val="FFFF00"/>
                </a:solidFill>
                <a:latin typeface="Hey August" pitchFamily="2" charset="0"/>
                <a:cs typeface="Lato Semibold" panose="020F0502020204030203" pitchFamily="34" charset="0"/>
              </a:rPr>
              <a:t>Sociology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6125C2-2711-2EB8-2094-AFC76FC849D9}"/>
              </a:ext>
            </a:extLst>
          </p:cNvPr>
          <p:cNvSpPr txBox="1"/>
          <p:nvPr/>
        </p:nvSpPr>
        <p:spPr>
          <a:xfrm rot="21198851">
            <a:off x="-15435" y="-34923"/>
            <a:ext cx="423474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7500" dirty="0">
                <a:solidFill>
                  <a:schemeClr val="bg1"/>
                </a:solidFill>
                <a:latin typeface="Hey August" pitchFamily="2" charset="0"/>
                <a:cs typeface="Lato Semibold" panose="020F0502020204030203" pitchFamily="34" charset="0"/>
              </a:rPr>
              <a:t>Investigating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E9B606-7B42-FD84-5DA4-A8ACAD5E17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2485" y="74897"/>
            <a:ext cx="6000017" cy="3357409"/>
          </a:xfrm>
          <a:prstGeom prst="rect">
            <a:avLst/>
          </a:prstGeom>
          <a:ln w="50800">
            <a:solidFill>
              <a:schemeClr val="bg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7909A5-FBF3-D975-183A-18B1A3396105}"/>
              </a:ext>
            </a:extLst>
          </p:cNvPr>
          <p:cNvSpPr txBox="1"/>
          <p:nvPr/>
        </p:nvSpPr>
        <p:spPr>
          <a:xfrm>
            <a:off x="6454117" y="301021"/>
            <a:ext cx="1580930" cy="400110"/>
          </a:xfrm>
          <a:prstGeom prst="rect">
            <a:avLst/>
          </a:prstGeom>
          <a:solidFill>
            <a:schemeClr val="bg1"/>
          </a:solidFill>
          <a:effectLst>
            <a:outerShdw blurRad="50800" dist="127000" dir="2700000" algn="tl" rotWithShape="0">
              <a:prstClr val="black">
                <a:alpha val="8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Tekton Pro Ext" panose="020F0605020208020904" pitchFamily="34" charset="0"/>
                <a:cs typeface="Arial" panose="020B0604020202020204" pitchFamily="34" charset="0"/>
              </a:rPr>
              <a:t>Analyse…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468D88-79F0-A63E-FDED-E5B14889BA91}"/>
              </a:ext>
            </a:extLst>
          </p:cNvPr>
          <p:cNvSpPr/>
          <p:nvPr/>
        </p:nvSpPr>
        <p:spPr>
          <a:xfrm>
            <a:off x="6145689" y="3475848"/>
            <a:ext cx="6029513" cy="3064652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508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1F483E-9ABF-8B30-A25F-9556D1609A7E}"/>
              </a:ext>
            </a:extLst>
          </p:cNvPr>
          <p:cNvSpPr txBox="1"/>
          <p:nvPr/>
        </p:nvSpPr>
        <p:spPr>
          <a:xfrm>
            <a:off x="7120648" y="5889631"/>
            <a:ext cx="4727641" cy="400110"/>
          </a:xfrm>
          <a:prstGeom prst="rect">
            <a:avLst/>
          </a:prstGeom>
          <a:solidFill>
            <a:schemeClr val="bg1"/>
          </a:solidFill>
          <a:effectLst>
            <a:outerShdw blurRad="50800" dist="127000" dir="2700000" algn="tl" rotWithShape="0">
              <a:prstClr val="black">
                <a:alpha val="8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Tekton Pro Ext" panose="020F0605020208020904" pitchFamily="34" charset="0"/>
                <a:cs typeface="Arial" panose="020B0604020202020204" pitchFamily="34" charset="0"/>
              </a:rPr>
              <a:t>Question common assumptions…</a:t>
            </a:r>
          </a:p>
        </p:txBody>
      </p:sp>
      <p:sp>
        <p:nvSpPr>
          <p:cNvPr id="2" name="Oval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3DC412C-D196-84AC-5B1F-EE76AC30B05F}"/>
              </a:ext>
            </a:extLst>
          </p:cNvPr>
          <p:cNvSpPr/>
          <p:nvPr/>
        </p:nvSpPr>
        <p:spPr>
          <a:xfrm>
            <a:off x="3934138" y="3180944"/>
            <a:ext cx="836579" cy="836579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508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1D64F6A-EB3C-603E-86DA-65E79FAF41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86" y="56755"/>
            <a:ext cx="6029514" cy="6458345"/>
          </a:xfrm>
          <a:prstGeom prst="rect">
            <a:avLst/>
          </a:prstGeom>
          <a:ln w="50800">
            <a:solidFill>
              <a:schemeClr val="bg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C403BA-A794-CA97-978D-8813A30E46DD}"/>
              </a:ext>
            </a:extLst>
          </p:cNvPr>
          <p:cNvSpPr txBox="1"/>
          <p:nvPr/>
        </p:nvSpPr>
        <p:spPr>
          <a:xfrm>
            <a:off x="584200" y="5832724"/>
            <a:ext cx="5207000" cy="400110"/>
          </a:xfrm>
          <a:prstGeom prst="rect">
            <a:avLst/>
          </a:prstGeom>
          <a:solidFill>
            <a:schemeClr val="bg1"/>
          </a:solidFill>
          <a:effectLst>
            <a:outerShdw blurRad="50800" dist="127000" dir="2700000" algn="tl" rotWithShape="0">
              <a:prstClr val="black">
                <a:alpha val="8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Tekton Pro Ext" panose="020F0605020208020904" pitchFamily="34" charset="0"/>
                <a:cs typeface="Arial" panose="020B0604020202020204" pitchFamily="34" charset="0"/>
              </a:rPr>
              <a:t>Unlock your sociological imagination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C544F9-F975-F185-056E-AD7AD1CA3629}"/>
              </a:ext>
            </a:extLst>
          </p:cNvPr>
          <p:cNvSpPr txBox="1"/>
          <p:nvPr/>
        </p:nvSpPr>
        <p:spPr>
          <a:xfrm rot="21378625">
            <a:off x="-373767" y="848204"/>
            <a:ext cx="46135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0" dirty="0">
                <a:solidFill>
                  <a:srgbClr val="FFFF00"/>
                </a:solidFill>
                <a:latin typeface="Hey August" pitchFamily="2" charset="0"/>
                <a:cs typeface="Lato Semibold" panose="020F0502020204030203" pitchFamily="34" charset="0"/>
              </a:rPr>
              <a:t>Sociology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6125C2-2711-2EB8-2094-AFC76FC849D9}"/>
              </a:ext>
            </a:extLst>
          </p:cNvPr>
          <p:cNvSpPr txBox="1"/>
          <p:nvPr/>
        </p:nvSpPr>
        <p:spPr>
          <a:xfrm rot="21198851">
            <a:off x="-15435" y="-34923"/>
            <a:ext cx="423474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7500" dirty="0">
                <a:solidFill>
                  <a:schemeClr val="bg1"/>
                </a:solidFill>
                <a:latin typeface="Hey August" pitchFamily="2" charset="0"/>
                <a:cs typeface="Lato Semibold" panose="020F0502020204030203" pitchFamily="34" charset="0"/>
              </a:rPr>
              <a:t>Investigating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E9B606-7B42-FD84-5DA4-A8ACAD5E17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2485" y="56755"/>
            <a:ext cx="6000017" cy="3290693"/>
          </a:xfrm>
          <a:prstGeom prst="rect">
            <a:avLst/>
          </a:prstGeom>
          <a:ln w="50800">
            <a:solidFill>
              <a:schemeClr val="bg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7909A5-FBF3-D975-183A-18B1A3396105}"/>
              </a:ext>
            </a:extLst>
          </p:cNvPr>
          <p:cNvSpPr txBox="1"/>
          <p:nvPr/>
        </p:nvSpPr>
        <p:spPr>
          <a:xfrm>
            <a:off x="6376294" y="501076"/>
            <a:ext cx="2563425" cy="400110"/>
          </a:xfrm>
          <a:prstGeom prst="rect">
            <a:avLst/>
          </a:prstGeom>
          <a:solidFill>
            <a:schemeClr val="bg1"/>
          </a:solidFill>
          <a:effectLst>
            <a:outerShdw blurRad="50800" dist="127000" dir="2700000" algn="tl" rotWithShape="0">
              <a:prstClr val="black">
                <a:alpha val="8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Tekton Pro Ext" panose="020F0605020208020904" pitchFamily="34" charset="0"/>
                <a:cs typeface="Arial" panose="020B0604020202020204" pitchFamily="34" charset="0"/>
              </a:rPr>
              <a:t>Be systematic…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468D88-79F0-A63E-FDED-E5B14889BA91}"/>
              </a:ext>
            </a:extLst>
          </p:cNvPr>
          <p:cNvSpPr/>
          <p:nvPr/>
        </p:nvSpPr>
        <p:spPr>
          <a:xfrm>
            <a:off x="6145689" y="3475848"/>
            <a:ext cx="6029513" cy="3064652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508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1F483E-9ABF-8B30-A25F-9556D1609A7E}"/>
              </a:ext>
            </a:extLst>
          </p:cNvPr>
          <p:cNvSpPr txBox="1"/>
          <p:nvPr/>
        </p:nvSpPr>
        <p:spPr>
          <a:xfrm>
            <a:off x="6574055" y="5407277"/>
            <a:ext cx="2061531" cy="400110"/>
          </a:xfrm>
          <a:prstGeom prst="rect">
            <a:avLst/>
          </a:prstGeom>
          <a:solidFill>
            <a:schemeClr val="bg1"/>
          </a:solidFill>
          <a:effectLst>
            <a:outerShdw blurRad="50800" dist="127000" dir="2700000" algn="tl" rotWithShape="0">
              <a:prstClr val="black">
                <a:alpha val="8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Tekton Pro Ext" panose="020F0605020208020904" pitchFamily="34" charset="0"/>
                <a:cs typeface="Arial" panose="020B0604020202020204" pitchFamily="34" charset="0"/>
              </a:rPr>
              <a:t>Empathise…</a:t>
            </a:r>
          </a:p>
        </p:txBody>
      </p:sp>
      <p:sp>
        <p:nvSpPr>
          <p:cNvPr id="2" name="Oval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A3B60F4-767F-D053-7359-2224CFCF663A}"/>
              </a:ext>
            </a:extLst>
          </p:cNvPr>
          <p:cNvSpPr/>
          <p:nvPr/>
        </p:nvSpPr>
        <p:spPr>
          <a:xfrm>
            <a:off x="3934138" y="3180944"/>
            <a:ext cx="836579" cy="836579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704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6FD47B-ACB6-D958-BE6B-3DA2A1AC18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8" t="2686" r="78" b="3876"/>
          <a:stretch/>
        </p:blipFill>
        <p:spPr>
          <a:xfrm flipH="1">
            <a:off x="-1" y="-29473"/>
            <a:ext cx="12192000" cy="69169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E64F27-54F9-F69A-942C-E5FE82A5C80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25" b="99121" l="879" r="89844">
                        <a14:foregroundMark x1="24316" y1="3125" x2="13770" y2="94336"/>
                        <a14:foregroundMark x1="28613" y1="4980" x2="18164" y2="9570"/>
                        <a14:foregroundMark x1="18164" y1="9570" x2="17871" y2="10352"/>
                        <a14:foregroundMark x1="18262" y1="26953" x2="4883" y2="44629"/>
                        <a14:foregroundMark x1="4883" y1="44629" x2="4785" y2="45605"/>
                        <a14:foregroundMark x1="1752" y1="37733" x2="879" y2="38184"/>
                        <a14:foregroundMark x1="9375" y1="33789" x2="2337" y2="37430"/>
                        <a14:foregroundMark x1="879" y1="38184" x2="879" y2="38184"/>
                        <a14:foregroundMark x1="27246" y1="43262" x2="27051" y2="94629"/>
                        <a14:foregroundMark x1="27051" y1="94629" x2="26855" y2="95215"/>
                        <a14:foregroundMark x1="33594" y1="79980" x2="33105" y2="99121"/>
                        <a14:foregroundMark x1="44531" y1="83398" x2="40820" y2="97852"/>
                        <a14:foregroundMark x1="47266" y1="78906" x2="46484" y2="83008"/>
                        <a14:foregroundMark x1="10547" y1="49219" x2="12500" y2="92676"/>
                        <a14:foregroundMark x1="12500" y1="92676" x2="13184" y2="93652"/>
                        <a14:foregroundMark x1="42676" y1="65527" x2="43848" y2="81641"/>
                        <a14:foregroundMark x1="46191" y1="73047" x2="45898" y2="75879"/>
                        <a14:backgroundMark x1="46875" y1="6055" x2="63477" y2="62500"/>
                        <a14:backgroundMark x1="50781" y1="49805" x2="52148" y2="61816"/>
                        <a14:backgroundMark x1="52148" y1="61816" x2="54883" y2="62402"/>
                        <a14:backgroundMark x1="34082" y1="30371" x2="41016" y2="29883"/>
                        <a14:backgroundMark x1="41016" y1="29883" x2="48828" y2="30273"/>
                        <a14:backgroundMark x1="3711" y1="29688" x2="781" y2="36035"/>
                        <a14:backgroundMark x1="781" y1="36035" x2="293" y2="36426"/>
                        <a14:backgroundMark x1="8105" y1="28613" x2="1270" y2="34375"/>
                        <a14:backgroundMark x1="50000" y1="64453" x2="51855" y2="71680"/>
                        <a14:backgroundMark x1="48926" y1="76074" x2="48633" y2="77441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48652"/>
          <a:stretch/>
        </p:blipFill>
        <p:spPr>
          <a:xfrm flipH="1">
            <a:off x="9097788" y="-29473"/>
            <a:ext cx="3521423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9BD07A-9E23-8BC7-5865-8636B8090BD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37" b="99219" l="9961" r="89844">
                        <a14:foregroundMark x1="54004" y1="10840" x2="58887" y2="78418"/>
                        <a14:foregroundMark x1="58887" y1="78418" x2="57324" y2="91406"/>
                        <a14:foregroundMark x1="57324" y1="91406" x2="58594" y2="93945"/>
                        <a14:foregroundMark x1="48438" y1="4102" x2="45605" y2="17480"/>
                        <a14:foregroundMark x1="45605" y1="17480" x2="44629" y2="17773"/>
                        <a14:foregroundMark x1="56152" y1="2832" x2="70410" y2="60645"/>
                        <a14:foregroundMark x1="70410" y1="60645" x2="70508" y2="60645"/>
                        <a14:foregroundMark x1="59863" y1="5566" x2="76367" y2="18555"/>
                        <a14:foregroundMark x1="42969" y1="17773" x2="33691" y2="62500"/>
                        <a14:foregroundMark x1="33691" y1="62500" x2="33203" y2="61914"/>
                        <a14:foregroundMark x1="29004" y1="38867" x2="28125" y2="48047"/>
                        <a14:foregroundMark x1="38086" y1="21289" x2="34277" y2="25098"/>
                        <a14:foregroundMark x1="38379" y1="19336" x2="40820" y2="25098"/>
                        <a14:foregroundMark x1="83203" y1="60938" x2="77930" y2="93945"/>
                        <a14:foregroundMark x1="77930" y1="93945" x2="77930" y2="93945"/>
                        <a14:foregroundMark x1="82031" y1="80273" x2="87109" y2="99219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3782" r="4551"/>
          <a:stretch/>
        </p:blipFill>
        <p:spPr>
          <a:xfrm>
            <a:off x="-1219200" y="0"/>
            <a:ext cx="5600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09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6FD47B-ACB6-D958-BE6B-3DA2A1AC18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8" t="2686" r="78" b="3876"/>
          <a:stretch/>
        </p:blipFill>
        <p:spPr>
          <a:xfrm flipH="1">
            <a:off x="-1" y="-29473"/>
            <a:ext cx="12192000" cy="69169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CCC05D7-3D82-431C-E721-FC1293D43551}"/>
              </a:ext>
            </a:extLst>
          </p:cNvPr>
          <p:cNvSpPr txBox="1"/>
          <p:nvPr/>
        </p:nvSpPr>
        <p:spPr>
          <a:xfrm rot="21378625">
            <a:off x="2959485" y="1615269"/>
            <a:ext cx="46135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0" dirty="0">
                <a:solidFill>
                  <a:srgbClr val="FFFF00"/>
                </a:solidFill>
                <a:latin typeface="Hey August" pitchFamily="2" charset="0"/>
                <a:cs typeface="Lato Semibold" panose="020F0502020204030203" pitchFamily="34" charset="0"/>
              </a:rPr>
              <a:t>Sociology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56839A-3DE2-DCA8-0C0E-2E27E3282249}"/>
              </a:ext>
            </a:extLst>
          </p:cNvPr>
          <p:cNvSpPr txBox="1"/>
          <p:nvPr/>
        </p:nvSpPr>
        <p:spPr>
          <a:xfrm rot="21198851">
            <a:off x="3602581" y="631022"/>
            <a:ext cx="423474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7500" dirty="0">
                <a:solidFill>
                  <a:schemeClr val="bg1"/>
                </a:solidFill>
                <a:latin typeface="Hey August" pitchFamily="2" charset="0"/>
                <a:cs typeface="Lato Semibold" panose="020F0502020204030203" pitchFamily="34" charset="0"/>
              </a:rPr>
              <a:t>Investigating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E64F27-54F9-F69A-942C-E5FE82A5C80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25" b="99121" l="879" r="89844">
                        <a14:foregroundMark x1="24316" y1="3125" x2="13770" y2="94336"/>
                        <a14:foregroundMark x1="28613" y1="4980" x2="18164" y2="9570"/>
                        <a14:foregroundMark x1="18164" y1="9570" x2="17871" y2="10352"/>
                        <a14:foregroundMark x1="18262" y1="26953" x2="4883" y2="44629"/>
                        <a14:foregroundMark x1="4883" y1="44629" x2="4785" y2="45605"/>
                        <a14:foregroundMark x1="1752" y1="37733" x2="879" y2="38184"/>
                        <a14:foregroundMark x1="9375" y1="33789" x2="2337" y2="37430"/>
                        <a14:foregroundMark x1="879" y1="38184" x2="879" y2="38184"/>
                        <a14:foregroundMark x1="27246" y1="43262" x2="27051" y2="94629"/>
                        <a14:foregroundMark x1="27051" y1="94629" x2="26855" y2="95215"/>
                        <a14:foregroundMark x1="33594" y1="79980" x2="33105" y2="99121"/>
                        <a14:foregroundMark x1="44531" y1="83398" x2="40820" y2="97852"/>
                        <a14:foregroundMark x1="47266" y1="78906" x2="46484" y2="83008"/>
                        <a14:foregroundMark x1="10547" y1="49219" x2="12500" y2="92676"/>
                        <a14:foregroundMark x1="12500" y1="92676" x2="13184" y2="93652"/>
                        <a14:foregroundMark x1="42676" y1="65527" x2="43848" y2="81641"/>
                        <a14:foregroundMark x1="46191" y1="73047" x2="45898" y2="75879"/>
                        <a14:backgroundMark x1="46875" y1="6055" x2="63477" y2="62500"/>
                        <a14:backgroundMark x1="50781" y1="49805" x2="52148" y2="61816"/>
                        <a14:backgroundMark x1="52148" y1="61816" x2="54883" y2="62402"/>
                        <a14:backgroundMark x1="34082" y1="30371" x2="41016" y2="29883"/>
                        <a14:backgroundMark x1="41016" y1="29883" x2="48828" y2="30273"/>
                        <a14:backgroundMark x1="3711" y1="29688" x2="781" y2="36035"/>
                        <a14:backgroundMark x1="781" y1="36035" x2="293" y2="36426"/>
                        <a14:backgroundMark x1="8105" y1="28613" x2="1270" y2="34375"/>
                        <a14:backgroundMark x1="50000" y1="64453" x2="51855" y2="71680"/>
                        <a14:backgroundMark x1="48926" y1="76074" x2="48633" y2="77441"/>
                      </a14:backgroundRemoval>
                    </a14:imgEffect>
                  </a14:imgLayer>
                </a14:imgProps>
              </a:ext>
            </a:extLst>
          </a:blip>
          <a:srcRect r="48652"/>
          <a:stretch/>
        </p:blipFill>
        <p:spPr>
          <a:xfrm flipH="1">
            <a:off x="9097788" y="-29473"/>
            <a:ext cx="3521423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9BD07A-9E23-8BC7-5865-8636B8090BD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37" b="99219" l="9961" r="89844">
                        <a14:foregroundMark x1="54004" y1="10840" x2="58887" y2="78418"/>
                        <a14:foregroundMark x1="58887" y1="78418" x2="57324" y2="91406"/>
                        <a14:foregroundMark x1="57324" y1="91406" x2="58594" y2="93945"/>
                        <a14:foregroundMark x1="48438" y1="4102" x2="45605" y2="17480"/>
                        <a14:foregroundMark x1="45605" y1="17480" x2="44629" y2="17773"/>
                        <a14:foregroundMark x1="56152" y1="2832" x2="70410" y2="60645"/>
                        <a14:foregroundMark x1="70410" y1="60645" x2="70508" y2="60645"/>
                        <a14:foregroundMark x1="59863" y1="5566" x2="76367" y2="18555"/>
                        <a14:foregroundMark x1="42969" y1="17773" x2="33691" y2="62500"/>
                        <a14:foregroundMark x1="33691" y1="62500" x2="33203" y2="61914"/>
                        <a14:foregroundMark x1="29004" y1="38867" x2="28125" y2="48047"/>
                        <a14:foregroundMark x1="38086" y1="21289" x2="34277" y2="25098"/>
                        <a14:foregroundMark x1="38379" y1="19336" x2="40820" y2="25098"/>
                        <a14:foregroundMark x1="83203" y1="60938" x2="77930" y2="93945"/>
                        <a14:foregroundMark x1="77930" y1="93945" x2="77930" y2="93945"/>
                        <a14:foregroundMark x1="82031" y1="80273" x2="87109" y2="99219"/>
                      </a14:backgroundRemoval>
                    </a14:imgEffect>
                  </a14:imgLayer>
                </a14:imgProps>
              </a:ext>
            </a:extLst>
          </a:blip>
          <a:srcRect l="13782" r="4551"/>
          <a:stretch/>
        </p:blipFill>
        <p:spPr>
          <a:xfrm>
            <a:off x="-1219200" y="0"/>
            <a:ext cx="5600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7203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">
        <p159:morph option="byObject"/>
      </p:transition>
    </mc:Choice>
    <mc:Fallback xmlns="">
      <p:transition spd="slow" advClick="0" advTm="1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237A5EA-A484-6AAE-E4A2-E7CF2D28700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8" t="2686" r="78" b="3876"/>
          <a:stretch/>
        </p:blipFill>
        <p:spPr>
          <a:xfrm>
            <a:off x="0" y="1"/>
            <a:ext cx="12192000" cy="69169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B98038-81AF-B068-185E-8307CB2E40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7805" y="128521"/>
            <a:ext cx="6321365" cy="67884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019AF8-54A1-8C46-10BC-DE4DA21095D8}"/>
              </a:ext>
            </a:extLst>
          </p:cNvPr>
          <p:cNvSpPr txBox="1"/>
          <p:nvPr/>
        </p:nvSpPr>
        <p:spPr>
          <a:xfrm rot="21198851">
            <a:off x="4519211" y="910120"/>
            <a:ext cx="423474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7500" dirty="0">
                <a:solidFill>
                  <a:schemeClr val="bg1"/>
                </a:solidFill>
                <a:latin typeface="Hey August" pitchFamily="2" charset="0"/>
                <a:cs typeface="Lato Semibold" panose="020F0502020204030203" pitchFamily="34" charset="0"/>
              </a:rPr>
              <a:t>Investigating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4FC4FA-E592-4DA7-0479-7C5A7AA7C3CA}"/>
              </a:ext>
            </a:extLst>
          </p:cNvPr>
          <p:cNvSpPr txBox="1"/>
          <p:nvPr/>
        </p:nvSpPr>
        <p:spPr>
          <a:xfrm rot="21378625">
            <a:off x="4014580" y="1743193"/>
            <a:ext cx="46135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0" dirty="0">
                <a:latin typeface="Hey August" pitchFamily="2" charset="0"/>
                <a:cs typeface="Lato Semibold" panose="020F0502020204030203" pitchFamily="34" charset="0"/>
              </a:rPr>
              <a:t>Sociology</a:t>
            </a:r>
          </a:p>
        </p:txBody>
      </p:sp>
      <p:cxnSp>
        <p:nvCxnSpPr>
          <p:cNvPr id="9" name="Straight Arrow Connector 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5F8417FB-CAE0-41E6-04CA-0F35BDD6AD41}"/>
              </a:ext>
            </a:extLst>
          </p:cNvPr>
          <p:cNvCxnSpPr>
            <a:cxnSpLocks/>
          </p:cNvCxnSpPr>
          <p:nvPr/>
        </p:nvCxnSpPr>
        <p:spPr>
          <a:xfrm rot="10800000">
            <a:off x="-1156036" y="6527800"/>
            <a:ext cx="469088" cy="0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uitar-drive-transitions-SBA-300062393">
            <a:hlinkClick r:id="" action="ppaction://media"/>
            <a:extLst>
              <a:ext uri="{FF2B5EF4-FFF2-40B4-BE49-F238E27FC236}">
                <a16:creationId xmlns:a16="http://schemas.microsoft.com/office/drawing/2014/main" id="{790B79B0-9876-5636-D085-9B856E1E2C7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319.795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64238" y="5649913"/>
            <a:ext cx="487362" cy="4873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BB1412-55FD-3F49-6D9E-02F06E0BCA2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25" b="99121" l="879" r="89844">
                        <a14:foregroundMark x1="24316" y1="3125" x2="13770" y2="94336"/>
                        <a14:foregroundMark x1="28613" y1="4980" x2="18164" y2="9570"/>
                        <a14:foregroundMark x1="18164" y1="9570" x2="17871" y2="10352"/>
                        <a14:foregroundMark x1="18262" y1="26953" x2="4883" y2="44629"/>
                        <a14:foregroundMark x1="4883" y1="44629" x2="4785" y2="45605"/>
                        <a14:foregroundMark x1="1752" y1="37733" x2="879" y2="38184"/>
                        <a14:foregroundMark x1="9375" y1="33789" x2="2337" y2="37430"/>
                        <a14:foregroundMark x1="879" y1="38184" x2="879" y2="38184"/>
                        <a14:foregroundMark x1="27246" y1="43262" x2="27051" y2="94629"/>
                        <a14:foregroundMark x1="27051" y1="94629" x2="26855" y2="95215"/>
                        <a14:foregroundMark x1="33594" y1="79980" x2="33105" y2="99121"/>
                        <a14:foregroundMark x1="44531" y1="83398" x2="40820" y2="97852"/>
                        <a14:foregroundMark x1="47266" y1="78906" x2="46484" y2="83008"/>
                        <a14:foregroundMark x1="10547" y1="49219" x2="12500" y2="92676"/>
                        <a14:foregroundMark x1="12500" y1="92676" x2="13184" y2="93652"/>
                        <a14:foregroundMark x1="42676" y1="65527" x2="43848" y2="81641"/>
                        <a14:foregroundMark x1="46191" y1="73047" x2="45898" y2="75879"/>
                        <a14:backgroundMark x1="46875" y1="6055" x2="63477" y2="62500"/>
                        <a14:backgroundMark x1="50781" y1="49805" x2="52148" y2="61816"/>
                        <a14:backgroundMark x1="52148" y1="61816" x2="54883" y2="62402"/>
                        <a14:backgroundMark x1="34082" y1="30371" x2="41016" y2="29883"/>
                        <a14:backgroundMark x1="41016" y1="29883" x2="48828" y2="30273"/>
                        <a14:backgroundMark x1="3711" y1="29688" x2="781" y2="36035"/>
                        <a14:backgroundMark x1="781" y1="36035" x2="293" y2="36426"/>
                        <a14:backgroundMark x1="8105" y1="28613" x2="1270" y2="34375"/>
                        <a14:backgroundMark x1="50000" y1="64453" x2="51855" y2="71680"/>
                        <a14:backgroundMark x1="48926" y1="76074" x2="48633" y2="77441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48652"/>
          <a:stretch/>
        </p:blipFill>
        <p:spPr>
          <a:xfrm flipH="1">
            <a:off x="8670577" y="58947"/>
            <a:ext cx="35214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16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6FD47B-ACB6-D958-BE6B-3DA2A1AC18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8" t="2686" r="78" b="3876"/>
          <a:stretch/>
        </p:blipFill>
        <p:spPr>
          <a:xfrm flipH="1">
            <a:off x="-1" y="-29473"/>
            <a:ext cx="12192000" cy="69169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56839A-3DE2-DCA8-0C0E-2E27E3282249}"/>
              </a:ext>
            </a:extLst>
          </p:cNvPr>
          <p:cNvSpPr txBox="1"/>
          <p:nvPr/>
        </p:nvSpPr>
        <p:spPr>
          <a:xfrm rot="21198851">
            <a:off x="3198343" y="1095823"/>
            <a:ext cx="48030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Hey August" pitchFamily="2" charset="0"/>
                <a:cs typeface="Lato Semibold" panose="020F0502020204030203" pitchFamily="34" charset="0"/>
              </a:rPr>
              <a:t>Written and Designed</a:t>
            </a:r>
          </a:p>
          <a:p>
            <a:pPr algn="ctr"/>
            <a:r>
              <a:rPr lang="en-GB" sz="4000" dirty="0">
                <a:solidFill>
                  <a:schemeClr val="bg1"/>
                </a:solidFill>
                <a:latin typeface="Hey August" pitchFamily="2" charset="0"/>
                <a:cs typeface="Lato Semibold" panose="020F0502020204030203" pitchFamily="34" charset="0"/>
              </a:rPr>
              <a:t>(hard to believe I know)</a:t>
            </a:r>
          </a:p>
          <a:p>
            <a:pPr algn="ctr"/>
            <a:r>
              <a:rPr lang="en-GB" sz="4000" dirty="0">
                <a:solidFill>
                  <a:schemeClr val="bg1"/>
                </a:solidFill>
                <a:latin typeface="Hey August" pitchFamily="2" charset="0"/>
                <a:cs typeface="Lato Semibold" panose="020F0502020204030203" pitchFamily="34" charset="0"/>
              </a:rPr>
              <a:t> by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E64F27-54F9-F69A-942C-E5FE82A5C8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121" l="879" r="89844">
                        <a14:foregroundMark x1="24316" y1="3125" x2="13770" y2="94336"/>
                        <a14:foregroundMark x1="28613" y1="4980" x2="18164" y2="9570"/>
                        <a14:foregroundMark x1="18164" y1="9570" x2="17871" y2="10352"/>
                        <a14:foregroundMark x1="18262" y1="26953" x2="4883" y2="44629"/>
                        <a14:foregroundMark x1="4883" y1="44629" x2="4785" y2="45605"/>
                        <a14:foregroundMark x1="1752" y1="37733" x2="879" y2="38184"/>
                        <a14:foregroundMark x1="9375" y1="33789" x2="2337" y2="37430"/>
                        <a14:foregroundMark x1="879" y1="38184" x2="879" y2="38184"/>
                        <a14:foregroundMark x1="27246" y1="43262" x2="27051" y2="94629"/>
                        <a14:foregroundMark x1="27051" y1="94629" x2="26855" y2="95215"/>
                        <a14:foregroundMark x1="33594" y1="79980" x2="33105" y2="99121"/>
                        <a14:foregroundMark x1="44531" y1="83398" x2="40820" y2="97852"/>
                        <a14:foregroundMark x1="47266" y1="78906" x2="46484" y2="83008"/>
                        <a14:foregroundMark x1="10547" y1="49219" x2="12500" y2="92676"/>
                        <a14:foregroundMark x1="12500" y1="92676" x2="13184" y2="93652"/>
                        <a14:foregroundMark x1="42676" y1="65527" x2="43848" y2="81641"/>
                        <a14:foregroundMark x1="46191" y1="73047" x2="45898" y2="75879"/>
                        <a14:backgroundMark x1="46875" y1="6055" x2="63477" y2="62500"/>
                        <a14:backgroundMark x1="50781" y1="49805" x2="52148" y2="61816"/>
                        <a14:backgroundMark x1="52148" y1="61816" x2="54883" y2="62402"/>
                        <a14:backgroundMark x1="34082" y1="30371" x2="41016" y2="29883"/>
                        <a14:backgroundMark x1="41016" y1="29883" x2="48828" y2="30273"/>
                        <a14:backgroundMark x1="3711" y1="29688" x2="781" y2="36035"/>
                        <a14:backgroundMark x1="781" y1="36035" x2="293" y2="36426"/>
                        <a14:backgroundMark x1="8105" y1="28613" x2="1270" y2="34375"/>
                        <a14:backgroundMark x1="50000" y1="64453" x2="51855" y2="71680"/>
                        <a14:backgroundMark x1="48926" y1="76074" x2="48633" y2="77441"/>
                      </a14:backgroundRemoval>
                    </a14:imgEffect>
                  </a14:imgLayer>
                </a14:imgProps>
              </a:ext>
            </a:extLst>
          </a:blip>
          <a:srcRect r="48652"/>
          <a:stretch/>
        </p:blipFill>
        <p:spPr>
          <a:xfrm flipH="1">
            <a:off x="9097788" y="-29473"/>
            <a:ext cx="3521423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9BD07A-9E23-8BC7-5865-8636B8090BD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37" b="99219" l="9961" r="89844">
                        <a14:foregroundMark x1="54004" y1="10840" x2="58887" y2="78418"/>
                        <a14:foregroundMark x1="58887" y1="78418" x2="57324" y2="91406"/>
                        <a14:foregroundMark x1="57324" y1="91406" x2="58594" y2="93945"/>
                        <a14:foregroundMark x1="48438" y1="4102" x2="45605" y2="17480"/>
                        <a14:foregroundMark x1="45605" y1="17480" x2="44629" y2="17773"/>
                        <a14:foregroundMark x1="56152" y1="2832" x2="70410" y2="60645"/>
                        <a14:foregroundMark x1="70410" y1="60645" x2="70508" y2="60645"/>
                        <a14:foregroundMark x1="59863" y1="5566" x2="76367" y2="18555"/>
                        <a14:foregroundMark x1="42969" y1="17773" x2="33691" y2="62500"/>
                        <a14:foregroundMark x1="33691" y1="62500" x2="33203" y2="61914"/>
                        <a14:foregroundMark x1="29004" y1="38867" x2="28125" y2="48047"/>
                        <a14:foregroundMark x1="38086" y1="21289" x2="34277" y2="25098"/>
                        <a14:foregroundMark x1="38379" y1="19336" x2="40820" y2="25098"/>
                        <a14:foregroundMark x1="83203" y1="60938" x2="77930" y2="93945"/>
                        <a14:foregroundMark x1="77930" y1="93945" x2="77930" y2="93945"/>
                        <a14:foregroundMark x1="82031" y1="80273" x2="87109" y2="99219"/>
                      </a14:backgroundRemoval>
                    </a14:imgEffect>
                  </a14:imgLayer>
                </a14:imgProps>
              </a:ext>
            </a:extLst>
          </a:blip>
          <a:srcRect l="13782" r="4551"/>
          <a:stretch/>
        </p:blipFill>
        <p:spPr>
          <a:xfrm>
            <a:off x="-1219200" y="0"/>
            <a:ext cx="5600700" cy="6858000"/>
          </a:xfrm>
          <a:prstGeom prst="rect">
            <a:avLst/>
          </a:prstGeom>
        </p:spPr>
      </p:pic>
      <p:pic>
        <p:nvPicPr>
          <p:cNvPr id="2" name="guitar-drive-transitions-SBA-300062393">
            <a:hlinkClick r:id="" action="ppaction://media"/>
            <a:extLst>
              <a:ext uri="{FF2B5EF4-FFF2-40B4-BE49-F238E27FC236}">
                <a16:creationId xmlns:a16="http://schemas.microsoft.com/office/drawing/2014/main" id="{338D7390-EA6E-F146-432F-90CEC20CA00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319.7959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64238" y="5649913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84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6FD47B-ACB6-D958-BE6B-3DA2A1AC18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8" t="2686" r="78" b="3876"/>
          <a:stretch/>
        </p:blipFill>
        <p:spPr>
          <a:xfrm flipH="1">
            <a:off x="-1" y="-29473"/>
            <a:ext cx="12192000" cy="69169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56839A-3DE2-DCA8-0C0E-2E27E3282249}"/>
              </a:ext>
            </a:extLst>
          </p:cNvPr>
          <p:cNvSpPr txBox="1"/>
          <p:nvPr/>
        </p:nvSpPr>
        <p:spPr>
          <a:xfrm rot="283876">
            <a:off x="3509354" y="544012"/>
            <a:ext cx="423474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>
                <a:solidFill>
                  <a:srgbClr val="FFFF00"/>
                </a:solidFill>
                <a:latin typeface="Hey August" pitchFamily="2" charset="0"/>
                <a:cs typeface="Lato Semibold" panose="020F0502020204030203" pitchFamily="34" charset="0"/>
              </a:rPr>
              <a:t>Chris Livesey</a:t>
            </a:r>
          </a:p>
          <a:p>
            <a:pPr algn="ctr"/>
            <a:r>
              <a:rPr lang="en-GB" sz="4400" dirty="0">
                <a:solidFill>
                  <a:schemeClr val="bg1"/>
                </a:solidFill>
                <a:latin typeface="Hey August" pitchFamily="2" charset="0"/>
                <a:cs typeface="Lato Semibold" panose="020F0502020204030203" pitchFamily="34" charset="0"/>
              </a:rPr>
              <a:t>©2024 shortcutstv.com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E64F27-54F9-F69A-942C-E5FE82A5C8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121" l="879" r="89844">
                        <a14:foregroundMark x1="24316" y1="3125" x2="13770" y2="94336"/>
                        <a14:foregroundMark x1="28613" y1="4980" x2="18164" y2="9570"/>
                        <a14:foregroundMark x1="18164" y1="9570" x2="17871" y2="10352"/>
                        <a14:foregroundMark x1="18262" y1="26953" x2="4883" y2="44629"/>
                        <a14:foregroundMark x1="4883" y1="44629" x2="4785" y2="45605"/>
                        <a14:foregroundMark x1="1752" y1="37733" x2="879" y2="38184"/>
                        <a14:foregroundMark x1="9375" y1="33789" x2="2337" y2="37430"/>
                        <a14:foregroundMark x1="879" y1="38184" x2="879" y2="38184"/>
                        <a14:foregroundMark x1="27246" y1="43262" x2="27051" y2="94629"/>
                        <a14:foregroundMark x1="27051" y1="94629" x2="26855" y2="95215"/>
                        <a14:foregroundMark x1="33594" y1="79980" x2="33105" y2="99121"/>
                        <a14:foregroundMark x1="44531" y1="83398" x2="40820" y2="97852"/>
                        <a14:foregroundMark x1="47266" y1="78906" x2="46484" y2="83008"/>
                        <a14:foregroundMark x1="10547" y1="49219" x2="12500" y2="92676"/>
                        <a14:foregroundMark x1="12500" y1="92676" x2="13184" y2="93652"/>
                        <a14:foregroundMark x1="42676" y1="65527" x2="43848" y2="81641"/>
                        <a14:foregroundMark x1="46191" y1="73047" x2="45898" y2="75879"/>
                        <a14:backgroundMark x1="46875" y1="6055" x2="63477" y2="62500"/>
                        <a14:backgroundMark x1="50781" y1="49805" x2="52148" y2="61816"/>
                        <a14:backgroundMark x1="52148" y1="61816" x2="54883" y2="62402"/>
                        <a14:backgroundMark x1="34082" y1="30371" x2="41016" y2="29883"/>
                        <a14:backgroundMark x1="41016" y1="29883" x2="48828" y2="30273"/>
                        <a14:backgroundMark x1="3711" y1="29688" x2="781" y2="36035"/>
                        <a14:backgroundMark x1="781" y1="36035" x2="293" y2="36426"/>
                        <a14:backgroundMark x1="8105" y1="28613" x2="1270" y2="34375"/>
                        <a14:backgroundMark x1="50000" y1="64453" x2="51855" y2="71680"/>
                        <a14:backgroundMark x1="48926" y1="76074" x2="48633" y2="77441"/>
                      </a14:backgroundRemoval>
                    </a14:imgEffect>
                  </a14:imgLayer>
                </a14:imgProps>
              </a:ext>
            </a:extLst>
          </a:blip>
          <a:srcRect r="48652"/>
          <a:stretch/>
        </p:blipFill>
        <p:spPr>
          <a:xfrm flipH="1">
            <a:off x="9097788" y="-29473"/>
            <a:ext cx="3521423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9BD07A-9E23-8BC7-5865-8636B8090BD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37" b="99219" l="9961" r="89844">
                        <a14:foregroundMark x1="54004" y1="10840" x2="58887" y2="78418"/>
                        <a14:foregroundMark x1="58887" y1="78418" x2="57324" y2="91406"/>
                        <a14:foregroundMark x1="57324" y1="91406" x2="58594" y2="93945"/>
                        <a14:foregroundMark x1="48438" y1="4102" x2="45605" y2="17480"/>
                        <a14:foregroundMark x1="45605" y1="17480" x2="44629" y2="17773"/>
                        <a14:foregroundMark x1="56152" y1="2832" x2="70410" y2="60645"/>
                        <a14:foregroundMark x1="70410" y1="60645" x2="70508" y2="60645"/>
                        <a14:foregroundMark x1="59863" y1="5566" x2="76367" y2="18555"/>
                        <a14:foregroundMark x1="42969" y1="17773" x2="33691" y2="62500"/>
                        <a14:foregroundMark x1="33691" y1="62500" x2="33203" y2="61914"/>
                        <a14:foregroundMark x1="29004" y1="38867" x2="28125" y2="48047"/>
                        <a14:foregroundMark x1="38086" y1="21289" x2="34277" y2="25098"/>
                        <a14:foregroundMark x1="38379" y1="19336" x2="40820" y2="25098"/>
                        <a14:foregroundMark x1="83203" y1="60938" x2="77930" y2="93945"/>
                        <a14:foregroundMark x1="77930" y1="93945" x2="77930" y2="93945"/>
                        <a14:foregroundMark x1="82031" y1="80273" x2="87109" y2="99219"/>
                      </a14:backgroundRemoval>
                    </a14:imgEffect>
                  </a14:imgLayer>
                </a14:imgProps>
              </a:ext>
            </a:extLst>
          </a:blip>
          <a:srcRect l="13782" r="4551"/>
          <a:stretch/>
        </p:blipFill>
        <p:spPr>
          <a:xfrm>
            <a:off x="-1219200" y="0"/>
            <a:ext cx="5600700" cy="6858000"/>
          </a:xfrm>
          <a:prstGeom prst="rect">
            <a:avLst/>
          </a:prstGeom>
        </p:spPr>
      </p:pic>
      <p:pic>
        <p:nvPicPr>
          <p:cNvPr id="2" name="kerrang2">
            <a:hlinkClick r:id="" action="ppaction://media"/>
            <a:extLst>
              <a:ext uri="{FF2B5EF4-FFF2-40B4-BE49-F238E27FC236}">
                <a16:creationId xmlns:a16="http://schemas.microsoft.com/office/drawing/2014/main" id="{D686FE6D-AF06-11E3-0F26-895A24469E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954017" y="341730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9678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5989B8-D415-C825-E7F7-D826FBBECC4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25A2A3-9F83-B952-0241-48445F0CB6AE}"/>
              </a:ext>
            </a:extLst>
          </p:cNvPr>
          <p:cNvSpPr txBox="1"/>
          <p:nvPr/>
        </p:nvSpPr>
        <p:spPr>
          <a:xfrm rot="21378625">
            <a:off x="-373767" y="848204"/>
            <a:ext cx="46135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0" dirty="0">
                <a:solidFill>
                  <a:srgbClr val="FFFF00"/>
                </a:solidFill>
                <a:latin typeface="Hey August" pitchFamily="2" charset="0"/>
                <a:cs typeface="Lato Semibold" panose="020F0502020204030203" pitchFamily="34" charset="0"/>
              </a:rPr>
              <a:t>Sociology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27138C-4E40-BCBF-45AE-7AE9B228DC85}"/>
              </a:ext>
            </a:extLst>
          </p:cNvPr>
          <p:cNvSpPr txBox="1"/>
          <p:nvPr/>
        </p:nvSpPr>
        <p:spPr>
          <a:xfrm rot="21198851">
            <a:off x="-15302" y="-42268"/>
            <a:ext cx="423474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7500" dirty="0">
                <a:solidFill>
                  <a:schemeClr val="bg1"/>
                </a:solidFill>
                <a:latin typeface="Hey August" pitchFamily="2" charset="0"/>
                <a:cs typeface="Lato Semibold" panose="020F0502020204030203" pitchFamily="34" charset="0"/>
              </a:rPr>
              <a:t>Investigating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09265D-4BFD-28AE-DD89-5080691ADA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2593" l="10000" r="90000">
                        <a14:foregroundMark x1="22135" y1="32130" x2="24271" y2="63148"/>
                        <a14:foregroundMark x1="22112" y1="79810" x2="21858" y2="81772"/>
                        <a14:foregroundMark x1="24271" y1="63148" x2="22195" y2="79169"/>
                        <a14:foregroundMark x1="24271" y1="81389" x2="24688" y2="88981"/>
                        <a14:foregroundMark x1="22292" y1="88241" x2="21927" y2="92593"/>
                        <a14:foregroundMark x1="21927" y1="91296" x2="20938" y2="91296"/>
                        <a14:foregroundMark x1="21146" y1="91852" x2="22396" y2="91944"/>
                        <a14:foregroundMark x1="24583" y1="88519" x2="25417" y2="86296"/>
                        <a14:foregroundMark x1="14271" y1="78889" x2="17656" y2="80741"/>
                        <a14:foregroundMark x1="14167" y1="79907" x2="15573" y2="82685"/>
                        <a14:foregroundMark x1="14635" y1="80185" x2="14291" y2="81752"/>
                        <a14:foregroundMark x1="15466" y1="82657" x2="15417" y2="82593"/>
                        <a14:foregroundMark x1="14271" y1="81111" x2="14791" y2="81783"/>
                        <a14:foregroundMark x1="13073" y1="80185" x2="13844" y2="81408"/>
                        <a14:foregroundMark x1="22135" y1="79722" x2="22194" y2="81641"/>
                        <a14:foregroundMark x1="22604" y1="80648" x2="22701" y2="81899"/>
                        <a14:foregroundMark x1="22083" y1="28796" x2="24113" y2="30423"/>
                        <a14:foregroundMark x1="27917" y1="50463" x2="27917" y2="61019"/>
                        <a14:foregroundMark x1="17081" y1="53519" x2="16875" y2="56296"/>
                        <a14:foregroundMark x1="17341" y1="50019" x2="17122" y2="52963"/>
                        <a14:foregroundMark x1="17865" y1="42963" x2="17447" y2="48595"/>
                        <a14:backgroundMark x1="12188" y1="30093" x2="10990" y2="74630"/>
                        <a14:backgroundMark x1="35208" y1="9630" x2="40313" y2="75185"/>
                        <a14:backgroundMark x1="40313" y1="75185" x2="40469" y2="75278"/>
                        <a14:backgroundMark x1="28125" y1="62963" x2="28333" y2="64722"/>
                        <a14:backgroundMark x1="23123" y1="85333" x2="22813" y2="87778"/>
                        <a14:backgroundMark x1="26198" y1="81204" x2="26354" y2="81759"/>
                        <a14:backgroundMark x1="26406" y1="80463" x2="26406" y2="80463"/>
                        <a14:backgroundMark x1="17083" y1="82963" x2="17500" y2="83056"/>
                        <a14:backgroundMark x1="15521" y1="83519" x2="15521" y2="83519"/>
                        <a14:backgroundMark x1="15625" y1="83519" x2="15885" y2="83519"/>
                        <a14:backgroundMark x1="13385" y1="81574" x2="13073" y2="82130"/>
                        <a14:backgroundMark x1="13698" y1="81296" x2="13385" y2="82500"/>
                        <a14:backgroundMark x1="28646" y1="83981" x2="28646" y2="84352"/>
                        <a14:backgroundMark x1="31094" y1="81759" x2="31094" y2="82315"/>
                        <a14:backgroundMark x1="26406" y1="80185" x2="26406" y2="80185"/>
                        <a14:backgroundMark x1="26406" y1="80185" x2="26458" y2="80741"/>
                        <a14:backgroundMark x1="22604" y1="81944" x2="22760" y2="82963"/>
                        <a14:backgroundMark x1="22813" y1="81574" x2="22917" y2="79907"/>
                        <a14:backgroundMark x1="22604" y1="81481" x2="23125" y2="85648"/>
                        <a14:backgroundMark x1="23073" y1="79815" x2="22969" y2="78519"/>
                        <a14:backgroundMark x1="16510" y1="39167" x2="15573" y2="46204"/>
                        <a14:backgroundMark x1="24740" y1="34444" x2="25833" y2="36111"/>
                        <a14:backgroundMark x1="24063" y1="30556" x2="25990" y2="30833"/>
                        <a14:backgroundMark x1="26458" y1="52870" x2="26719" y2="55185"/>
                        <a14:backgroundMark x1="26198" y1="50556" x2="26615" y2="52593"/>
                        <a14:backgroundMark x1="18438" y1="49352" x2="18490" y2="52500"/>
                        <a14:backgroundMark x1="18229" y1="52963" x2="18229" y2="53519"/>
                        <a14:backgroundMark x1="18698" y1="48796" x2="18646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53" r="66364"/>
          <a:stretch/>
        </p:blipFill>
        <p:spPr>
          <a:xfrm>
            <a:off x="1414021" y="-277200"/>
            <a:ext cx="3116340" cy="79298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FFA17B-2591-C018-4835-F68C08FC65D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2593" l="10000" r="90000">
                        <a14:foregroundMark x1="22135" y1="32130" x2="24271" y2="63148"/>
                        <a14:foregroundMark x1="22112" y1="79810" x2="21858" y2="81772"/>
                        <a14:foregroundMark x1="24271" y1="63148" x2="22195" y2="79169"/>
                        <a14:foregroundMark x1="24271" y1="81389" x2="24688" y2="88981"/>
                        <a14:foregroundMark x1="22292" y1="88241" x2="21927" y2="92593"/>
                        <a14:foregroundMark x1="21927" y1="91296" x2="20938" y2="91296"/>
                        <a14:foregroundMark x1="21146" y1="91852" x2="22396" y2="91944"/>
                        <a14:foregroundMark x1="24583" y1="88519" x2="25417" y2="86296"/>
                        <a14:foregroundMark x1="14271" y1="78889" x2="17656" y2="80741"/>
                        <a14:foregroundMark x1="14167" y1="79907" x2="15573" y2="82685"/>
                        <a14:foregroundMark x1="14635" y1="80185" x2="14291" y2="81752"/>
                        <a14:foregroundMark x1="15466" y1="82657" x2="15417" y2="82593"/>
                        <a14:foregroundMark x1="14271" y1="81111" x2="14791" y2="81783"/>
                        <a14:foregroundMark x1="13073" y1="80185" x2="13844" y2="81408"/>
                        <a14:foregroundMark x1="22135" y1="79722" x2="22194" y2="81641"/>
                        <a14:foregroundMark x1="22604" y1="80648" x2="22701" y2="81899"/>
                        <a14:foregroundMark x1="22083" y1="28796" x2="24113" y2="30423"/>
                        <a14:foregroundMark x1="27917" y1="50463" x2="27917" y2="61019"/>
                        <a14:foregroundMark x1="17081" y1="53519" x2="16875" y2="56296"/>
                        <a14:foregroundMark x1="17341" y1="50019" x2="17122" y2="52963"/>
                        <a14:foregroundMark x1="17865" y1="42963" x2="17447" y2="48595"/>
                        <a14:backgroundMark x1="12188" y1="30093" x2="10990" y2="74630"/>
                        <a14:backgroundMark x1="35208" y1="9630" x2="40313" y2="75185"/>
                        <a14:backgroundMark x1="40313" y1="75185" x2="40469" y2="75278"/>
                        <a14:backgroundMark x1="28125" y1="62963" x2="28333" y2="64722"/>
                        <a14:backgroundMark x1="23123" y1="85333" x2="22813" y2="87778"/>
                        <a14:backgroundMark x1="26198" y1="81204" x2="26354" y2="81759"/>
                        <a14:backgroundMark x1="26406" y1="80463" x2="26406" y2="80463"/>
                        <a14:backgroundMark x1="17083" y1="82963" x2="17500" y2="83056"/>
                        <a14:backgroundMark x1="15521" y1="83519" x2="15521" y2="83519"/>
                        <a14:backgroundMark x1="15625" y1="83519" x2="15885" y2="83519"/>
                        <a14:backgroundMark x1="13385" y1="81574" x2="13073" y2="82130"/>
                        <a14:backgroundMark x1="13698" y1="81296" x2="13385" y2="82500"/>
                        <a14:backgroundMark x1="28646" y1="83981" x2="28646" y2="84352"/>
                        <a14:backgroundMark x1="31094" y1="81759" x2="31094" y2="82315"/>
                        <a14:backgroundMark x1="26406" y1="80185" x2="26406" y2="80185"/>
                        <a14:backgroundMark x1="26406" y1="80185" x2="26458" y2="80741"/>
                        <a14:backgroundMark x1="22604" y1="81944" x2="22760" y2="82963"/>
                        <a14:backgroundMark x1="22813" y1="81574" x2="22917" y2="79907"/>
                        <a14:backgroundMark x1="22604" y1="81481" x2="23125" y2="85648"/>
                        <a14:backgroundMark x1="23073" y1="79815" x2="22969" y2="78519"/>
                        <a14:backgroundMark x1="16510" y1="39167" x2="15573" y2="46204"/>
                        <a14:backgroundMark x1="24740" y1="34444" x2="25833" y2="36111"/>
                        <a14:backgroundMark x1="24063" y1="30556" x2="25990" y2="30833"/>
                        <a14:backgroundMark x1="26458" y1="52870" x2="26719" y2="55185"/>
                        <a14:backgroundMark x1="26198" y1="50556" x2="26615" y2="52593"/>
                        <a14:backgroundMark x1="18438" y1="49352" x2="18490" y2="52500"/>
                        <a14:backgroundMark x1="18229" y1="52963" x2="18229" y2="53519"/>
                        <a14:backgroundMark x1="18698" y1="48796" x2="18646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786"/>
          <a:stretch/>
        </p:blipFill>
        <p:spPr>
          <a:xfrm>
            <a:off x="1561515" y="1254508"/>
            <a:ext cx="2520042" cy="42678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15EF1F-6BCD-F691-2131-986B92D064F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2593" l="10000" r="90000">
                        <a14:foregroundMark x1="22135" y1="32130" x2="24271" y2="63148"/>
                        <a14:foregroundMark x1="22112" y1="79810" x2="21858" y2="81772"/>
                        <a14:foregroundMark x1="24271" y1="63148" x2="22195" y2="79169"/>
                        <a14:foregroundMark x1="24271" y1="81389" x2="24688" y2="88981"/>
                        <a14:foregroundMark x1="22292" y1="88241" x2="21927" y2="92593"/>
                        <a14:foregroundMark x1="21927" y1="91296" x2="20938" y2="91296"/>
                        <a14:foregroundMark x1="21146" y1="91852" x2="22396" y2="91944"/>
                        <a14:foregroundMark x1="24583" y1="88519" x2="25417" y2="86296"/>
                        <a14:foregroundMark x1="14271" y1="78889" x2="17656" y2="80741"/>
                        <a14:foregroundMark x1="14167" y1="79907" x2="15573" y2="82685"/>
                        <a14:foregroundMark x1="14635" y1="80185" x2="14291" y2="81752"/>
                        <a14:foregroundMark x1="15466" y1="82657" x2="15417" y2="82593"/>
                        <a14:foregroundMark x1="14271" y1="81111" x2="14791" y2="81783"/>
                        <a14:foregroundMark x1="13073" y1="80185" x2="13844" y2="81408"/>
                        <a14:foregroundMark x1="22135" y1="79722" x2="22194" y2="81641"/>
                        <a14:foregroundMark x1="22604" y1="80648" x2="22701" y2="81899"/>
                        <a14:foregroundMark x1="22083" y1="28796" x2="24113" y2="30423"/>
                        <a14:foregroundMark x1="27917" y1="50463" x2="27917" y2="61019"/>
                        <a14:foregroundMark x1="17081" y1="53519" x2="16875" y2="56296"/>
                        <a14:foregroundMark x1="17341" y1="50019" x2="17122" y2="52963"/>
                        <a14:foregroundMark x1="17865" y1="42963" x2="17447" y2="48595"/>
                        <a14:backgroundMark x1="12188" y1="30093" x2="10990" y2="74630"/>
                        <a14:backgroundMark x1="35208" y1="9630" x2="40313" y2="75185"/>
                        <a14:backgroundMark x1="40313" y1="75185" x2="40469" y2="75278"/>
                        <a14:backgroundMark x1="28125" y1="62963" x2="28333" y2="64722"/>
                        <a14:backgroundMark x1="23123" y1="85333" x2="22813" y2="87778"/>
                        <a14:backgroundMark x1="26198" y1="81204" x2="26354" y2="81759"/>
                        <a14:backgroundMark x1="26406" y1="80463" x2="26406" y2="80463"/>
                        <a14:backgroundMark x1="17083" y1="82963" x2="17500" y2="83056"/>
                        <a14:backgroundMark x1="15521" y1="83519" x2="15521" y2="83519"/>
                        <a14:backgroundMark x1="15625" y1="83519" x2="15885" y2="83519"/>
                        <a14:backgroundMark x1="13385" y1="81574" x2="13073" y2="82130"/>
                        <a14:backgroundMark x1="13698" y1="81296" x2="13385" y2="82500"/>
                        <a14:backgroundMark x1="28646" y1="83981" x2="28646" y2="84352"/>
                        <a14:backgroundMark x1="31094" y1="81759" x2="31094" y2="82315"/>
                        <a14:backgroundMark x1="26406" y1="80185" x2="26406" y2="80185"/>
                        <a14:backgroundMark x1="26406" y1="80185" x2="26458" y2="80741"/>
                        <a14:backgroundMark x1="22604" y1="81944" x2="22760" y2="82963"/>
                        <a14:backgroundMark x1="22813" y1="81574" x2="22917" y2="79907"/>
                        <a14:backgroundMark x1="22604" y1="81481" x2="23125" y2="85648"/>
                        <a14:backgroundMark x1="23073" y1="79815" x2="22969" y2="78519"/>
                        <a14:backgroundMark x1="16510" y1="39167" x2="15573" y2="46204"/>
                        <a14:backgroundMark x1="24740" y1="34444" x2="25833" y2="36111"/>
                        <a14:backgroundMark x1="24063" y1="30556" x2="25990" y2="30833"/>
                        <a14:backgroundMark x1="26458" y1="52870" x2="26719" y2="55185"/>
                        <a14:backgroundMark x1="26198" y1="50556" x2="26615" y2="52593"/>
                        <a14:backgroundMark x1="18438" y1="49352" x2="18490" y2="52500"/>
                        <a14:backgroundMark x1="18229" y1="52963" x2="18229" y2="53519"/>
                        <a14:backgroundMark x1="18698" y1="48796" x2="18646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537"/>
          <a:stretch/>
        </p:blipFill>
        <p:spPr>
          <a:xfrm>
            <a:off x="2585887" y="2987833"/>
            <a:ext cx="1257302" cy="1665514"/>
          </a:xfrm>
          <a:prstGeom prst="rect">
            <a:avLst/>
          </a:prstGeom>
        </p:spPr>
      </p:pic>
      <p:sp>
        <p:nvSpPr>
          <p:cNvPr id="8" name="Rectangle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4671399-194C-DB77-1703-FF9CC1D7D659}"/>
              </a:ext>
            </a:extLst>
          </p:cNvPr>
          <p:cNvSpPr/>
          <p:nvPr/>
        </p:nvSpPr>
        <p:spPr>
          <a:xfrm>
            <a:off x="2254847" y="3573659"/>
            <a:ext cx="2520042" cy="69378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2D4D2A-ED2E-6E00-AA5B-4236CD466971}"/>
              </a:ext>
            </a:extLst>
          </p:cNvPr>
          <p:cNvSpPr txBox="1"/>
          <p:nvPr/>
        </p:nvSpPr>
        <p:spPr>
          <a:xfrm>
            <a:off x="7086601" y="1268609"/>
            <a:ext cx="4870586" cy="1015663"/>
          </a:xfrm>
          <a:prstGeom prst="rect">
            <a:avLst/>
          </a:prstGeom>
          <a:solidFill>
            <a:schemeClr val="bg1"/>
          </a:solidFill>
          <a:effectLst>
            <a:outerShdw blurRad="50800" dist="127000" dir="2700000" algn="tl" rotWithShape="0">
              <a:prstClr val="black">
                <a:alpha val="8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Tekton Pro Ext" panose="020F0605020208020904" pitchFamily="34" charset="0"/>
                <a:cs typeface="Arial" panose="020B0604020202020204" pitchFamily="34" charset="0"/>
              </a:rPr>
              <a:t>Someone clever once told me that “even the longest  journey starts with a first step”.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7CFBF7A-4CD3-8EA5-38F3-3104A94D3D91}"/>
              </a:ext>
            </a:extLst>
          </p:cNvPr>
          <p:cNvSpPr txBox="1"/>
          <p:nvPr/>
        </p:nvSpPr>
        <p:spPr>
          <a:xfrm>
            <a:off x="6524626" y="3264666"/>
            <a:ext cx="5432561" cy="707886"/>
          </a:xfrm>
          <a:prstGeom prst="rect">
            <a:avLst/>
          </a:prstGeom>
          <a:solidFill>
            <a:schemeClr val="bg1"/>
          </a:solidFill>
          <a:effectLst>
            <a:outerShdw blurRad="50800" dist="127000" dir="2700000" algn="tl" rotWithShape="0">
              <a:prstClr val="black">
                <a:alpha val="8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Tekton Pro Ext" panose="020F0605020208020904" pitchFamily="34" charset="0"/>
                <a:cs typeface="Arial" panose="020B0604020202020204" pitchFamily="34" charset="0"/>
              </a:rPr>
              <a:t>To which I replied “But if you don’t know where you’re going, what’s the point?”.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27E310A-CD2A-4CCC-4206-5815DC97E2E6}"/>
              </a:ext>
            </a:extLst>
          </p:cNvPr>
          <p:cNvSpPr txBox="1"/>
          <p:nvPr/>
        </p:nvSpPr>
        <p:spPr>
          <a:xfrm>
            <a:off x="7258050" y="4938846"/>
            <a:ext cx="4699137" cy="707886"/>
          </a:xfrm>
          <a:prstGeom prst="rect">
            <a:avLst/>
          </a:prstGeom>
          <a:solidFill>
            <a:schemeClr val="bg1"/>
          </a:solidFill>
          <a:effectLst>
            <a:outerShdw blurRad="50800" dist="127000" dir="2700000" algn="tl" rotWithShape="0">
              <a:prstClr val="black">
                <a:alpha val="8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Tekton Pro Ext" panose="020F0605020208020904" pitchFamily="34" charset="0"/>
                <a:cs typeface="Arial" panose="020B0604020202020204" pitchFamily="34" charset="0"/>
              </a:rPr>
              <a:t>(They had to admit I was maybe right on that one).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F3E87B-799E-E607-FAAC-A40D5B304ADB}"/>
              </a:ext>
            </a:extLst>
          </p:cNvPr>
          <p:cNvSpPr txBox="1"/>
          <p:nvPr/>
        </p:nvSpPr>
        <p:spPr>
          <a:xfrm>
            <a:off x="252550" y="6068419"/>
            <a:ext cx="3360669" cy="400110"/>
          </a:xfrm>
          <a:prstGeom prst="rect">
            <a:avLst/>
          </a:prstGeom>
          <a:solidFill>
            <a:schemeClr val="bg1"/>
          </a:solidFill>
          <a:effectLst>
            <a:outerShdw blurRad="50800" dist="127000" dir="2700000" algn="tl" rotWithShape="0">
              <a:prstClr val="black">
                <a:alpha val="8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Tekton Pro Ext" panose="020F0605020208020904" pitchFamily="34" charset="0"/>
                <a:cs typeface="Arial" panose="020B0604020202020204" pitchFamily="34" charset="0"/>
              </a:rPr>
              <a:t>So where are we going?</a:t>
            </a:r>
          </a:p>
        </p:txBody>
      </p:sp>
    </p:spTree>
    <p:extLst>
      <p:ext uri="{BB962C8B-B14F-4D97-AF65-F5344CB8AC3E}">
        <p14:creationId xmlns:p14="http://schemas.microsoft.com/office/powerpoint/2010/main" val="40963807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ootsteps Concre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2" presetClass="entr" presetSubtype="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000"/>
                            </p:stCondLst>
                            <p:childTnLst>
                              <p:par>
                                <p:cTn id="34" presetID="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15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000"/>
                            </p:stCondLst>
                            <p:childTnLst>
                              <p:par>
                                <p:cTn id="43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 animBg="1"/>
      <p:bldP spid="19" grpId="0" animBg="1"/>
      <p:bldP spid="20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62D97B-1C3D-220C-C1C7-19307B258F0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6EC307-F32F-8D5A-3447-47B9EB4F3A6E}"/>
              </a:ext>
            </a:extLst>
          </p:cNvPr>
          <p:cNvSpPr txBox="1"/>
          <p:nvPr/>
        </p:nvSpPr>
        <p:spPr>
          <a:xfrm rot="21378625">
            <a:off x="-373767" y="848204"/>
            <a:ext cx="46135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0" dirty="0">
                <a:solidFill>
                  <a:srgbClr val="FFFF00"/>
                </a:solidFill>
                <a:latin typeface="Hey August" pitchFamily="2" charset="0"/>
                <a:cs typeface="Lato Semibold" panose="020F0502020204030203" pitchFamily="34" charset="0"/>
              </a:rPr>
              <a:t>Sociology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26D442-8C03-5010-BF39-D7EC22F369C3}"/>
              </a:ext>
            </a:extLst>
          </p:cNvPr>
          <p:cNvSpPr txBox="1"/>
          <p:nvPr/>
        </p:nvSpPr>
        <p:spPr>
          <a:xfrm rot="21198851">
            <a:off x="-15435" y="-34923"/>
            <a:ext cx="423474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7500" dirty="0">
                <a:solidFill>
                  <a:schemeClr val="bg1"/>
                </a:solidFill>
                <a:latin typeface="Hey August" pitchFamily="2" charset="0"/>
                <a:cs typeface="Lato Semibold" panose="020F0502020204030203" pitchFamily="34" charset="0"/>
              </a:rPr>
              <a:t>Investigating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3FA7E8-C9F3-45E2-76C0-E42ECFAF39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593" l="10000" r="90000">
                        <a14:foregroundMark x1="22135" y1="32130" x2="24271" y2="63148"/>
                        <a14:foregroundMark x1="22112" y1="79810" x2="21858" y2="81772"/>
                        <a14:foregroundMark x1="24271" y1="63148" x2="22195" y2="79169"/>
                        <a14:foregroundMark x1="24271" y1="81389" x2="24688" y2="88981"/>
                        <a14:foregroundMark x1="22292" y1="88241" x2="21927" y2="92593"/>
                        <a14:foregroundMark x1="21927" y1="91296" x2="20938" y2="91296"/>
                        <a14:foregroundMark x1="21146" y1="91852" x2="22396" y2="91944"/>
                        <a14:foregroundMark x1="24583" y1="88519" x2="25417" y2="86296"/>
                        <a14:foregroundMark x1="14271" y1="78889" x2="17656" y2="80741"/>
                        <a14:foregroundMark x1="14167" y1="79907" x2="15573" y2="82685"/>
                        <a14:foregroundMark x1="14635" y1="80185" x2="14291" y2="81752"/>
                        <a14:foregroundMark x1="15466" y1="82657" x2="15417" y2="82593"/>
                        <a14:foregroundMark x1="14271" y1="81111" x2="14791" y2="81783"/>
                        <a14:foregroundMark x1="13073" y1="80185" x2="13844" y2="81408"/>
                        <a14:foregroundMark x1="22135" y1="79722" x2="22194" y2="81641"/>
                        <a14:foregroundMark x1="22604" y1="80648" x2="22701" y2="81899"/>
                        <a14:foregroundMark x1="22083" y1="28796" x2="24113" y2="30423"/>
                        <a14:foregroundMark x1="27917" y1="50463" x2="27917" y2="61019"/>
                        <a14:foregroundMark x1="17081" y1="53519" x2="16875" y2="56296"/>
                        <a14:foregroundMark x1="17341" y1="50019" x2="17122" y2="52963"/>
                        <a14:foregroundMark x1="17865" y1="42963" x2="17447" y2="48595"/>
                        <a14:backgroundMark x1="12188" y1="30093" x2="10990" y2="74630"/>
                        <a14:backgroundMark x1="35208" y1="9630" x2="40313" y2="75185"/>
                        <a14:backgroundMark x1="40313" y1="75185" x2="40469" y2="75278"/>
                        <a14:backgroundMark x1="28125" y1="62963" x2="28333" y2="64722"/>
                        <a14:backgroundMark x1="23123" y1="85333" x2="22813" y2="87778"/>
                        <a14:backgroundMark x1="26198" y1="81204" x2="26354" y2="81759"/>
                        <a14:backgroundMark x1="26406" y1="80463" x2="26406" y2="80463"/>
                        <a14:backgroundMark x1="17083" y1="82963" x2="17500" y2="83056"/>
                        <a14:backgroundMark x1="15521" y1="83519" x2="15521" y2="83519"/>
                        <a14:backgroundMark x1="15625" y1="83519" x2="15885" y2="83519"/>
                        <a14:backgroundMark x1="13385" y1="81574" x2="13073" y2="82130"/>
                        <a14:backgroundMark x1="13698" y1="81296" x2="13385" y2="82500"/>
                        <a14:backgroundMark x1="28646" y1="83981" x2="28646" y2="84352"/>
                        <a14:backgroundMark x1="31094" y1="81759" x2="31094" y2="82315"/>
                        <a14:backgroundMark x1="26406" y1="80185" x2="26406" y2="80185"/>
                        <a14:backgroundMark x1="26406" y1="80185" x2="26458" y2="80741"/>
                        <a14:backgroundMark x1="22604" y1="81944" x2="22760" y2="82963"/>
                        <a14:backgroundMark x1="22813" y1="81574" x2="22917" y2="79907"/>
                        <a14:backgroundMark x1="22604" y1="81481" x2="23125" y2="85648"/>
                        <a14:backgroundMark x1="23073" y1="79815" x2="22969" y2="78519"/>
                        <a14:backgroundMark x1="16510" y1="39167" x2="15573" y2="46204"/>
                        <a14:backgroundMark x1="24740" y1="34444" x2="25833" y2="36111"/>
                        <a14:backgroundMark x1="24063" y1="30556" x2="25990" y2="30833"/>
                        <a14:backgroundMark x1="26458" y1="52870" x2="26719" y2="55185"/>
                        <a14:backgroundMark x1="26198" y1="50556" x2="26615" y2="52593"/>
                        <a14:backgroundMark x1="18438" y1="49352" x2="18490" y2="52500"/>
                        <a14:backgroundMark x1="18229" y1="52963" x2="18229" y2="53519"/>
                        <a14:backgroundMark x1="18698" y1="48796" x2="18646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364"/>
          <a:stretch/>
        </p:blipFill>
        <p:spPr>
          <a:xfrm>
            <a:off x="4615443" y="-433625"/>
            <a:ext cx="5207688" cy="83082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4F5DD7-65E2-C5E6-EF44-E7B2C89FA7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593" l="10000" r="90000">
                        <a14:foregroundMark x1="22135" y1="32130" x2="24271" y2="63148"/>
                        <a14:foregroundMark x1="22112" y1="79810" x2="21858" y2="81772"/>
                        <a14:foregroundMark x1="24271" y1="63148" x2="22195" y2="79169"/>
                        <a14:foregroundMark x1="24271" y1="81389" x2="24688" y2="88981"/>
                        <a14:foregroundMark x1="22292" y1="88241" x2="21927" y2="92593"/>
                        <a14:foregroundMark x1="21927" y1="91296" x2="20938" y2="91296"/>
                        <a14:foregroundMark x1="21146" y1="91852" x2="22396" y2="91944"/>
                        <a14:foregroundMark x1="24583" y1="88519" x2="25417" y2="86296"/>
                        <a14:foregroundMark x1="14271" y1="78889" x2="17656" y2="80741"/>
                        <a14:foregroundMark x1="14167" y1="79907" x2="15573" y2="82685"/>
                        <a14:foregroundMark x1="14635" y1="80185" x2="14291" y2="81752"/>
                        <a14:foregroundMark x1="15466" y1="82657" x2="15417" y2="82593"/>
                        <a14:foregroundMark x1="14271" y1="81111" x2="14791" y2="81783"/>
                        <a14:foregroundMark x1="13073" y1="80185" x2="13844" y2="81408"/>
                        <a14:foregroundMark x1="22135" y1="79722" x2="22194" y2="81641"/>
                        <a14:foregroundMark x1="22604" y1="80648" x2="22701" y2="81899"/>
                        <a14:foregroundMark x1="22083" y1="28796" x2="24113" y2="30423"/>
                        <a14:foregroundMark x1="27917" y1="50463" x2="27917" y2="61019"/>
                        <a14:foregroundMark x1="17081" y1="53519" x2="16875" y2="56296"/>
                        <a14:foregroundMark x1="17341" y1="50019" x2="17122" y2="52963"/>
                        <a14:foregroundMark x1="17865" y1="42963" x2="17447" y2="48595"/>
                        <a14:backgroundMark x1="12188" y1="30093" x2="10990" y2="74630"/>
                        <a14:backgroundMark x1="35208" y1="9630" x2="40313" y2="75185"/>
                        <a14:backgroundMark x1="40313" y1="75185" x2="40469" y2="75278"/>
                        <a14:backgroundMark x1="28125" y1="62963" x2="28333" y2="64722"/>
                        <a14:backgroundMark x1="23123" y1="85333" x2="22813" y2="87778"/>
                        <a14:backgroundMark x1="26198" y1="81204" x2="26354" y2="81759"/>
                        <a14:backgroundMark x1="26406" y1="80463" x2="26406" y2="80463"/>
                        <a14:backgroundMark x1="17083" y1="82963" x2="17500" y2="83056"/>
                        <a14:backgroundMark x1="15521" y1="83519" x2="15521" y2="83519"/>
                        <a14:backgroundMark x1="15625" y1="83519" x2="15885" y2="83519"/>
                        <a14:backgroundMark x1="13385" y1="81574" x2="13073" y2="82130"/>
                        <a14:backgroundMark x1="13698" y1="81296" x2="13385" y2="82500"/>
                        <a14:backgroundMark x1="28646" y1="83981" x2="28646" y2="84352"/>
                        <a14:backgroundMark x1="31094" y1="81759" x2="31094" y2="82315"/>
                        <a14:backgroundMark x1="26406" y1="80185" x2="26406" y2="80185"/>
                        <a14:backgroundMark x1="26406" y1="80185" x2="26458" y2="80741"/>
                        <a14:backgroundMark x1="22604" y1="81944" x2="22760" y2="82963"/>
                        <a14:backgroundMark x1="22813" y1="81574" x2="22917" y2="79907"/>
                        <a14:backgroundMark x1="22604" y1="81481" x2="23125" y2="85648"/>
                        <a14:backgroundMark x1="23073" y1="79815" x2="22969" y2="78519"/>
                        <a14:backgroundMark x1="16510" y1="39167" x2="15573" y2="46204"/>
                        <a14:backgroundMark x1="24740" y1="34444" x2="25833" y2="36111"/>
                        <a14:backgroundMark x1="24063" y1="30556" x2="25990" y2="30833"/>
                        <a14:backgroundMark x1="26458" y1="52870" x2="26719" y2="55185"/>
                        <a14:backgroundMark x1="26198" y1="50556" x2="26615" y2="52593"/>
                        <a14:backgroundMark x1="18438" y1="49352" x2="18490" y2="52500"/>
                        <a14:backgroundMark x1="18229" y1="52963" x2="18229" y2="53519"/>
                        <a14:backgroundMark x1="18698" y1="48796" x2="18646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786"/>
          <a:stretch/>
        </p:blipFill>
        <p:spPr>
          <a:xfrm>
            <a:off x="6371660" y="1586548"/>
            <a:ext cx="2520042" cy="42678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0E00383-E060-5ACB-359C-1D76FE1F7F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593" l="10000" r="90000">
                        <a14:foregroundMark x1="22135" y1="32130" x2="24271" y2="63148"/>
                        <a14:foregroundMark x1="22112" y1="79810" x2="21858" y2="81772"/>
                        <a14:foregroundMark x1="24271" y1="63148" x2="22195" y2="79169"/>
                        <a14:foregroundMark x1="24271" y1="81389" x2="24688" y2="88981"/>
                        <a14:foregroundMark x1="22292" y1="88241" x2="21927" y2="92593"/>
                        <a14:foregroundMark x1="21927" y1="91296" x2="20938" y2="91296"/>
                        <a14:foregroundMark x1="21146" y1="91852" x2="22396" y2="91944"/>
                        <a14:foregroundMark x1="24583" y1="88519" x2="25417" y2="86296"/>
                        <a14:foregroundMark x1="14271" y1="78889" x2="17656" y2="80741"/>
                        <a14:foregroundMark x1="14167" y1="79907" x2="15573" y2="82685"/>
                        <a14:foregroundMark x1="14635" y1="80185" x2="14291" y2="81752"/>
                        <a14:foregroundMark x1="15466" y1="82657" x2="15417" y2="82593"/>
                        <a14:foregroundMark x1="14271" y1="81111" x2="14791" y2="81783"/>
                        <a14:foregroundMark x1="13073" y1="80185" x2="13844" y2="81408"/>
                        <a14:foregroundMark x1="22135" y1="79722" x2="22194" y2="81641"/>
                        <a14:foregroundMark x1="22604" y1="80648" x2="22701" y2="81899"/>
                        <a14:foregroundMark x1="22083" y1="28796" x2="24113" y2="30423"/>
                        <a14:foregroundMark x1="27917" y1="50463" x2="27917" y2="61019"/>
                        <a14:foregroundMark x1="17081" y1="53519" x2="16875" y2="56296"/>
                        <a14:foregroundMark x1="17341" y1="50019" x2="17122" y2="52963"/>
                        <a14:foregroundMark x1="17865" y1="42963" x2="17447" y2="48595"/>
                        <a14:backgroundMark x1="12188" y1="30093" x2="10990" y2="74630"/>
                        <a14:backgroundMark x1="35208" y1="9630" x2="40313" y2="75185"/>
                        <a14:backgroundMark x1="40313" y1="75185" x2="40469" y2="75278"/>
                        <a14:backgroundMark x1="28125" y1="62963" x2="28333" y2="64722"/>
                        <a14:backgroundMark x1="23123" y1="85333" x2="22813" y2="87778"/>
                        <a14:backgroundMark x1="26198" y1="81204" x2="26354" y2="81759"/>
                        <a14:backgroundMark x1="26406" y1="80463" x2="26406" y2="80463"/>
                        <a14:backgroundMark x1="17083" y1="82963" x2="17500" y2="83056"/>
                        <a14:backgroundMark x1="15521" y1="83519" x2="15521" y2="83519"/>
                        <a14:backgroundMark x1="15625" y1="83519" x2="15885" y2="83519"/>
                        <a14:backgroundMark x1="13385" y1="81574" x2="13073" y2="82130"/>
                        <a14:backgroundMark x1="13698" y1="81296" x2="13385" y2="82500"/>
                        <a14:backgroundMark x1="28646" y1="83981" x2="28646" y2="84352"/>
                        <a14:backgroundMark x1="31094" y1="81759" x2="31094" y2="82315"/>
                        <a14:backgroundMark x1="26406" y1="80185" x2="26406" y2="80185"/>
                        <a14:backgroundMark x1="26406" y1="80185" x2="26458" y2="80741"/>
                        <a14:backgroundMark x1="22604" y1="81944" x2="22760" y2="82963"/>
                        <a14:backgroundMark x1="22813" y1="81574" x2="22917" y2="79907"/>
                        <a14:backgroundMark x1="22604" y1="81481" x2="23125" y2="85648"/>
                        <a14:backgroundMark x1="23073" y1="79815" x2="22969" y2="78519"/>
                        <a14:backgroundMark x1="16510" y1="39167" x2="15573" y2="46204"/>
                        <a14:backgroundMark x1="24740" y1="34444" x2="25833" y2="36111"/>
                        <a14:backgroundMark x1="24063" y1="30556" x2="25990" y2="30833"/>
                        <a14:backgroundMark x1="26458" y1="52870" x2="26719" y2="55185"/>
                        <a14:backgroundMark x1="26198" y1="50556" x2="26615" y2="52593"/>
                        <a14:backgroundMark x1="18438" y1="49352" x2="18490" y2="52500"/>
                        <a14:backgroundMark x1="18229" y1="52963" x2="18229" y2="53519"/>
                        <a14:backgroundMark x1="18698" y1="48796" x2="18646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537"/>
          <a:stretch/>
        </p:blipFill>
        <p:spPr>
          <a:xfrm>
            <a:off x="7772420" y="2866226"/>
            <a:ext cx="1257302" cy="1665514"/>
          </a:xfrm>
          <a:prstGeom prst="rect">
            <a:avLst/>
          </a:prstGeom>
        </p:spPr>
      </p:pic>
      <p:sp>
        <p:nvSpPr>
          <p:cNvPr id="7" name="Rectangle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1CC3CEF-7E1D-7C9D-C92B-1B0CE8BB52AC}"/>
              </a:ext>
            </a:extLst>
          </p:cNvPr>
          <p:cNvSpPr/>
          <p:nvPr/>
        </p:nvSpPr>
        <p:spPr>
          <a:xfrm>
            <a:off x="6879767" y="3609372"/>
            <a:ext cx="2272719" cy="693785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289238-BA05-C9D5-9C3E-26719E93D7F3}"/>
              </a:ext>
            </a:extLst>
          </p:cNvPr>
          <p:cNvSpPr txBox="1"/>
          <p:nvPr/>
        </p:nvSpPr>
        <p:spPr>
          <a:xfrm>
            <a:off x="521486" y="2481509"/>
            <a:ext cx="5730625" cy="1015663"/>
          </a:xfrm>
          <a:prstGeom prst="rect">
            <a:avLst/>
          </a:prstGeom>
          <a:solidFill>
            <a:schemeClr val="bg1"/>
          </a:solidFill>
          <a:effectLst>
            <a:outerShdw blurRad="50800" dist="127000" dir="2700000" algn="tl" rotWithShape="0">
              <a:prstClr val="black">
                <a:alpha val="8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Tekton Pro Ext" panose="020F0605020208020904" pitchFamily="34" charset="0"/>
                <a:cs typeface="Arial" panose="020B0604020202020204" pitchFamily="34" charset="0"/>
              </a:rPr>
              <a:t>When you’ve walked these mean streets as often as me, experience tells you the best place to start is at the beginning.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498B24-A2F3-D2D9-A306-D9D31684561E}"/>
              </a:ext>
            </a:extLst>
          </p:cNvPr>
          <p:cNvSpPr txBox="1"/>
          <p:nvPr/>
        </p:nvSpPr>
        <p:spPr>
          <a:xfrm>
            <a:off x="521486" y="3896425"/>
            <a:ext cx="4867614" cy="707886"/>
          </a:xfrm>
          <a:prstGeom prst="rect">
            <a:avLst/>
          </a:prstGeom>
          <a:solidFill>
            <a:schemeClr val="bg1"/>
          </a:solidFill>
          <a:effectLst>
            <a:outerShdw blurRad="50800" dist="127000" dir="2700000" algn="tl" rotWithShape="0">
              <a:prstClr val="black">
                <a:alpha val="8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Tekton Pro Ext" panose="020F0605020208020904" pitchFamily="34" charset="0"/>
                <a:cs typeface="Arial" panose="020B0604020202020204" pitchFamily="34" charset="0"/>
              </a:rPr>
              <a:t>And the first step to take is to understand what you’re studying.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31FFF2-598D-EE3A-B8C2-DA1DAC5AE1DB}"/>
              </a:ext>
            </a:extLst>
          </p:cNvPr>
          <p:cNvSpPr txBox="1"/>
          <p:nvPr/>
        </p:nvSpPr>
        <p:spPr>
          <a:xfrm>
            <a:off x="521486" y="5003564"/>
            <a:ext cx="3869102" cy="400110"/>
          </a:xfrm>
          <a:prstGeom prst="rect">
            <a:avLst/>
          </a:prstGeom>
          <a:solidFill>
            <a:schemeClr val="bg1"/>
          </a:solidFill>
          <a:effectLst>
            <a:outerShdw blurRad="50800" dist="127000" dir="2700000" algn="tl" rotWithShape="0">
              <a:prstClr val="black">
                <a:alpha val="8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Tekton Pro Ext" panose="020F0605020208020904" pitchFamily="34" charset="0"/>
                <a:cs typeface="Arial" panose="020B0604020202020204" pitchFamily="34" charset="0"/>
              </a:rPr>
              <a:t>A wise man once said that.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F725D1-6ED3-730E-EFD0-75E038216C6F}"/>
              </a:ext>
            </a:extLst>
          </p:cNvPr>
          <p:cNvSpPr txBox="1"/>
          <p:nvPr/>
        </p:nvSpPr>
        <p:spPr>
          <a:xfrm>
            <a:off x="521485" y="5802926"/>
            <a:ext cx="7327115" cy="400110"/>
          </a:xfrm>
          <a:prstGeom prst="rect">
            <a:avLst/>
          </a:prstGeom>
          <a:solidFill>
            <a:schemeClr val="bg1"/>
          </a:solidFill>
          <a:effectLst>
            <a:outerShdw blurRad="50800" dist="127000" dir="2700000" algn="tl" rotWithShape="0">
              <a:prstClr val="black">
                <a:alpha val="8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Tekton Pro Ext" panose="020F0605020208020904" pitchFamily="34" charset="0"/>
                <a:cs typeface="Arial" panose="020B0604020202020204" pitchFamily="34" charset="0"/>
              </a:rPr>
              <a:t>But enough about me. Let’s get this party started…</a:t>
            </a:r>
          </a:p>
        </p:txBody>
      </p:sp>
    </p:spTree>
    <p:extLst>
      <p:ext uri="{BB962C8B-B14F-4D97-AF65-F5344CB8AC3E}">
        <p14:creationId xmlns:p14="http://schemas.microsoft.com/office/powerpoint/2010/main" val="3604295821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ootsteps Concre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8000">
              <a:srgbClr val="00B0F0"/>
            </a:gs>
            <a:gs pos="52000">
              <a:srgbClr val="B1D29B"/>
            </a:gs>
            <a:gs pos="2000">
              <a:schemeClr val="accent1">
                <a:lumMod val="75000"/>
              </a:schemeClr>
            </a:gs>
            <a:gs pos="59000">
              <a:srgbClr val="91C071"/>
            </a:gs>
            <a:gs pos="0">
              <a:srgbClr val="A8C039"/>
            </a:gs>
            <a:gs pos="86000">
              <a:srgbClr val="FFFF00">
                <a:lumMod val="75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16BD8B-1CDB-253B-99F9-2FE8C802603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39088">
            <a:off x="860678" y="586408"/>
            <a:ext cx="9277945" cy="40154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292BFA-5AF8-7D3C-8DA1-BB23C71975A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12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22132">
            <a:off x="4292600" y="2264791"/>
            <a:ext cx="8150217" cy="517538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3B36410-314E-5678-2639-0D5E5A5B6C3F}"/>
              </a:ext>
            </a:extLst>
          </p:cNvPr>
          <p:cNvGrpSpPr/>
          <p:nvPr/>
        </p:nvGrpSpPr>
        <p:grpSpPr>
          <a:xfrm>
            <a:off x="-418203" y="370840"/>
            <a:ext cx="9408160" cy="995680"/>
            <a:chOff x="-418203" y="370840"/>
            <a:chExt cx="9408160" cy="99568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0B7C518-3677-8177-5E47-B1D50A220044}"/>
                </a:ext>
              </a:extLst>
            </p:cNvPr>
            <p:cNvSpPr/>
            <p:nvPr/>
          </p:nvSpPr>
          <p:spPr>
            <a:xfrm rot="21128118">
              <a:off x="-418203" y="370840"/>
              <a:ext cx="9408160" cy="995680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0AC3D20-3545-24E4-9858-A3A28C90C705}"/>
                </a:ext>
              </a:extLst>
            </p:cNvPr>
            <p:cNvSpPr txBox="1"/>
            <p:nvPr/>
          </p:nvSpPr>
          <p:spPr>
            <a:xfrm rot="21120000">
              <a:off x="108000" y="533620"/>
              <a:ext cx="83746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200" dirty="0">
                  <a:solidFill>
                    <a:schemeClr val="bg1"/>
                  </a:solidFill>
                  <a:latin typeface="Radio Newsman" pitchFamily="2" charset="0"/>
                </a:rPr>
                <a:t>George Ritzer (1940 - )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85C0C6E-017D-30A8-9660-67E1B8EC0107}"/>
              </a:ext>
            </a:extLst>
          </p:cNvPr>
          <p:cNvSpPr txBox="1"/>
          <p:nvPr/>
        </p:nvSpPr>
        <p:spPr>
          <a:xfrm rot="21161634">
            <a:off x="166097" y="1939175"/>
            <a:ext cx="681013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i="1" dirty="0">
                <a:solidFill>
                  <a:srgbClr val="FFFF00"/>
                </a:solidFill>
                <a:latin typeface="Radio Newsman" pitchFamily="2" charset="0"/>
              </a:rPr>
              <a:t>American academic.</a:t>
            </a:r>
          </a:p>
          <a:p>
            <a:pPr algn="ctr"/>
            <a:r>
              <a:rPr lang="en-GB" sz="4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Radio Newsman" pitchFamily="2" charset="0"/>
              </a:rPr>
              <a:t>aka</a:t>
            </a:r>
          </a:p>
          <a:p>
            <a:pPr algn="ctr"/>
            <a:r>
              <a:rPr lang="en-GB" sz="4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Radio Newsman" pitchFamily="2" charset="0"/>
              </a:rPr>
              <a:t>“Big Mac”*</a:t>
            </a:r>
          </a:p>
        </p:txBody>
      </p: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C12BEC49-720D-E0B2-4A33-E8D14F3093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45" b="98364" l="3455" r="99455">
                        <a14:foregroundMark x1="52909" y1="4364" x2="44364" y2="12182"/>
                        <a14:foregroundMark x1="44364" y1="12182" x2="44364" y2="12182"/>
                        <a14:foregroundMark x1="74364" y1="34182" x2="72182" y2="14182"/>
                        <a14:foregroundMark x1="72182" y1="14182" x2="70545" y2="10545"/>
                        <a14:foregroundMark x1="65818" y1="7273" x2="70000" y2="12000"/>
                        <a14:foregroundMark x1="77818" y1="20364" x2="72000" y2="14000"/>
                        <a14:foregroundMark x1="67818" y1="8727" x2="60182" y2="3273"/>
                        <a14:foregroundMark x1="60182" y1="3273" x2="53818" y2="1818"/>
                        <a14:foregroundMark x1="76206" y1="40919" x2="75818" y2="45091"/>
                        <a14:foregroundMark x1="76444" y1="38364" x2="76340" y2="39480"/>
                        <a14:foregroundMark x1="76545" y1="37273" x2="76444" y2="38364"/>
                        <a14:foregroundMark x1="76409" y1="41001" x2="75273" y2="46909"/>
                        <a14:foregroundMark x1="76916" y1="38364" x2="76676" y2="39616"/>
                        <a14:foregroundMark x1="77091" y1="37455" x2="76916" y2="38364"/>
                        <a14:foregroundMark x1="76909" y1="39091" x2="76182" y2="42909"/>
                        <a14:foregroundMark x1="76909" y1="38545" x2="76000" y2="38909"/>
                        <a14:foregroundMark x1="77273" y1="40000" x2="76909" y2="41818"/>
                        <a14:foregroundMark x1="77091" y1="37273" x2="77636" y2="40364"/>
                        <a14:foregroundMark x1="69818" y1="63455" x2="69636" y2="69636"/>
                        <a14:foregroundMark x1="27273" y1="67455" x2="28909" y2="86000"/>
                        <a14:foregroundMark x1="61455" y1="72545" x2="41455" y2="78182"/>
                        <a14:foregroundMark x1="41455" y1="78182" x2="41091" y2="78545"/>
                        <a14:foregroundMark x1="68182" y1="73091" x2="92182" y2="88909"/>
                        <a14:foregroundMark x1="73455" y1="78727" x2="69818" y2="90364"/>
                        <a14:foregroundMark x1="69818" y1="90364" x2="69818" y2="90364"/>
                        <a14:foregroundMark x1="94545" y1="84727" x2="86909" y2="94545"/>
                        <a14:foregroundMark x1="86909" y1="94545" x2="60545" y2="93818"/>
                        <a14:foregroundMark x1="60545" y1="93818" x2="49091" y2="87091"/>
                        <a14:foregroundMark x1="49091" y1="87091" x2="51818" y2="80364"/>
                        <a14:foregroundMark x1="90909" y1="88182" x2="99455" y2="98545"/>
                        <a14:foregroundMark x1="14682" y1="80545" x2="7287" y2="87131"/>
                        <a14:foregroundMark x1="25091" y1="71273" x2="14806" y2="80434"/>
                        <a14:foregroundMark x1="70727" y1="10545" x2="77091" y2="17818"/>
                        <a14:foregroundMark x1="77091" y1="17818" x2="77636" y2="20000"/>
                        <a14:foregroundMark x1="70727" y1="10000" x2="52000" y2="545"/>
                        <a14:foregroundMark x1="14545" y1="86364" x2="24364" y2="85455"/>
                        <a14:foregroundMark x1="24364" y1="85455" x2="34545" y2="85455"/>
                        <a14:foregroundMark x1="7818" y1="87636" x2="12909" y2="92909"/>
                        <a14:foregroundMark x1="12909" y1="92909" x2="8909" y2="88182"/>
                        <a14:foregroundMark x1="9091" y1="88545" x2="8182" y2="95818"/>
                        <a14:foregroundMark x1="6909" y1="92000" x2="5636" y2="98000"/>
                        <a14:foregroundMark x1="35666" y1="7243" x2="34689" y2="7805"/>
                        <a14:foregroundMark x1="46364" y1="1091" x2="37762" y2="6037"/>
                        <a14:foregroundMark x1="35505" y1="7098" x2="34179" y2="8822"/>
                        <a14:backgroundMark x1="5273" y1="13091" x2="3091" y2="67273"/>
                        <a14:backgroundMark x1="13636" y1="77273" x2="13091" y2="36000"/>
                        <a14:backgroundMark x1="6545" y1="76909" x2="1818" y2="91455"/>
                        <a14:backgroundMark x1="1818" y1="91455" x2="1818" y2="91091"/>
                        <a14:backgroundMark x1="6000" y1="46364" x2="12727" y2="19636"/>
                        <a14:backgroundMark x1="12727" y1="19636" x2="12727" y2="19091"/>
                        <a14:backgroundMark x1="82545" y1="13455" x2="87455" y2="38909"/>
                        <a14:backgroundMark x1="87455" y1="38909" x2="88000" y2="38545"/>
                        <a14:backgroundMark x1="92909" y1="74364" x2="97455" y2="77273"/>
                        <a14:backgroundMark x1="84727" y1="74364" x2="91818" y2="75818"/>
                        <a14:backgroundMark x1="83636" y1="24364" x2="82727" y2="41636"/>
                        <a14:backgroundMark x1="82727" y1="41636" x2="82727" y2="41636"/>
                        <a14:backgroundMark x1="84000" y1="46909" x2="82727" y2="58909"/>
                        <a14:backgroundMark x1="36909" y1="5273" x2="35091" y2="6727"/>
                        <a14:backgroundMark x1="33636" y1="8364" x2="32000" y2="9818"/>
                        <a14:backgroundMark x1="33818" y1="8182" x2="35273" y2="636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95"/>
          <a:stretch/>
        </p:blipFill>
        <p:spPr>
          <a:xfrm flipH="1">
            <a:off x="6654800" y="770184"/>
            <a:ext cx="5530932" cy="6112565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A9ACC9B-3939-7726-9210-82A1695E3BD4}"/>
              </a:ext>
            </a:extLst>
          </p:cNvPr>
          <p:cNvSpPr txBox="1"/>
          <p:nvPr/>
        </p:nvSpPr>
        <p:spPr>
          <a:xfrm rot="21180000">
            <a:off x="967262" y="4757029"/>
            <a:ext cx="6711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Accord Heavy SF" panose="020BE200000000000000" pitchFamily="34" charset="0"/>
              </a:rPr>
              <a:t>*</a:t>
            </a:r>
            <a:r>
              <a:rPr lang="en-GB" i="1" dirty="0">
                <a:latin typeface="Accord Heavy SF" panose="020BE200000000000000" pitchFamily="34" charset="0"/>
              </a:rPr>
              <a:t>For reasons that may or may not become clear later.</a:t>
            </a:r>
          </a:p>
        </p:txBody>
      </p:sp>
      <p:pic>
        <p:nvPicPr>
          <p:cNvPr id="4" name="kerrang2">
            <a:hlinkClick r:id="" action="ppaction://media"/>
            <a:extLst>
              <a:ext uri="{FF2B5EF4-FFF2-40B4-BE49-F238E27FC236}">
                <a16:creationId xmlns:a16="http://schemas.microsoft.com/office/drawing/2014/main" id="{5094B614-EEFD-E17B-1FCC-4E3120BEDA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54017" y="341730"/>
            <a:ext cx="487362" cy="48736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1C7F250-4C55-CAD1-A123-4DC5869042AC}"/>
              </a:ext>
            </a:extLst>
          </p:cNvPr>
          <p:cNvSpPr txBox="1"/>
          <p:nvPr/>
        </p:nvSpPr>
        <p:spPr>
          <a:xfrm rot="21180000">
            <a:off x="1249497" y="5330073"/>
            <a:ext cx="69494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 dirty="0">
                <a:latin typeface="Accord Heavy SF" panose="020BE200000000000000" pitchFamily="34" charset="0"/>
              </a:rPr>
              <a:t>Much later.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9ACB22-178C-A8AE-D47A-4B85FBB0A2A1}"/>
              </a:ext>
            </a:extLst>
          </p:cNvPr>
          <p:cNvSpPr txBox="1"/>
          <p:nvPr/>
        </p:nvSpPr>
        <p:spPr>
          <a:xfrm rot="21180000">
            <a:off x="1354136" y="6103173"/>
            <a:ext cx="18060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 dirty="0">
                <a:latin typeface="Accord Heavy SF" panose="020BE200000000000000" pitchFamily="34" charset="0"/>
              </a:rPr>
              <a:t>Probably.</a:t>
            </a:r>
          </a:p>
        </p:txBody>
      </p:sp>
    </p:spTree>
    <p:extLst>
      <p:ext uri="{BB962C8B-B14F-4D97-AF65-F5344CB8AC3E}">
        <p14:creationId xmlns:p14="http://schemas.microsoft.com/office/powerpoint/2010/main" val="402217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14:flythrough/>
      </p:transition>
    </mc:Choice>
    <mc:Fallback xmlns="">
      <p:transition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 build="p"/>
      <p:bldP spid="3" grpId="0" build="p"/>
      <p:bldP spid="12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1F01125D-CE93-C554-EE37-737574F541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</a:blip>
          <a:srcRect t="8399" b="19601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A761CB-51BD-FFBD-E8D5-75169174A5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4" b="99609" l="9961" r="97266">
                        <a14:foregroundMark x1="76172" y1="11035" x2="76172" y2="92871"/>
                        <a14:foregroundMark x1="69336" y1="6641" x2="86426" y2="8398"/>
                        <a14:foregroundMark x1="73438" y1="3809" x2="89941" y2="6055"/>
                        <a14:foregroundMark x1="89941" y1="6055" x2="91797" y2="6934"/>
                        <a14:foregroundMark x1="70508" y1="1758" x2="88867" y2="4395"/>
                        <a14:foregroundMark x1="88867" y1="4395" x2="95898" y2="6543"/>
                        <a14:foregroundMark x1="84863" y1="14648" x2="83789" y2="25000"/>
                        <a14:foregroundMark x1="83789" y1="25000" x2="94434" y2="63086"/>
                        <a14:foregroundMark x1="94434" y1="63086" x2="93262" y2="68848"/>
                        <a14:foregroundMark x1="90430" y1="26367" x2="97363" y2="38965"/>
                        <a14:foregroundMark x1="51270" y1="64941" x2="72949" y2="92578"/>
                        <a14:foregroundMark x1="85449" y1="70313" x2="80859" y2="99023"/>
                        <a14:foregroundMark x1="51653" y1="91513" x2="51953" y2="99414"/>
                        <a14:foregroundMark x1="51270" y1="81445" x2="51485" y2="87114"/>
                        <a14:foregroundMark x1="51953" y1="99414" x2="51953" y2="99414"/>
                        <a14:foregroundMark x1="49219" y1="77539" x2="49418" y2="84793"/>
                        <a14:foregroundMark x1="48242" y1="78418" x2="47778" y2="83473"/>
                        <a14:foregroundMark x1="71973" y1="879" x2="85059" y2="684"/>
                        <a14:foregroundMark x1="85059" y1="684" x2="92263" y2="1354"/>
                        <a14:foregroundMark x1="43938" y1="69198" x2="43848" y2="71289"/>
                        <a14:foregroundMark x1="44531" y1="60645" x2="43898" y2="66072"/>
                        <a14:foregroundMark x1="44141" y1="63770" x2="43750" y2="69434"/>
                        <a14:foregroundMark x1="43324" y1="69218" x2="43750" y2="70313"/>
                        <a14:foregroundMark x1="48633" y1="84473" x2="49805" y2="84473"/>
                        <a14:backgroundMark x1="49121" y1="86523" x2="46484" y2="98535"/>
                        <a14:backgroundMark x1="50391" y1="86914" x2="48047" y2="99609"/>
                        <a14:backgroundMark x1="48161" y1="85214" x2="38379" y2="84961"/>
                        <a14:backgroundMark x1="49707" y1="85254" x2="49314" y2="85244"/>
                        <a14:backgroundMark x1="44043" y1="79980" x2="40137" y2="70020"/>
                        <a14:backgroundMark x1="40137" y1="70020" x2="40137" y2="70020"/>
                        <a14:backgroundMark x1="41797" y1="63477" x2="37695" y2="38379"/>
                        <a14:backgroundMark x1="37695" y1="38379" x2="43457" y2="10156"/>
                        <a14:backgroundMark x1="44629" y1="32715" x2="61133" y2="17090"/>
                        <a14:backgroundMark x1="61133" y1="17090" x2="59082" y2="10742"/>
                        <a14:backgroundMark x1="59082" y1="27246" x2="52148" y2="29688"/>
                        <a14:backgroundMark x1="52148" y1="29688" x2="51367" y2="30273"/>
                        <a14:backgroundMark x1="47363" y1="40137" x2="46484" y2="42773"/>
                        <a14:backgroundMark x1="68066" y1="17285" x2="68750" y2="23047"/>
                        <a14:backgroundMark x1="68457" y1="14453" x2="67480" y2="13770"/>
                        <a14:backgroundMark x1="94336" y1="25684" x2="98340" y2="27539"/>
                        <a14:backgroundMark x1="98340" y1="27148" x2="99414" y2="28711"/>
                        <a14:backgroundMark x1="47754" y1="35547" x2="46973" y2="39746"/>
                        <a14:backgroundMark x1="61719" y1="26953" x2="63086" y2="26465"/>
                        <a14:backgroundMark x1="92188" y1="1465" x2="99805" y2="2344"/>
                        <a14:backgroundMark x1="99707" y1="5469" x2="99316" y2="10254"/>
                        <a14:backgroundMark x1="98438" y1="10840" x2="91016" y2="16113"/>
                        <a14:backgroundMark x1="91016" y1="16113" x2="89844" y2="18066"/>
                        <a14:backgroundMark x1="95020" y1="11328" x2="98242" y2="9570"/>
                        <a14:backgroundMark x1="98828" y1="8301" x2="93359" y2="11914"/>
                        <a14:backgroundMark x1="66211" y1="1465" x2="66309" y2="879"/>
                        <a14:backgroundMark x1="42578" y1="66113" x2="42676" y2="69238"/>
                        <a14:backgroundMark x1="45898" y1="99414" x2="47168" y2="99414"/>
                      </a14:backgroundRemoval>
                    </a14:imgEffect>
                  </a14:imgLayer>
                </a14:imgProps>
              </a:ext>
            </a:extLst>
          </a:blip>
          <a:srcRect l="41528"/>
          <a:stretch/>
        </p:blipFill>
        <p:spPr>
          <a:xfrm>
            <a:off x="8593543" y="0"/>
            <a:ext cx="4010025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928E3D6-0EC2-040F-9530-A181841E5589}"/>
              </a:ext>
            </a:extLst>
          </p:cNvPr>
          <p:cNvSpPr txBox="1"/>
          <p:nvPr/>
        </p:nvSpPr>
        <p:spPr>
          <a:xfrm rot="278952">
            <a:off x="5282640" y="470071"/>
            <a:ext cx="50350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7200" b="1" dirty="0">
                <a:solidFill>
                  <a:srgbClr val="FFFF00"/>
                </a:solidFill>
                <a:latin typeface="Hey August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George Ritzer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117F46-C9F6-E548-0B29-053D06D254BC}"/>
              </a:ext>
            </a:extLst>
          </p:cNvPr>
          <p:cNvSpPr txBox="1"/>
          <p:nvPr/>
        </p:nvSpPr>
        <p:spPr>
          <a:xfrm>
            <a:off x="677745" y="2531605"/>
            <a:ext cx="8014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  <a:latin typeface="Hey August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“Sociology is the study of individuals in a social setting.”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A6E8E5-0CB7-F184-8E37-CF424DCACB17}"/>
              </a:ext>
            </a:extLst>
          </p:cNvPr>
          <p:cNvSpPr txBox="1"/>
          <p:nvPr/>
        </p:nvSpPr>
        <p:spPr>
          <a:xfrm>
            <a:off x="677745" y="4039903"/>
            <a:ext cx="78400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  <a:latin typeface="Hey August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How do the groups - family, school, friendship, peer and more - to which we belong shape our thoughts and actions?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71316D-FA0B-7CE2-9C78-5DE31B4B17B4}"/>
              </a:ext>
            </a:extLst>
          </p:cNvPr>
          <p:cNvSpPr txBox="1"/>
          <p:nvPr/>
        </p:nvSpPr>
        <p:spPr>
          <a:xfrm>
            <a:off x="5435600" y="1258983"/>
            <a:ext cx="38506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solidFill>
                  <a:srgbClr val="0000FF"/>
                </a:solidFill>
                <a:latin typeface="Hey August" pitchFamily="2" charset="0"/>
              </a:rPr>
              <a:t>Talking Points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A869F8-557D-43BE-5CCF-0D735451D6CC}"/>
              </a:ext>
            </a:extLst>
          </p:cNvPr>
          <p:cNvSpPr txBox="1"/>
          <p:nvPr/>
        </p:nvSpPr>
        <p:spPr>
          <a:xfrm rot="21378625">
            <a:off x="-373767" y="848204"/>
            <a:ext cx="46135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0" dirty="0">
                <a:solidFill>
                  <a:srgbClr val="FFFF00"/>
                </a:solidFill>
                <a:latin typeface="Hey August" pitchFamily="2" charset="0"/>
                <a:cs typeface="Lato Semibold" panose="020F0502020204030203" pitchFamily="34" charset="0"/>
              </a:rPr>
              <a:t>Sociology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31EF5F-A66A-AE4C-019E-E9CE2C438FA2}"/>
              </a:ext>
            </a:extLst>
          </p:cNvPr>
          <p:cNvSpPr txBox="1"/>
          <p:nvPr/>
        </p:nvSpPr>
        <p:spPr>
          <a:xfrm rot="21198851">
            <a:off x="-15435" y="-34923"/>
            <a:ext cx="423474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7500" dirty="0">
                <a:solidFill>
                  <a:schemeClr val="bg1"/>
                </a:solidFill>
                <a:latin typeface="Hey August" pitchFamily="2" charset="0"/>
                <a:cs typeface="Lato Semibold" panose="020F0502020204030203" pitchFamily="34" charset="0"/>
              </a:rPr>
              <a:t>Investigating</a:t>
            </a:r>
          </a:p>
        </p:txBody>
      </p:sp>
      <p:sp>
        <p:nvSpPr>
          <p:cNvPr id="2" name="Rectangle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E44E7F1-1BA2-3064-ABBA-AD4D4706E61C}"/>
              </a:ext>
            </a:extLst>
          </p:cNvPr>
          <p:cNvSpPr/>
          <p:nvPr/>
        </p:nvSpPr>
        <p:spPr>
          <a:xfrm rot="5400000">
            <a:off x="8396485" y="3082109"/>
            <a:ext cx="6857999" cy="69378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4058642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2" presetClass="exit" presetSubtype="2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3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1" grpId="0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1B65833-7760-C0FF-ACCA-F52B1FCDBC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25A2A3-9F83-B952-0241-48445F0CB6AE}"/>
              </a:ext>
            </a:extLst>
          </p:cNvPr>
          <p:cNvSpPr txBox="1"/>
          <p:nvPr/>
        </p:nvSpPr>
        <p:spPr>
          <a:xfrm rot="21378625">
            <a:off x="-373767" y="848204"/>
            <a:ext cx="46135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0" dirty="0">
                <a:solidFill>
                  <a:srgbClr val="FFFF00"/>
                </a:solidFill>
                <a:latin typeface="Hey August" pitchFamily="2" charset="0"/>
                <a:cs typeface="Lato Semibold" panose="020F0502020204030203" pitchFamily="34" charset="0"/>
              </a:rPr>
              <a:t>Sociology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27138C-4E40-BCBF-45AE-7AE9B228DC85}"/>
              </a:ext>
            </a:extLst>
          </p:cNvPr>
          <p:cNvSpPr txBox="1"/>
          <p:nvPr/>
        </p:nvSpPr>
        <p:spPr>
          <a:xfrm rot="21198851">
            <a:off x="-15302" y="-42268"/>
            <a:ext cx="423474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7500" dirty="0">
                <a:solidFill>
                  <a:schemeClr val="bg1"/>
                </a:solidFill>
                <a:latin typeface="Hey August" pitchFamily="2" charset="0"/>
                <a:cs typeface="Lato Semibold" panose="020F0502020204030203" pitchFamily="34" charset="0"/>
              </a:rPr>
              <a:t>Investigating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09265D-4BFD-28AE-DD89-5080691ADA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1" b="6991"/>
          <a:stretch/>
        </p:blipFill>
        <p:spPr>
          <a:xfrm>
            <a:off x="-1745718" y="-403848"/>
            <a:ext cx="4856848" cy="79298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FFA17B-2591-C018-4835-F68C08FC65D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8" b="5388"/>
          <a:stretch/>
        </p:blipFill>
        <p:spPr>
          <a:xfrm>
            <a:off x="5105163" y="1509923"/>
            <a:ext cx="2520042" cy="42678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15EF1F-6BCD-F691-2131-986B92D064F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06" b="15106"/>
          <a:stretch/>
        </p:blipFill>
        <p:spPr>
          <a:xfrm>
            <a:off x="8059845" y="3587092"/>
            <a:ext cx="834546" cy="1105500"/>
          </a:xfrm>
          <a:prstGeom prst="rect">
            <a:avLst/>
          </a:prstGeom>
        </p:spPr>
      </p:pic>
      <p:sp>
        <p:nvSpPr>
          <p:cNvPr id="13" name="Rectangle 1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472474C-E947-A9F9-D3F0-871129027446}"/>
              </a:ext>
            </a:extLst>
          </p:cNvPr>
          <p:cNvSpPr/>
          <p:nvPr/>
        </p:nvSpPr>
        <p:spPr>
          <a:xfrm>
            <a:off x="1" y="6171561"/>
            <a:ext cx="12191999" cy="693785"/>
          </a:xfrm>
          <a:prstGeom prst="rect">
            <a:avLst/>
          </a:prstGeom>
          <a:solidFill>
            <a:schemeClr val="accent1">
              <a:alpha val="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6D8DA3-87E8-7749-5E8A-848E89C1C502}"/>
              </a:ext>
            </a:extLst>
          </p:cNvPr>
          <p:cNvSpPr txBox="1"/>
          <p:nvPr/>
        </p:nvSpPr>
        <p:spPr>
          <a:xfrm>
            <a:off x="6780250" y="645006"/>
            <a:ext cx="4980634" cy="1015663"/>
          </a:xfrm>
          <a:prstGeom prst="rect">
            <a:avLst/>
          </a:prstGeom>
          <a:solidFill>
            <a:schemeClr val="bg1"/>
          </a:solidFill>
          <a:effectLst>
            <a:outerShdw blurRad="50800" dist="127000" dir="2700000" algn="tl" rotWithShape="0">
              <a:prstClr val="black">
                <a:alpha val="8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Tekton Pro Ext" panose="020F0605020208020904" pitchFamily="34" charset="0"/>
                <a:cs typeface="Arial" panose="020B0604020202020204" pitchFamily="34" charset="0"/>
              </a:rPr>
              <a:t>Your answers to the previous question should tell you something about what Sociology is: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F53B11-C57B-D953-06EE-321B5E474055}"/>
              </a:ext>
            </a:extLst>
          </p:cNvPr>
          <p:cNvSpPr txBox="1"/>
          <p:nvPr/>
        </p:nvSpPr>
        <p:spPr>
          <a:xfrm>
            <a:off x="6780250" y="2336346"/>
            <a:ext cx="4122544" cy="1015663"/>
          </a:xfrm>
          <a:prstGeom prst="rect">
            <a:avLst/>
          </a:prstGeom>
          <a:solidFill>
            <a:schemeClr val="bg1"/>
          </a:solidFill>
          <a:effectLst>
            <a:outerShdw blurRad="50800" dist="127000" dir="2700000" algn="tl" rotWithShape="0">
              <a:prstClr val="black">
                <a:alpha val="8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Tekton Pro Ext" panose="020F0605020208020904" pitchFamily="34" charset="0"/>
                <a:cs typeface="Arial" panose="020B0604020202020204" pitchFamily="34" charset="0"/>
              </a:rPr>
              <a:t>The study of the social forces that shape individual thoughts and actions.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5924BE4-AC38-6EB8-3D78-D60C24AE89DE}"/>
              </a:ext>
            </a:extLst>
          </p:cNvPr>
          <p:cNvSpPr txBox="1"/>
          <p:nvPr/>
        </p:nvSpPr>
        <p:spPr>
          <a:xfrm>
            <a:off x="6780250" y="4027686"/>
            <a:ext cx="3905250" cy="707886"/>
          </a:xfrm>
          <a:prstGeom prst="rect">
            <a:avLst/>
          </a:prstGeom>
          <a:solidFill>
            <a:schemeClr val="bg1"/>
          </a:solidFill>
          <a:effectLst>
            <a:outerShdw blurRad="50800" dist="127000" dir="2700000" algn="tl" rotWithShape="0">
              <a:prstClr val="black">
                <a:alpha val="8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Tekton Pro Ext" panose="020F0605020208020904" pitchFamily="34" charset="0"/>
                <a:cs typeface="Arial" panose="020B0604020202020204" pitchFamily="34" charset="0"/>
              </a:rPr>
              <a:t>So this is where we place our investigative focus.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4BBAD2-0080-F790-F2AD-6859A21475E2}"/>
              </a:ext>
            </a:extLst>
          </p:cNvPr>
          <p:cNvSpPr txBox="1"/>
          <p:nvPr/>
        </p:nvSpPr>
        <p:spPr>
          <a:xfrm>
            <a:off x="6780250" y="5411248"/>
            <a:ext cx="5088740" cy="400110"/>
          </a:xfrm>
          <a:prstGeom prst="rect">
            <a:avLst/>
          </a:prstGeom>
          <a:solidFill>
            <a:schemeClr val="bg1"/>
          </a:solidFill>
          <a:effectLst>
            <a:outerShdw blurRad="50800" dist="127000" dir="2700000" algn="tl" rotWithShape="0">
              <a:prstClr val="black">
                <a:alpha val="8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Tekton Pro Ext" panose="020F0605020208020904" pitchFamily="34" charset="0"/>
                <a:cs typeface="Arial" panose="020B0604020202020204" pitchFamily="34" charset="0"/>
              </a:rPr>
              <a:t>Although there could be a problem…</a:t>
            </a:r>
          </a:p>
        </p:txBody>
      </p:sp>
    </p:spTree>
    <p:extLst>
      <p:ext uri="{BB962C8B-B14F-4D97-AF65-F5344CB8AC3E}">
        <p14:creationId xmlns:p14="http://schemas.microsoft.com/office/powerpoint/2010/main" val="30839385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ootsteps Concre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7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8000">
              <a:srgbClr val="00B0F0"/>
            </a:gs>
            <a:gs pos="52000">
              <a:srgbClr val="B1D29B"/>
            </a:gs>
            <a:gs pos="2000">
              <a:schemeClr val="accent1">
                <a:lumMod val="75000"/>
              </a:schemeClr>
            </a:gs>
            <a:gs pos="59000">
              <a:srgbClr val="91C071"/>
            </a:gs>
            <a:gs pos="0">
              <a:srgbClr val="A8C039"/>
            </a:gs>
            <a:gs pos="86000">
              <a:srgbClr val="FFFF00">
                <a:lumMod val="75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16BD8B-1CDB-253B-99F9-2FE8C802603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39088">
            <a:off x="860678" y="586408"/>
            <a:ext cx="9277945" cy="40154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292BFA-5AF8-7D3C-8DA1-BB23C71975A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12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22132">
            <a:off x="4292600" y="2264791"/>
            <a:ext cx="8150217" cy="517538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3B36410-314E-5678-2639-0D5E5A5B6C3F}"/>
              </a:ext>
            </a:extLst>
          </p:cNvPr>
          <p:cNvGrpSpPr/>
          <p:nvPr/>
        </p:nvGrpSpPr>
        <p:grpSpPr>
          <a:xfrm>
            <a:off x="-418203" y="370840"/>
            <a:ext cx="9408160" cy="995680"/>
            <a:chOff x="-418203" y="370840"/>
            <a:chExt cx="9408160" cy="99568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0B7C518-3677-8177-5E47-B1D50A220044}"/>
                </a:ext>
              </a:extLst>
            </p:cNvPr>
            <p:cNvSpPr/>
            <p:nvPr/>
          </p:nvSpPr>
          <p:spPr>
            <a:xfrm rot="21128118">
              <a:off x="-418203" y="370840"/>
              <a:ext cx="9408160" cy="995680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0AC3D20-3545-24E4-9858-A3A28C90C705}"/>
                </a:ext>
              </a:extLst>
            </p:cNvPr>
            <p:cNvSpPr txBox="1"/>
            <p:nvPr/>
          </p:nvSpPr>
          <p:spPr>
            <a:xfrm rot="21120000">
              <a:off x="-34345" y="548178"/>
              <a:ext cx="8868080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800" dirty="0">
                  <a:solidFill>
                    <a:schemeClr val="bg1"/>
                  </a:solidFill>
                  <a:latin typeface="Radio Newsman" pitchFamily="2" charset="0"/>
                </a:rPr>
                <a:t>Peter Berger (1929 - 2017)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D1B8649-D03D-FEC6-2DF1-E37A06CB6D43}"/>
              </a:ext>
            </a:extLst>
          </p:cNvPr>
          <p:cNvSpPr txBox="1"/>
          <p:nvPr/>
        </p:nvSpPr>
        <p:spPr>
          <a:xfrm rot="21060000">
            <a:off x="47993" y="1472564"/>
            <a:ext cx="93365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400" i="1" dirty="0">
                <a:solidFill>
                  <a:srgbClr val="FFFF00"/>
                </a:solidFill>
                <a:latin typeface="Radio Newsman" pitchFamily="2" charset="0"/>
              </a:rPr>
              <a:t> Invitation to Sociology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650AA8-449B-4644-17B8-40D481EFB6B0}"/>
              </a:ext>
            </a:extLst>
          </p:cNvPr>
          <p:cNvPicPr>
            <a:picLocks noChangeAspect="1"/>
          </p:cNvPicPr>
          <p:nvPr/>
        </p:nvPicPr>
        <p:blipFill>
          <a:blip r:embed="rId9">
            <a:grayscl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028" b="99722" l="10000" r="92109">
                        <a14:foregroundMark x1="58594" y1="10000" x2="62578" y2="9028"/>
                        <a14:foregroundMark x1="43359" y1="61111" x2="28516" y2="61528"/>
                        <a14:foregroundMark x1="28516" y1="61528" x2="27344" y2="62083"/>
                        <a14:foregroundMark x1="45000" y1="58472" x2="46484" y2="70417"/>
                        <a14:foregroundMark x1="46484" y1="70417" x2="43906" y2="80556"/>
                        <a14:foregroundMark x1="43906" y1="80556" x2="38828" y2="89861"/>
                        <a14:foregroundMark x1="38828" y1="89861" x2="38594" y2="91944"/>
                        <a14:foregroundMark x1="27109" y1="61111" x2="24141" y2="84028"/>
                        <a14:foregroundMark x1="24141" y1="84028" x2="20781" y2="95000"/>
                        <a14:foregroundMark x1="20781" y1="95000" x2="19453" y2="96806"/>
                        <a14:foregroundMark x1="70313" y1="71667" x2="81875" y2="99861"/>
                        <a14:foregroundMark x1="77734" y1="78889" x2="85781" y2="84167"/>
                        <a14:foregroundMark x1="85781" y1="84167" x2="89141" y2="88889"/>
                        <a14:foregroundMark x1="92109" y1="87500" x2="91406" y2="97917"/>
                        <a14:backgroundMark x1="44609" y1="14444" x2="35938" y2="40694"/>
                        <a14:backgroundMark x1="70938" y1="8472" x2="82656" y2="36250"/>
                        <a14:backgroundMark x1="82656" y1="36250" x2="82656" y2="36250"/>
                        <a14:backgroundMark x1="70156" y1="15972" x2="71328" y2="19722"/>
                        <a14:backgroundMark x1="69766" y1="15417" x2="70938" y2="20417"/>
                        <a14:backgroundMark x1="68281" y1="13056" x2="69453" y2="15139"/>
                        <a14:backgroundMark x1="65547" y1="9167" x2="65781" y2="9583"/>
                        <a14:backgroundMark x1="47813" y1="21389" x2="47344" y2="42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488" y="1328231"/>
            <a:ext cx="9988356" cy="5752449"/>
          </a:xfrm>
          <a:prstGeom prst="rect">
            <a:avLst/>
          </a:prstGeom>
        </p:spPr>
      </p:pic>
      <p:pic>
        <p:nvPicPr>
          <p:cNvPr id="12" name="kerrang2">
            <a:hlinkClick r:id="" action="ppaction://media"/>
            <a:extLst>
              <a:ext uri="{FF2B5EF4-FFF2-40B4-BE49-F238E27FC236}">
                <a16:creationId xmlns:a16="http://schemas.microsoft.com/office/drawing/2014/main" id="{1CC5C64C-2237-5D77-1D50-9F99A572BC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954017" y="341730"/>
            <a:ext cx="487362" cy="4873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6F9334-7CBD-B939-3033-49805067C58F}"/>
              </a:ext>
            </a:extLst>
          </p:cNvPr>
          <p:cNvSpPr txBox="1"/>
          <p:nvPr/>
        </p:nvSpPr>
        <p:spPr>
          <a:xfrm rot="21060000">
            <a:off x="643675" y="2320793"/>
            <a:ext cx="856787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effectLst/>
                <a:latin typeface="Radio Newsman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GB" sz="4000" dirty="0">
                <a:latin typeface="Radio Newsman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first wisdom of sociology is this: </a:t>
            </a:r>
          </a:p>
          <a:p>
            <a:pPr algn="ctr"/>
            <a:r>
              <a:rPr lang="en-GB" sz="4000" dirty="0">
                <a:effectLst/>
                <a:latin typeface="Radio Newsman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Things are </a:t>
            </a:r>
            <a:r>
              <a:rPr lang="en-GB" sz="4000" i="1" dirty="0">
                <a:solidFill>
                  <a:schemeClr val="bg1"/>
                </a:solidFill>
                <a:effectLst/>
                <a:latin typeface="Radio Newsman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never</a:t>
            </a:r>
            <a:r>
              <a:rPr lang="en-GB" sz="4000" dirty="0">
                <a:effectLst/>
                <a:latin typeface="Radio Newsman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what they seem.”</a:t>
            </a:r>
            <a:endParaRPr lang="en-GB" sz="4000" i="1" dirty="0">
              <a:latin typeface="Radio Newsm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90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/>
    </mc:Choice>
    <mc:Fallback xmlns="">
      <p:transition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4792</TotalTime>
  <Words>1014</Words>
  <Application>Microsoft Office PowerPoint</Application>
  <PresentationFormat>Widescreen</PresentationFormat>
  <Paragraphs>164</Paragraphs>
  <Slides>31</Slides>
  <Notes>14</Notes>
  <HiddenSlides>0</HiddenSlides>
  <MMClips>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Accord Heavy SF</vt:lpstr>
      <vt:lpstr>AvantGarde Md BT</vt:lpstr>
      <vt:lpstr>Arial</vt:lpstr>
      <vt:lpstr>Calibri</vt:lpstr>
      <vt:lpstr>Hey August</vt:lpstr>
      <vt:lpstr>Tekton Pro Ext</vt:lpstr>
      <vt:lpstr>Radio Newsman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Livesey</dc:creator>
  <cp:lastModifiedBy>Chris Livesey</cp:lastModifiedBy>
  <cp:revision>672</cp:revision>
  <dcterms:created xsi:type="dcterms:W3CDTF">2024-06-01T08:33:37Z</dcterms:created>
  <dcterms:modified xsi:type="dcterms:W3CDTF">2024-08-23T08:36:32Z</dcterms:modified>
</cp:coreProperties>
</file>